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128">
          <p15:clr>
            <a:srgbClr val="A4A3A4"/>
          </p15:clr>
        </p15:guide>
        <p15:guide id="2" orient="horz" pos="960">
          <p15:clr>
            <a:srgbClr val="A4A3A4"/>
          </p15:clr>
        </p15:guide>
      </p15:sldGuideLst>
    </p:ext>
    <p:ext uri="GoogleSlidesCustomDataVersion2">
      <go:slidesCustomData xmlns:go="http://customooxmlschemas.google.com/" r:id="rId34" roundtripDataSignature="AMtx7mjmVtsKc8h5KTELD3HDb9orTFeY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8C4010-8EEF-4C3B-AAC0-3CBE50D5CCE4}">
  <a:tblStyle styleId="{628C4010-8EEF-4C3B-AAC0-3CBE50D5CCE4}" styleName="Table_0">
    <a:wholeTbl>
      <a:tcTxStyle b="off" i="off">
        <a:font>
          <a:latin typeface="Biome Light"/>
          <a:ea typeface="Biome Light"/>
          <a:cs typeface="Biome Light"/>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28"/>
        <p:guide pos="9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4.xml"/><Relationship Id="rId33" Type="http://schemas.openxmlformats.org/officeDocument/2006/relationships/font" Target="fonts/ArialNarrow-boldItalic.fntdata"/><Relationship Id="rId10" Type="http://schemas.openxmlformats.org/officeDocument/2006/relationships/slide" Target="slides/slide3.xml"/><Relationship Id="rId32" Type="http://schemas.openxmlformats.org/officeDocument/2006/relationships/font" Target="fonts/ArialNarrow-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Line spacing + Page numbers</a:t>
            </a:r>
            <a:endParaRPr/>
          </a:p>
        </p:txBody>
      </p:sp>
      <p:sp>
        <p:nvSpPr>
          <p:cNvPr id="110" name="Google Shape;1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accent2"/>
        </a:solidFill>
      </p:bgPr>
    </p:bg>
    <p:spTree>
      <p:nvGrpSpPr>
        <p:cNvPr id="15" name="Shape 15"/>
        <p:cNvGrpSpPr/>
        <p:nvPr/>
      </p:nvGrpSpPr>
      <p:grpSpPr>
        <a:xfrm>
          <a:off x="0" y="0"/>
          <a:ext cx="0" cy="0"/>
          <a:chOff x="0" y="0"/>
          <a:chExt cx="0" cy="0"/>
        </a:xfrm>
      </p:grpSpPr>
      <p:sp>
        <p:nvSpPr>
          <p:cNvPr id="16" name="Google Shape;16;p26"/>
          <p:cNvSpPr txBox="1"/>
          <p:nvPr>
            <p:ph idx="1" type="body"/>
          </p:nvPr>
        </p:nvSpPr>
        <p:spPr>
          <a:xfrm>
            <a:off x="1028700" y="5078187"/>
            <a:ext cx="3222058" cy="96462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rgbClr val="5A695E"/>
              </a:buClr>
              <a:buSzPts val="1400"/>
              <a:buNone/>
              <a:defRPr sz="1400">
                <a:solidFill>
                  <a:srgbClr val="5A695E"/>
                </a:solidFill>
              </a:defRPr>
            </a:lvl1pPr>
            <a:lvl2pPr indent="-228600" lvl="1" marL="914400" algn="l">
              <a:lnSpc>
                <a:spcPct val="150000"/>
              </a:lnSpc>
              <a:spcBef>
                <a:spcPts val="500"/>
              </a:spcBef>
              <a:spcAft>
                <a:spcPts val="0"/>
              </a:spcAft>
              <a:buClr>
                <a:srgbClr val="555555"/>
              </a:buClr>
              <a:buSzPts val="1400"/>
              <a:buNone/>
              <a:defRPr sz="1400">
                <a:solidFill>
                  <a:srgbClr val="555555"/>
                </a:solidFill>
              </a:defRPr>
            </a:lvl2pPr>
            <a:lvl3pPr indent="-228600" lvl="2" marL="1371600" algn="l">
              <a:lnSpc>
                <a:spcPct val="150000"/>
              </a:lnSpc>
              <a:spcBef>
                <a:spcPts val="500"/>
              </a:spcBef>
              <a:spcAft>
                <a:spcPts val="0"/>
              </a:spcAft>
              <a:buClr>
                <a:srgbClr val="555555"/>
              </a:buClr>
              <a:buSzPts val="1400"/>
              <a:buNone/>
              <a:defRPr sz="1400">
                <a:solidFill>
                  <a:srgbClr val="555555"/>
                </a:solidFill>
              </a:defRPr>
            </a:lvl3pPr>
            <a:lvl4pPr indent="-228600" lvl="3" marL="1828800" algn="l">
              <a:lnSpc>
                <a:spcPct val="150000"/>
              </a:lnSpc>
              <a:spcBef>
                <a:spcPts val="500"/>
              </a:spcBef>
              <a:spcAft>
                <a:spcPts val="0"/>
              </a:spcAft>
              <a:buClr>
                <a:srgbClr val="555555"/>
              </a:buClr>
              <a:buSzPts val="1400"/>
              <a:buNone/>
              <a:defRPr sz="1400">
                <a:solidFill>
                  <a:srgbClr val="555555"/>
                </a:solidFill>
              </a:defRPr>
            </a:lvl4pPr>
            <a:lvl5pPr indent="-228600" lvl="4" marL="2286000" algn="l">
              <a:lnSpc>
                <a:spcPct val="150000"/>
              </a:lnSpc>
              <a:spcBef>
                <a:spcPts val="500"/>
              </a:spcBef>
              <a:spcAft>
                <a:spcPts val="0"/>
              </a:spcAft>
              <a:buClr>
                <a:srgbClr val="555555"/>
              </a:buClr>
              <a:buSzPts val="1400"/>
              <a:buNone/>
              <a:defRPr sz="1400">
                <a:solidFill>
                  <a:srgbClr val="555555"/>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 name="Google Shape;17;p26"/>
          <p:cNvSpPr/>
          <p:nvPr>
            <p:ph idx="2" type="pic"/>
          </p:nvPr>
        </p:nvSpPr>
        <p:spPr>
          <a:xfrm>
            <a:off x="6221413" y="0"/>
            <a:ext cx="4941887" cy="5726113"/>
          </a:xfrm>
          <a:prstGeom prst="rect">
            <a:avLst/>
          </a:prstGeom>
          <a:noFill/>
          <a:ln>
            <a:noFill/>
          </a:ln>
        </p:spPr>
      </p:sp>
      <p:cxnSp>
        <p:nvCxnSpPr>
          <p:cNvPr id="18" name="Google Shape;18;p26"/>
          <p:cNvCxnSpPr/>
          <p:nvPr/>
        </p:nvCxnSpPr>
        <p:spPr>
          <a:xfrm>
            <a:off x="1028700" y="457211"/>
            <a:ext cx="1142999" cy="0"/>
          </a:xfrm>
          <a:prstGeom prst="straightConnector1">
            <a:avLst/>
          </a:prstGeom>
          <a:noFill/>
          <a:ln cap="flat" cmpd="sng" w="15875">
            <a:solidFill>
              <a:srgbClr val="5A695E"/>
            </a:solidFill>
            <a:prstDash val="solid"/>
            <a:miter lim="800000"/>
            <a:headEnd len="sm" w="sm" type="none"/>
            <a:tailEnd len="sm" w="sm" type="none"/>
          </a:ln>
        </p:spPr>
      </p:cxnSp>
      <p:sp>
        <p:nvSpPr>
          <p:cNvPr id="19" name="Google Shape;19;p26"/>
          <p:cNvSpPr txBox="1"/>
          <p:nvPr>
            <p:ph type="title"/>
          </p:nvPr>
        </p:nvSpPr>
        <p:spPr>
          <a:xfrm>
            <a:off x="914513" y="876299"/>
            <a:ext cx="5181486" cy="224244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A695E"/>
              </a:buClr>
              <a:buSzPts val="7200"/>
              <a:buFont typeface="Arial"/>
              <a:buNone/>
              <a:defRPr sz="7200">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p:cSld name="Content 1 Column">
    <p:bg>
      <p:bgPr>
        <a:solidFill>
          <a:schemeClr val="lt2"/>
        </a:solidFill>
      </p:bgPr>
    </p:bg>
    <p:spTree>
      <p:nvGrpSpPr>
        <p:cNvPr id="77" name="Shape 77"/>
        <p:cNvGrpSpPr/>
        <p:nvPr/>
      </p:nvGrpSpPr>
      <p:grpSpPr>
        <a:xfrm>
          <a:off x="0" y="0"/>
          <a:ext cx="0" cy="0"/>
          <a:chOff x="0" y="0"/>
          <a:chExt cx="0" cy="0"/>
        </a:xfrm>
      </p:grpSpPr>
      <p:sp>
        <p:nvSpPr>
          <p:cNvPr id="78" name="Google Shape;78;p34"/>
          <p:cNvSpPr/>
          <p:nvPr>
            <p:ph idx="2" type="pic"/>
          </p:nvPr>
        </p:nvSpPr>
        <p:spPr>
          <a:xfrm>
            <a:off x="1028700" y="3543300"/>
            <a:ext cx="3924300" cy="3314700"/>
          </a:xfrm>
          <a:prstGeom prst="rect">
            <a:avLst/>
          </a:prstGeom>
          <a:noFill/>
          <a:ln>
            <a:noFill/>
          </a:ln>
        </p:spPr>
      </p:sp>
      <p:sp>
        <p:nvSpPr>
          <p:cNvPr id="79" name="Google Shape;79;p34"/>
          <p:cNvSpPr txBox="1"/>
          <p:nvPr>
            <p:ph idx="1" type="body"/>
          </p:nvPr>
        </p:nvSpPr>
        <p:spPr>
          <a:xfrm>
            <a:off x="6191250" y="1981200"/>
            <a:ext cx="4972050" cy="4473575"/>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4"/>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34"/>
          <p:cNvSpPr txBox="1"/>
          <p:nvPr>
            <p:ph type="title"/>
          </p:nvPr>
        </p:nvSpPr>
        <p:spPr>
          <a:xfrm>
            <a:off x="895534" y="539225"/>
            <a:ext cx="3924300" cy="24343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695E"/>
              </a:buClr>
              <a:buSzPts val="7200"/>
              <a:buFont typeface="Arial"/>
              <a:buNone/>
              <a:defRPr sz="7200">
                <a:solidFill>
                  <a:srgbClr val="5A695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3" name="Google Shape;83;p34"/>
          <p:cNvCxnSpPr/>
          <p:nvPr/>
        </p:nvCxnSpPr>
        <p:spPr>
          <a:xfrm>
            <a:off x="1028700" y="457211"/>
            <a:ext cx="1142999" cy="0"/>
          </a:xfrm>
          <a:prstGeom prst="straightConnector1">
            <a:avLst/>
          </a:prstGeom>
          <a:noFill/>
          <a:ln cap="flat" cmpd="sng" w="15875">
            <a:solidFill>
              <a:srgbClr val="5A695E"/>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
  <p:cSld name="Content 3 Column">
    <p:bg>
      <p:bgPr>
        <a:solidFill>
          <a:schemeClr val="accent1"/>
        </a:solidFill>
      </p:bgPr>
    </p:bg>
    <p:spTree>
      <p:nvGrpSpPr>
        <p:cNvPr id="84" name="Shape 84"/>
        <p:cNvGrpSpPr/>
        <p:nvPr/>
      </p:nvGrpSpPr>
      <p:grpSpPr>
        <a:xfrm>
          <a:off x="0" y="0"/>
          <a:ext cx="0" cy="0"/>
          <a:chOff x="0" y="0"/>
          <a:chExt cx="0" cy="0"/>
        </a:xfrm>
      </p:grpSpPr>
      <p:sp>
        <p:nvSpPr>
          <p:cNvPr id="85" name="Google Shape;85;p35"/>
          <p:cNvSpPr/>
          <p:nvPr>
            <p:ph idx="2" type="pic"/>
          </p:nvPr>
        </p:nvSpPr>
        <p:spPr>
          <a:xfrm>
            <a:off x="6210300" y="0"/>
            <a:ext cx="4953000" cy="3302000"/>
          </a:xfrm>
          <a:prstGeom prst="rect">
            <a:avLst/>
          </a:prstGeom>
          <a:noFill/>
          <a:ln>
            <a:noFill/>
          </a:ln>
        </p:spPr>
      </p:sp>
      <p:sp>
        <p:nvSpPr>
          <p:cNvPr id="86" name="Google Shape;86;p35"/>
          <p:cNvSpPr txBox="1"/>
          <p:nvPr>
            <p:ph idx="1" type="body"/>
          </p:nvPr>
        </p:nvSpPr>
        <p:spPr>
          <a:xfrm>
            <a:off x="1028700" y="3556002"/>
            <a:ext cx="3108960" cy="2286000"/>
          </a:xfrm>
          <a:prstGeom prst="rect">
            <a:avLst/>
          </a:prstGeom>
          <a:noFill/>
          <a:ln>
            <a:noFill/>
          </a:ln>
        </p:spPr>
        <p:txBody>
          <a:bodyPr anchorCtr="0" anchor="t" bIns="45700" lIns="91425" spcFirstLastPara="1" rIns="91425" wrap="square" tIns="45700">
            <a:normAutofit/>
          </a:bodyPr>
          <a:lstStyle>
            <a:lvl1pPr indent="-406400" lvl="0" marL="457200" algn="l">
              <a:lnSpc>
                <a:spcPct val="150000"/>
              </a:lnSpc>
              <a:spcBef>
                <a:spcPts val="1000"/>
              </a:spcBef>
              <a:spcAft>
                <a:spcPts val="0"/>
              </a:spcAft>
              <a:buClr>
                <a:srgbClr val="5A695E"/>
              </a:buClr>
              <a:buSzPts val="2800"/>
              <a:buChar char="•"/>
              <a:defRPr>
                <a:solidFill>
                  <a:srgbClr val="5A695E"/>
                </a:solidFil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5"/>
          <p:cNvSpPr txBox="1"/>
          <p:nvPr>
            <p:ph idx="3" type="body"/>
          </p:nvPr>
        </p:nvSpPr>
        <p:spPr>
          <a:xfrm>
            <a:off x="4541520" y="3556001"/>
            <a:ext cx="3108960" cy="2285999"/>
          </a:xfrm>
          <a:prstGeom prst="rect">
            <a:avLst/>
          </a:prstGeom>
          <a:noFill/>
          <a:ln>
            <a:noFill/>
          </a:ln>
        </p:spPr>
        <p:txBody>
          <a:bodyPr anchorCtr="0" anchor="t" bIns="45700" lIns="91425" spcFirstLastPara="1" rIns="91425" wrap="square" tIns="45700">
            <a:normAutofit/>
          </a:bodyPr>
          <a:lstStyle>
            <a:lvl1pPr indent="-406400" lvl="0" marL="457200" algn="l">
              <a:lnSpc>
                <a:spcPct val="150000"/>
              </a:lnSpc>
              <a:spcBef>
                <a:spcPts val="1000"/>
              </a:spcBef>
              <a:spcAft>
                <a:spcPts val="0"/>
              </a:spcAft>
              <a:buClr>
                <a:srgbClr val="5A695E"/>
              </a:buClr>
              <a:buSzPts val="2800"/>
              <a:buChar char="•"/>
              <a:defRPr>
                <a:solidFill>
                  <a:srgbClr val="5A695E"/>
                </a:solidFil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5"/>
          <p:cNvSpPr txBox="1"/>
          <p:nvPr>
            <p:ph idx="4" type="body"/>
          </p:nvPr>
        </p:nvSpPr>
        <p:spPr>
          <a:xfrm>
            <a:off x="8054340" y="3556001"/>
            <a:ext cx="3108960" cy="2285999"/>
          </a:xfrm>
          <a:prstGeom prst="rect">
            <a:avLst/>
          </a:prstGeom>
          <a:noFill/>
          <a:ln>
            <a:noFill/>
          </a:ln>
        </p:spPr>
        <p:txBody>
          <a:bodyPr anchorCtr="0" anchor="t" bIns="45700" lIns="91425" spcFirstLastPara="1" rIns="91425" wrap="square" tIns="45700">
            <a:normAutofit/>
          </a:bodyPr>
          <a:lstStyle>
            <a:lvl1pPr indent="-406400" lvl="0" marL="457200" algn="l">
              <a:lnSpc>
                <a:spcPct val="150000"/>
              </a:lnSpc>
              <a:spcBef>
                <a:spcPts val="1000"/>
              </a:spcBef>
              <a:spcAft>
                <a:spcPts val="0"/>
              </a:spcAft>
              <a:buClr>
                <a:srgbClr val="5A695E"/>
              </a:buClr>
              <a:buSzPts val="2800"/>
              <a:buChar char="•"/>
              <a:defRPr>
                <a:solidFill>
                  <a:srgbClr val="5A695E"/>
                </a:solidFil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5"/>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5"/>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35"/>
          <p:cNvSpPr txBox="1"/>
          <p:nvPr>
            <p:ph type="title"/>
          </p:nvPr>
        </p:nvSpPr>
        <p:spPr>
          <a:xfrm>
            <a:off x="895530" y="539225"/>
            <a:ext cx="3924300" cy="24343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695E"/>
              </a:buClr>
              <a:buSzPts val="7200"/>
              <a:buFont typeface="Arial"/>
              <a:buNone/>
              <a:defRPr sz="7200">
                <a:solidFill>
                  <a:srgbClr val="5A695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2" name="Google Shape;92;p35"/>
          <p:cNvCxnSpPr/>
          <p:nvPr/>
        </p:nvCxnSpPr>
        <p:spPr>
          <a:xfrm>
            <a:off x="1028700" y="457211"/>
            <a:ext cx="1142999" cy="0"/>
          </a:xfrm>
          <a:prstGeom prst="straightConnector1">
            <a:avLst/>
          </a:prstGeom>
          <a:noFill/>
          <a:ln cap="flat" cmpd="sng" w="15875">
            <a:solidFill>
              <a:srgbClr val="5A695E"/>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bg>
      <p:bgPr>
        <a:solidFill>
          <a:schemeClr val="accent2"/>
        </a:solidFill>
      </p:bgPr>
    </p:bg>
    <p:spTree>
      <p:nvGrpSpPr>
        <p:cNvPr id="93" name="Shape 93"/>
        <p:cNvGrpSpPr/>
        <p:nvPr/>
      </p:nvGrpSpPr>
      <p:grpSpPr>
        <a:xfrm>
          <a:off x="0" y="0"/>
          <a:ext cx="0" cy="0"/>
          <a:chOff x="0" y="0"/>
          <a:chExt cx="0" cy="0"/>
        </a:xfrm>
      </p:grpSpPr>
      <p:sp>
        <p:nvSpPr>
          <p:cNvPr id="94" name="Google Shape;94;p36"/>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6"/>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36"/>
          <p:cNvSpPr txBox="1"/>
          <p:nvPr>
            <p:ph type="title"/>
          </p:nvPr>
        </p:nvSpPr>
        <p:spPr>
          <a:xfrm>
            <a:off x="896829" y="573503"/>
            <a:ext cx="10156826" cy="136959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A695E"/>
              </a:buClr>
              <a:buSzPts val="7200"/>
              <a:buFont typeface="Arial"/>
              <a:buNone/>
              <a:defRPr sz="7200">
                <a:solidFill>
                  <a:srgbClr val="5A695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7" name="Google Shape;97;p36"/>
          <p:cNvCxnSpPr/>
          <p:nvPr/>
        </p:nvCxnSpPr>
        <p:spPr>
          <a:xfrm>
            <a:off x="1028700" y="457211"/>
            <a:ext cx="1142999" cy="0"/>
          </a:xfrm>
          <a:prstGeom prst="straightConnector1">
            <a:avLst/>
          </a:prstGeom>
          <a:noFill/>
          <a:ln cap="flat" cmpd="sng" w="15875">
            <a:solidFill>
              <a:srgbClr val="5A695E"/>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ontact">
    <p:bg>
      <p:bgPr>
        <a:solidFill>
          <a:schemeClr val="lt2"/>
        </a:solidFill>
      </p:bgPr>
    </p:bg>
    <p:spTree>
      <p:nvGrpSpPr>
        <p:cNvPr id="98" name="Shape 98"/>
        <p:cNvGrpSpPr/>
        <p:nvPr/>
      </p:nvGrpSpPr>
      <p:grpSpPr>
        <a:xfrm>
          <a:off x="0" y="0"/>
          <a:ext cx="0" cy="0"/>
          <a:chOff x="0" y="0"/>
          <a:chExt cx="0" cy="0"/>
        </a:xfrm>
      </p:grpSpPr>
      <p:sp>
        <p:nvSpPr>
          <p:cNvPr id="99" name="Google Shape;99;p37"/>
          <p:cNvSpPr/>
          <p:nvPr>
            <p:ph idx="2" type="pic"/>
          </p:nvPr>
        </p:nvSpPr>
        <p:spPr>
          <a:xfrm>
            <a:off x="6210300" y="3543302"/>
            <a:ext cx="4953000" cy="2849562"/>
          </a:xfrm>
          <a:prstGeom prst="rect">
            <a:avLst/>
          </a:prstGeom>
          <a:noFill/>
          <a:ln>
            <a:noFill/>
          </a:ln>
        </p:spPr>
      </p:sp>
      <p:sp>
        <p:nvSpPr>
          <p:cNvPr id="100" name="Google Shape;100;p37"/>
          <p:cNvSpPr/>
          <p:nvPr>
            <p:ph idx="3" type="pic"/>
          </p:nvPr>
        </p:nvSpPr>
        <p:spPr>
          <a:xfrm>
            <a:off x="6210300" y="465138"/>
            <a:ext cx="4953000" cy="2849562"/>
          </a:xfrm>
          <a:prstGeom prst="rect">
            <a:avLst/>
          </a:prstGeom>
          <a:noFill/>
          <a:ln>
            <a:noFill/>
          </a:ln>
        </p:spPr>
      </p:sp>
      <p:sp>
        <p:nvSpPr>
          <p:cNvPr id="101" name="Google Shape;101;p37"/>
          <p:cNvSpPr txBox="1"/>
          <p:nvPr>
            <p:ph idx="1" type="body"/>
          </p:nvPr>
        </p:nvSpPr>
        <p:spPr>
          <a:xfrm>
            <a:off x="761917" y="517972"/>
            <a:ext cx="2956560" cy="1333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8800"/>
              <a:buNone/>
              <a:defRPr b="1" sz="8800">
                <a:solidFill>
                  <a:schemeClr val="lt1"/>
                </a:solidFil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7"/>
          <p:cNvSpPr txBox="1"/>
          <p:nvPr>
            <p:ph idx="4" type="body"/>
          </p:nvPr>
        </p:nvSpPr>
        <p:spPr>
          <a:xfrm>
            <a:off x="1040130" y="2009776"/>
            <a:ext cx="3924300" cy="284956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555555"/>
              </a:buClr>
              <a:buSzPts val="1600"/>
              <a:buNone/>
              <a:defRPr sz="1600">
                <a:solidFill>
                  <a:srgbClr val="555555"/>
                </a:solidFill>
              </a:defRPr>
            </a:lvl1pPr>
            <a:lvl2pPr indent="-228600" lvl="1" marL="914400" algn="l">
              <a:lnSpc>
                <a:spcPct val="150000"/>
              </a:lnSpc>
              <a:spcBef>
                <a:spcPts val="500"/>
              </a:spcBef>
              <a:spcAft>
                <a:spcPts val="0"/>
              </a:spcAft>
              <a:buClr>
                <a:srgbClr val="555555"/>
              </a:buClr>
              <a:buSzPts val="2000"/>
              <a:buNone/>
              <a:defRPr sz="2000">
                <a:solidFill>
                  <a:srgbClr val="555555"/>
                </a:solidFill>
              </a:defRPr>
            </a:lvl2pPr>
            <a:lvl3pPr indent="-228600" lvl="2" marL="1371600" algn="l">
              <a:lnSpc>
                <a:spcPct val="150000"/>
              </a:lnSpc>
              <a:spcBef>
                <a:spcPts val="500"/>
              </a:spcBef>
              <a:spcAft>
                <a:spcPts val="0"/>
              </a:spcAft>
              <a:buClr>
                <a:srgbClr val="555555"/>
              </a:buClr>
              <a:buSzPts val="1800"/>
              <a:buNone/>
              <a:defRPr sz="1800">
                <a:solidFill>
                  <a:srgbClr val="555555"/>
                </a:solidFill>
              </a:defRPr>
            </a:lvl3pPr>
            <a:lvl4pPr indent="-228600" lvl="3" marL="1828800" algn="l">
              <a:lnSpc>
                <a:spcPct val="150000"/>
              </a:lnSpc>
              <a:spcBef>
                <a:spcPts val="500"/>
              </a:spcBef>
              <a:spcAft>
                <a:spcPts val="0"/>
              </a:spcAft>
              <a:buClr>
                <a:srgbClr val="555555"/>
              </a:buClr>
              <a:buSzPts val="1600"/>
              <a:buNone/>
              <a:defRPr sz="1600">
                <a:solidFill>
                  <a:srgbClr val="555555"/>
                </a:solidFill>
              </a:defRPr>
            </a:lvl4pPr>
            <a:lvl5pPr indent="-228600" lvl="4" marL="2286000" algn="l">
              <a:lnSpc>
                <a:spcPct val="150000"/>
              </a:lnSpc>
              <a:spcBef>
                <a:spcPts val="500"/>
              </a:spcBef>
              <a:spcAft>
                <a:spcPts val="0"/>
              </a:spcAft>
              <a:buClr>
                <a:srgbClr val="555555"/>
              </a:buClr>
              <a:buSzPts val="1600"/>
              <a:buNone/>
              <a:defRPr sz="1600">
                <a:solidFill>
                  <a:srgbClr val="5555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7"/>
          <p:cNvSpPr txBox="1"/>
          <p:nvPr>
            <p:ph idx="5" type="body"/>
          </p:nvPr>
        </p:nvSpPr>
        <p:spPr>
          <a:xfrm>
            <a:off x="1039813" y="5067300"/>
            <a:ext cx="3913187" cy="1319213"/>
          </a:xfrm>
          <a:prstGeom prst="rect">
            <a:avLst/>
          </a:prstGeom>
          <a:noFill/>
          <a:ln>
            <a:noFill/>
          </a:ln>
        </p:spPr>
        <p:txBody>
          <a:bodyPr anchorCtr="0" anchor="t" bIns="45700" lIns="91425" spcFirstLastPara="1" rIns="91425" wrap="square" tIns="45700">
            <a:normAutofit/>
          </a:bodyPr>
          <a:lstStyle>
            <a:lvl1pPr indent="-330200" lvl="0" marL="457200" algn="l">
              <a:lnSpc>
                <a:spcPct val="150000"/>
              </a:lnSpc>
              <a:spcBef>
                <a:spcPts val="1000"/>
              </a:spcBef>
              <a:spcAft>
                <a:spcPts val="0"/>
              </a:spcAft>
              <a:buClr>
                <a:srgbClr val="555555"/>
              </a:buClr>
              <a:buSzPts val="1600"/>
              <a:buChar char="•"/>
              <a:defRPr sz="1600">
                <a:solidFill>
                  <a:srgbClr val="555555"/>
                </a:solidFill>
                <a:latin typeface="Arial"/>
                <a:ea typeface="Arial"/>
                <a:cs typeface="Arial"/>
                <a:sym typeface="Aria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7"/>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7"/>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37"/>
          <p:cNvSpPr txBox="1"/>
          <p:nvPr>
            <p:ph type="title"/>
          </p:nvPr>
        </p:nvSpPr>
        <p:spPr>
          <a:xfrm>
            <a:off x="1040130" y="465136"/>
            <a:ext cx="3935647" cy="134061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55555"/>
              </a:buClr>
              <a:buSzPts val="4400"/>
              <a:buFont typeface="Arial"/>
              <a:buNone/>
              <a:defRPr>
                <a:solidFill>
                  <a:srgbClr val="55555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lt2"/>
        </a:solidFill>
      </p:bgPr>
    </p:bg>
    <p:spTree>
      <p:nvGrpSpPr>
        <p:cNvPr id="26" name="Shape 26"/>
        <p:cNvGrpSpPr/>
        <p:nvPr/>
      </p:nvGrpSpPr>
      <p:grpSpPr>
        <a:xfrm>
          <a:off x="0" y="0"/>
          <a:ext cx="0" cy="0"/>
          <a:chOff x="0" y="0"/>
          <a:chExt cx="0" cy="0"/>
        </a:xfrm>
      </p:grpSpPr>
      <p:sp>
        <p:nvSpPr>
          <p:cNvPr id="27" name="Google Shape;27;p27"/>
          <p:cNvSpPr txBox="1"/>
          <p:nvPr>
            <p:ph idx="1" type="body"/>
          </p:nvPr>
        </p:nvSpPr>
        <p:spPr>
          <a:xfrm>
            <a:off x="7258050" y="2000250"/>
            <a:ext cx="4667250" cy="339883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5A695E"/>
              </a:buClr>
              <a:buSzPts val="2000"/>
              <a:buNone/>
              <a:defRPr sz="2000">
                <a:solidFill>
                  <a:srgbClr val="5A695E"/>
                </a:solidFil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7"/>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27"/>
          <p:cNvSpPr txBox="1"/>
          <p:nvPr>
            <p:ph type="title"/>
          </p:nvPr>
        </p:nvSpPr>
        <p:spPr>
          <a:xfrm>
            <a:off x="914513" y="876299"/>
            <a:ext cx="5181486" cy="224244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A695E"/>
              </a:buClr>
              <a:buSzPts val="7200"/>
              <a:buFont typeface="Arial"/>
              <a:buNone/>
              <a:defRPr sz="7200">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1" name="Google Shape;31;p27"/>
          <p:cNvCxnSpPr/>
          <p:nvPr/>
        </p:nvCxnSpPr>
        <p:spPr>
          <a:xfrm>
            <a:off x="1028700" y="457211"/>
            <a:ext cx="1142999" cy="0"/>
          </a:xfrm>
          <a:prstGeom prst="straightConnector1">
            <a:avLst/>
          </a:prstGeom>
          <a:noFill/>
          <a:ln cap="flat" cmpd="sng" w="15875">
            <a:solidFill>
              <a:srgbClr val="5A695E"/>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solidFill>
          <a:schemeClr val="accent2"/>
        </a:solidFill>
      </p:bgPr>
    </p:bg>
    <p:spTree>
      <p:nvGrpSpPr>
        <p:cNvPr id="32" name="Shape 32"/>
        <p:cNvGrpSpPr/>
        <p:nvPr/>
      </p:nvGrpSpPr>
      <p:grpSpPr>
        <a:xfrm>
          <a:off x="0" y="0"/>
          <a:ext cx="0" cy="0"/>
          <a:chOff x="0" y="0"/>
          <a:chExt cx="0" cy="0"/>
        </a:xfrm>
      </p:grpSpPr>
      <p:sp>
        <p:nvSpPr>
          <p:cNvPr id="33" name="Google Shape;33;p28"/>
          <p:cNvSpPr txBox="1"/>
          <p:nvPr>
            <p:ph idx="1" type="body"/>
          </p:nvPr>
        </p:nvSpPr>
        <p:spPr>
          <a:xfrm>
            <a:off x="2773045" y="2426610"/>
            <a:ext cx="2378075" cy="11112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8800"/>
              <a:buNone/>
              <a:defRPr sz="8800">
                <a:solidFill>
                  <a:schemeClr val="lt1"/>
                </a:solidFil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8"/>
          <p:cNvSpPr txBox="1"/>
          <p:nvPr>
            <p:ph type="title"/>
          </p:nvPr>
        </p:nvSpPr>
        <p:spPr>
          <a:xfrm>
            <a:off x="3037155" y="2714986"/>
            <a:ext cx="6674802" cy="65532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695E"/>
              </a:buClr>
              <a:buSzPts val="4400"/>
              <a:buFont typeface="Arial"/>
              <a:buNone/>
              <a:defRPr>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bg>
      <p:bgPr>
        <a:solidFill>
          <a:schemeClr val="accent1"/>
        </a:solidFill>
      </p:bgPr>
    </p:bg>
    <p:spTree>
      <p:nvGrpSpPr>
        <p:cNvPr id="35" name="Shape 35"/>
        <p:cNvGrpSpPr/>
        <p:nvPr/>
      </p:nvGrpSpPr>
      <p:grpSpPr>
        <a:xfrm>
          <a:off x="0" y="0"/>
          <a:ext cx="0" cy="0"/>
          <a:chOff x="0" y="0"/>
          <a:chExt cx="0" cy="0"/>
        </a:xfrm>
      </p:grpSpPr>
      <p:sp>
        <p:nvSpPr>
          <p:cNvPr id="36" name="Google Shape;36;p29"/>
          <p:cNvSpPr/>
          <p:nvPr>
            <p:ph idx="2" type="pic"/>
          </p:nvPr>
        </p:nvSpPr>
        <p:spPr>
          <a:xfrm>
            <a:off x="8847137" y="3862387"/>
            <a:ext cx="2316163" cy="2538413"/>
          </a:xfrm>
          <a:prstGeom prst="rect">
            <a:avLst/>
          </a:prstGeom>
          <a:noFill/>
          <a:ln>
            <a:noFill/>
          </a:ln>
        </p:spPr>
      </p:sp>
      <p:sp>
        <p:nvSpPr>
          <p:cNvPr id="37" name="Google Shape;37;p29"/>
          <p:cNvSpPr/>
          <p:nvPr>
            <p:ph idx="3" type="pic"/>
          </p:nvPr>
        </p:nvSpPr>
        <p:spPr>
          <a:xfrm>
            <a:off x="6210300" y="3854450"/>
            <a:ext cx="2316163" cy="2538413"/>
          </a:xfrm>
          <a:prstGeom prst="rect">
            <a:avLst/>
          </a:prstGeom>
          <a:noFill/>
          <a:ln>
            <a:noFill/>
          </a:ln>
        </p:spPr>
      </p:sp>
      <p:sp>
        <p:nvSpPr>
          <p:cNvPr id="38" name="Google Shape;38;p29"/>
          <p:cNvSpPr/>
          <p:nvPr>
            <p:ph idx="4" type="pic"/>
          </p:nvPr>
        </p:nvSpPr>
        <p:spPr>
          <a:xfrm>
            <a:off x="6210300" y="465138"/>
            <a:ext cx="4953000" cy="3090862"/>
          </a:xfrm>
          <a:prstGeom prst="rect">
            <a:avLst/>
          </a:prstGeom>
          <a:noFill/>
          <a:ln>
            <a:noFill/>
          </a:ln>
        </p:spPr>
      </p:sp>
      <p:sp>
        <p:nvSpPr>
          <p:cNvPr id="39" name="Google Shape;39;p29"/>
          <p:cNvSpPr txBox="1"/>
          <p:nvPr>
            <p:ph idx="1" type="body"/>
          </p:nvPr>
        </p:nvSpPr>
        <p:spPr>
          <a:xfrm>
            <a:off x="761917" y="517972"/>
            <a:ext cx="2956560" cy="1333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8800"/>
              <a:buNone/>
              <a:defRPr b="1" sz="8800">
                <a:solidFill>
                  <a:schemeClr val="lt1"/>
                </a:solidFill>
                <a:latin typeface="Arial"/>
                <a:ea typeface="Arial"/>
                <a:cs typeface="Arial"/>
                <a:sym typeface="Arial"/>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5" type="body"/>
          </p:nvPr>
        </p:nvSpPr>
        <p:spPr>
          <a:xfrm>
            <a:off x="1040130" y="2009775"/>
            <a:ext cx="3924300" cy="4391025"/>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5A695E"/>
              </a:buClr>
              <a:buSzPts val="1600"/>
              <a:buNone/>
              <a:defRPr sz="1600">
                <a:solidFill>
                  <a:srgbClr val="5A695E"/>
                </a:solidFill>
              </a:defRPr>
            </a:lvl1pPr>
            <a:lvl2pPr indent="-228600" lvl="1" marL="914400" algn="l">
              <a:lnSpc>
                <a:spcPct val="150000"/>
              </a:lnSpc>
              <a:spcBef>
                <a:spcPts val="500"/>
              </a:spcBef>
              <a:spcAft>
                <a:spcPts val="0"/>
              </a:spcAft>
              <a:buClr>
                <a:srgbClr val="555555"/>
              </a:buClr>
              <a:buSzPts val="2000"/>
              <a:buNone/>
              <a:defRPr sz="2000">
                <a:solidFill>
                  <a:srgbClr val="555555"/>
                </a:solidFill>
              </a:defRPr>
            </a:lvl2pPr>
            <a:lvl3pPr indent="-228600" lvl="2" marL="1371600" algn="l">
              <a:lnSpc>
                <a:spcPct val="150000"/>
              </a:lnSpc>
              <a:spcBef>
                <a:spcPts val="500"/>
              </a:spcBef>
              <a:spcAft>
                <a:spcPts val="0"/>
              </a:spcAft>
              <a:buClr>
                <a:srgbClr val="555555"/>
              </a:buClr>
              <a:buSzPts val="1800"/>
              <a:buNone/>
              <a:defRPr sz="1800">
                <a:solidFill>
                  <a:srgbClr val="555555"/>
                </a:solidFill>
              </a:defRPr>
            </a:lvl3pPr>
            <a:lvl4pPr indent="-228600" lvl="3" marL="1828800" algn="l">
              <a:lnSpc>
                <a:spcPct val="150000"/>
              </a:lnSpc>
              <a:spcBef>
                <a:spcPts val="500"/>
              </a:spcBef>
              <a:spcAft>
                <a:spcPts val="0"/>
              </a:spcAft>
              <a:buClr>
                <a:srgbClr val="555555"/>
              </a:buClr>
              <a:buSzPts val="1600"/>
              <a:buNone/>
              <a:defRPr sz="1600">
                <a:solidFill>
                  <a:srgbClr val="555555"/>
                </a:solidFill>
              </a:defRPr>
            </a:lvl4pPr>
            <a:lvl5pPr indent="-228600" lvl="4" marL="2286000" algn="l">
              <a:lnSpc>
                <a:spcPct val="150000"/>
              </a:lnSpc>
              <a:spcBef>
                <a:spcPts val="500"/>
              </a:spcBef>
              <a:spcAft>
                <a:spcPts val="0"/>
              </a:spcAft>
              <a:buClr>
                <a:srgbClr val="555555"/>
              </a:buClr>
              <a:buSzPts val="1600"/>
              <a:buNone/>
              <a:defRPr sz="1600">
                <a:solidFill>
                  <a:srgbClr val="5555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29"/>
          <p:cNvSpPr txBox="1"/>
          <p:nvPr>
            <p:ph type="title"/>
          </p:nvPr>
        </p:nvSpPr>
        <p:spPr>
          <a:xfrm>
            <a:off x="1028700" y="465137"/>
            <a:ext cx="3935647" cy="134061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A695E"/>
              </a:buClr>
              <a:buSzPts val="4400"/>
              <a:buFont typeface="Arial"/>
              <a:buNone/>
              <a:defRPr>
                <a:solidFill>
                  <a:srgbClr val="5A695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accent2"/>
        </a:solidFill>
      </p:bgPr>
    </p:bg>
    <p:spTree>
      <p:nvGrpSpPr>
        <p:cNvPr id="44" name="Shape 44"/>
        <p:cNvGrpSpPr/>
        <p:nvPr/>
      </p:nvGrpSpPr>
      <p:grpSpPr>
        <a:xfrm>
          <a:off x="0" y="0"/>
          <a:ext cx="0" cy="0"/>
          <a:chOff x="0" y="0"/>
          <a:chExt cx="0" cy="0"/>
        </a:xfrm>
      </p:grpSpPr>
      <p:sp>
        <p:nvSpPr>
          <p:cNvPr id="45" name="Google Shape;45;p25"/>
          <p:cNvSpPr txBox="1"/>
          <p:nvPr>
            <p:ph idx="1" type="body"/>
          </p:nvPr>
        </p:nvSpPr>
        <p:spPr>
          <a:xfrm>
            <a:off x="1028700" y="5078187"/>
            <a:ext cx="3222058" cy="96462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rgbClr val="5A695E"/>
              </a:buClr>
              <a:buSzPts val="1400"/>
              <a:buNone/>
              <a:defRPr sz="1400">
                <a:solidFill>
                  <a:srgbClr val="5A695E"/>
                </a:solidFill>
              </a:defRPr>
            </a:lvl1pPr>
            <a:lvl2pPr indent="-228600" lvl="1" marL="914400" algn="l">
              <a:lnSpc>
                <a:spcPct val="150000"/>
              </a:lnSpc>
              <a:spcBef>
                <a:spcPts val="500"/>
              </a:spcBef>
              <a:spcAft>
                <a:spcPts val="0"/>
              </a:spcAft>
              <a:buClr>
                <a:srgbClr val="555555"/>
              </a:buClr>
              <a:buSzPts val="1400"/>
              <a:buNone/>
              <a:defRPr sz="1400">
                <a:solidFill>
                  <a:srgbClr val="555555"/>
                </a:solidFill>
              </a:defRPr>
            </a:lvl2pPr>
            <a:lvl3pPr indent="-228600" lvl="2" marL="1371600" algn="l">
              <a:lnSpc>
                <a:spcPct val="150000"/>
              </a:lnSpc>
              <a:spcBef>
                <a:spcPts val="500"/>
              </a:spcBef>
              <a:spcAft>
                <a:spcPts val="0"/>
              </a:spcAft>
              <a:buClr>
                <a:srgbClr val="555555"/>
              </a:buClr>
              <a:buSzPts val="1400"/>
              <a:buNone/>
              <a:defRPr sz="1400">
                <a:solidFill>
                  <a:srgbClr val="555555"/>
                </a:solidFill>
              </a:defRPr>
            </a:lvl3pPr>
            <a:lvl4pPr indent="-228600" lvl="3" marL="1828800" algn="l">
              <a:lnSpc>
                <a:spcPct val="150000"/>
              </a:lnSpc>
              <a:spcBef>
                <a:spcPts val="500"/>
              </a:spcBef>
              <a:spcAft>
                <a:spcPts val="0"/>
              </a:spcAft>
              <a:buClr>
                <a:srgbClr val="555555"/>
              </a:buClr>
              <a:buSzPts val="1400"/>
              <a:buNone/>
              <a:defRPr sz="1400">
                <a:solidFill>
                  <a:srgbClr val="555555"/>
                </a:solidFill>
              </a:defRPr>
            </a:lvl4pPr>
            <a:lvl5pPr indent="-228600" lvl="4" marL="2286000" algn="l">
              <a:lnSpc>
                <a:spcPct val="150000"/>
              </a:lnSpc>
              <a:spcBef>
                <a:spcPts val="500"/>
              </a:spcBef>
              <a:spcAft>
                <a:spcPts val="0"/>
              </a:spcAft>
              <a:buClr>
                <a:srgbClr val="555555"/>
              </a:buClr>
              <a:buSzPts val="1400"/>
              <a:buNone/>
              <a:defRPr sz="1400">
                <a:solidFill>
                  <a:srgbClr val="555555"/>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25"/>
          <p:cNvSpPr/>
          <p:nvPr>
            <p:ph idx="2" type="pic"/>
          </p:nvPr>
        </p:nvSpPr>
        <p:spPr>
          <a:xfrm>
            <a:off x="6221413" y="0"/>
            <a:ext cx="4941887" cy="5726113"/>
          </a:xfrm>
          <a:prstGeom prst="rect">
            <a:avLst/>
          </a:prstGeom>
          <a:noFill/>
          <a:ln>
            <a:noFill/>
          </a:ln>
        </p:spPr>
      </p:sp>
      <p:cxnSp>
        <p:nvCxnSpPr>
          <p:cNvPr id="47" name="Google Shape;47;p25"/>
          <p:cNvCxnSpPr/>
          <p:nvPr/>
        </p:nvCxnSpPr>
        <p:spPr>
          <a:xfrm>
            <a:off x="1028700" y="457211"/>
            <a:ext cx="1142999" cy="0"/>
          </a:xfrm>
          <a:prstGeom prst="straightConnector1">
            <a:avLst/>
          </a:prstGeom>
          <a:noFill/>
          <a:ln cap="flat" cmpd="sng" w="15875">
            <a:solidFill>
              <a:srgbClr val="5A695E"/>
            </a:solidFill>
            <a:prstDash val="solid"/>
            <a:miter lim="800000"/>
            <a:headEnd len="sm" w="sm" type="none"/>
            <a:tailEnd len="sm" w="sm" type="none"/>
          </a:ln>
        </p:spPr>
      </p:cxnSp>
      <p:sp>
        <p:nvSpPr>
          <p:cNvPr id="48" name="Google Shape;48;p25"/>
          <p:cNvSpPr txBox="1"/>
          <p:nvPr>
            <p:ph type="title"/>
          </p:nvPr>
        </p:nvSpPr>
        <p:spPr>
          <a:xfrm>
            <a:off x="914513" y="876299"/>
            <a:ext cx="5181486" cy="224244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A695E"/>
              </a:buClr>
              <a:buSzPts val="7200"/>
              <a:buFont typeface="Arial"/>
              <a:buNone/>
              <a:defRPr sz="7200">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and Graph">
  <p:cSld name="Chart and Graph">
    <p:bg>
      <p:bgPr>
        <a:solidFill>
          <a:schemeClr val="lt2"/>
        </a:solidFill>
      </p:bgPr>
    </p:bg>
    <p:spTree>
      <p:nvGrpSpPr>
        <p:cNvPr id="49" name="Shape 49"/>
        <p:cNvGrpSpPr/>
        <p:nvPr/>
      </p:nvGrpSpPr>
      <p:grpSpPr>
        <a:xfrm>
          <a:off x="0" y="0"/>
          <a:ext cx="0" cy="0"/>
          <a:chOff x="0" y="0"/>
          <a:chExt cx="0" cy="0"/>
        </a:xfrm>
      </p:grpSpPr>
      <p:sp>
        <p:nvSpPr>
          <p:cNvPr id="50" name="Google Shape;50;p30"/>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accent1"/>
        </a:solidFill>
      </p:bgPr>
    </p:bg>
    <p:spTree>
      <p:nvGrpSpPr>
        <p:cNvPr id="52" name="Shape 52"/>
        <p:cNvGrpSpPr/>
        <p:nvPr/>
      </p:nvGrpSpPr>
      <p:grpSpPr>
        <a:xfrm>
          <a:off x="0" y="0"/>
          <a:ext cx="0" cy="0"/>
          <a:chOff x="0" y="0"/>
          <a:chExt cx="0" cy="0"/>
        </a:xfrm>
      </p:grpSpPr>
      <p:sp>
        <p:nvSpPr>
          <p:cNvPr id="53" name="Google Shape;53;p31"/>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31"/>
          <p:cNvSpPr/>
          <p:nvPr>
            <p:ph idx="2" type="pic"/>
          </p:nvPr>
        </p:nvSpPr>
        <p:spPr>
          <a:xfrm>
            <a:off x="1022147" y="0"/>
            <a:ext cx="3938588" cy="6400800"/>
          </a:xfrm>
          <a:prstGeom prst="rect">
            <a:avLst/>
          </a:prstGeom>
          <a:noFill/>
          <a:ln>
            <a:noFill/>
          </a:ln>
        </p:spPr>
      </p:sp>
      <p:sp>
        <p:nvSpPr>
          <p:cNvPr id="56" name="Google Shape;56;p31"/>
          <p:cNvSpPr txBox="1"/>
          <p:nvPr>
            <p:ph type="title"/>
          </p:nvPr>
        </p:nvSpPr>
        <p:spPr>
          <a:xfrm>
            <a:off x="5947966" y="2105933"/>
            <a:ext cx="5297883" cy="2237467"/>
          </a:xfrm>
          <a:prstGeom prst="rect">
            <a:avLst/>
          </a:prstGeom>
          <a:noFill/>
          <a:ln>
            <a:noFill/>
          </a:ln>
        </p:spPr>
        <p:txBody>
          <a:bodyPr anchorCtr="0" anchor="t" bIns="45700" lIns="91425" spcFirstLastPara="1" rIns="91425" wrap="square" tIns="45700">
            <a:normAutofit/>
          </a:bodyPr>
          <a:lstStyle>
            <a:lvl1pPr lvl="0" algn="l">
              <a:lnSpc>
                <a:spcPct val="150000"/>
              </a:lnSpc>
              <a:spcBef>
                <a:spcPts val="1000"/>
              </a:spcBef>
              <a:spcAft>
                <a:spcPts val="0"/>
              </a:spcAft>
              <a:buClr>
                <a:srgbClr val="5A695E"/>
              </a:buClr>
              <a:buSzPts val="2000"/>
              <a:buFont typeface="Arial"/>
              <a:buNone/>
              <a:defRPr sz="2000">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bg>
      <p:bgPr>
        <a:solidFill>
          <a:schemeClr val="lt2"/>
        </a:solidFill>
      </p:bgPr>
    </p:bg>
    <p:spTree>
      <p:nvGrpSpPr>
        <p:cNvPr id="57" name="Shape 57"/>
        <p:cNvGrpSpPr/>
        <p:nvPr/>
      </p:nvGrpSpPr>
      <p:grpSpPr>
        <a:xfrm>
          <a:off x="0" y="0"/>
          <a:ext cx="0" cy="0"/>
          <a:chOff x="0" y="0"/>
          <a:chExt cx="0" cy="0"/>
        </a:xfrm>
      </p:grpSpPr>
      <p:sp>
        <p:nvSpPr>
          <p:cNvPr id="58" name="Google Shape;58;p32"/>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32"/>
          <p:cNvSpPr txBox="1"/>
          <p:nvPr>
            <p:ph idx="1" type="body"/>
          </p:nvPr>
        </p:nvSpPr>
        <p:spPr>
          <a:xfrm>
            <a:off x="854075" y="1625600"/>
            <a:ext cx="10499725" cy="4860925"/>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1000"/>
              </a:spcBef>
              <a:spcAft>
                <a:spcPts val="0"/>
              </a:spcAft>
              <a:buClr>
                <a:schemeClr val="dk1"/>
              </a:buClr>
              <a:buSzPts val="1800"/>
              <a:buChar char="•"/>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type="title"/>
          </p:nvPr>
        </p:nvSpPr>
        <p:spPr>
          <a:xfrm>
            <a:off x="854074" y="122239"/>
            <a:ext cx="10499725" cy="135572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A695E"/>
              </a:buClr>
              <a:buSzPts val="4400"/>
              <a:buFont typeface="Arial"/>
              <a:buNone/>
              <a:defRPr>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solidFill>
          <a:schemeClr val="accent2"/>
        </a:solidFill>
      </p:bgPr>
    </p:bg>
    <p:spTree>
      <p:nvGrpSpPr>
        <p:cNvPr id="62" name="Shape 62"/>
        <p:cNvGrpSpPr/>
        <p:nvPr/>
      </p:nvGrpSpPr>
      <p:grpSpPr>
        <a:xfrm>
          <a:off x="0" y="0"/>
          <a:ext cx="0" cy="0"/>
          <a:chOff x="0" y="0"/>
          <a:chExt cx="0" cy="0"/>
        </a:xfrm>
      </p:grpSpPr>
      <p:sp>
        <p:nvSpPr>
          <p:cNvPr id="63" name="Google Shape;63;p33"/>
          <p:cNvSpPr txBox="1"/>
          <p:nvPr>
            <p:ph idx="1" type="body"/>
          </p:nvPr>
        </p:nvSpPr>
        <p:spPr>
          <a:xfrm>
            <a:off x="761917" y="517972"/>
            <a:ext cx="3108960" cy="1333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8800"/>
              <a:buNone/>
              <a:defRPr b="1" sz="8800">
                <a:solidFill>
                  <a:schemeClr val="lt1"/>
                </a:solidFill>
              </a:defRPr>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4" name="Google Shape;64;p33"/>
          <p:cNvSpPr/>
          <p:nvPr>
            <p:ph idx="2" type="pic"/>
          </p:nvPr>
        </p:nvSpPr>
        <p:spPr>
          <a:xfrm>
            <a:off x="1036601" y="3552677"/>
            <a:ext cx="1874874" cy="2848123"/>
          </a:xfrm>
          <a:prstGeom prst="rect">
            <a:avLst/>
          </a:prstGeom>
          <a:noFill/>
          <a:ln>
            <a:noFill/>
          </a:ln>
        </p:spPr>
      </p:sp>
      <p:sp>
        <p:nvSpPr>
          <p:cNvPr id="65" name="Google Shape;65;p33"/>
          <p:cNvSpPr/>
          <p:nvPr>
            <p:ph idx="3" type="pic"/>
          </p:nvPr>
        </p:nvSpPr>
        <p:spPr>
          <a:xfrm>
            <a:off x="3101197" y="3552677"/>
            <a:ext cx="1874874" cy="2848123"/>
          </a:xfrm>
          <a:prstGeom prst="rect">
            <a:avLst/>
          </a:prstGeom>
          <a:noFill/>
          <a:ln>
            <a:noFill/>
          </a:ln>
        </p:spPr>
      </p:sp>
      <p:sp>
        <p:nvSpPr>
          <p:cNvPr id="66" name="Google Shape;66;p33"/>
          <p:cNvSpPr/>
          <p:nvPr>
            <p:ph idx="4" type="pic"/>
          </p:nvPr>
        </p:nvSpPr>
        <p:spPr>
          <a:xfrm>
            <a:off x="5166324" y="3552677"/>
            <a:ext cx="1874874" cy="2848123"/>
          </a:xfrm>
          <a:prstGeom prst="rect">
            <a:avLst/>
          </a:prstGeom>
          <a:noFill/>
          <a:ln>
            <a:noFill/>
          </a:ln>
        </p:spPr>
      </p:sp>
      <p:sp>
        <p:nvSpPr>
          <p:cNvPr id="67" name="Google Shape;67;p33"/>
          <p:cNvSpPr/>
          <p:nvPr>
            <p:ph idx="5" type="pic"/>
          </p:nvPr>
        </p:nvSpPr>
        <p:spPr>
          <a:xfrm>
            <a:off x="7239069" y="3552677"/>
            <a:ext cx="1874874" cy="2848123"/>
          </a:xfrm>
          <a:prstGeom prst="rect">
            <a:avLst/>
          </a:prstGeom>
          <a:noFill/>
          <a:ln>
            <a:noFill/>
          </a:ln>
        </p:spPr>
      </p:sp>
      <p:sp>
        <p:nvSpPr>
          <p:cNvPr id="68" name="Google Shape;68;p33"/>
          <p:cNvSpPr/>
          <p:nvPr>
            <p:ph idx="6" type="pic"/>
          </p:nvPr>
        </p:nvSpPr>
        <p:spPr>
          <a:xfrm>
            <a:off x="9296046" y="3552677"/>
            <a:ext cx="1874874" cy="2848123"/>
          </a:xfrm>
          <a:prstGeom prst="rect">
            <a:avLst/>
          </a:prstGeom>
          <a:noFill/>
          <a:ln>
            <a:noFill/>
          </a:ln>
        </p:spPr>
      </p:sp>
      <p:sp>
        <p:nvSpPr>
          <p:cNvPr id="69" name="Google Shape;69;p33"/>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33"/>
          <p:cNvSpPr txBox="1"/>
          <p:nvPr>
            <p:ph type="title"/>
          </p:nvPr>
        </p:nvSpPr>
        <p:spPr>
          <a:xfrm>
            <a:off x="1051560" y="651507"/>
            <a:ext cx="8991563" cy="100583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A695E"/>
              </a:buClr>
              <a:buSzPts val="4400"/>
              <a:buFont typeface="Arial"/>
              <a:buNone/>
              <a:defRPr>
                <a:solidFill>
                  <a:srgbClr val="5A69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3"/>
          <p:cNvSpPr txBox="1"/>
          <p:nvPr>
            <p:ph idx="7" type="body"/>
          </p:nvPr>
        </p:nvSpPr>
        <p:spPr>
          <a:xfrm>
            <a:off x="1036638" y="2717800"/>
            <a:ext cx="1866900" cy="71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5A695E"/>
              </a:buClr>
              <a:buSzPts val="1800"/>
              <a:buNone/>
              <a:defRPr sz="1800">
                <a:solidFill>
                  <a:srgbClr val="5A695E"/>
                </a:solidFill>
              </a:defRPr>
            </a:lvl1pPr>
            <a:lvl2pPr indent="-317500" lvl="1" marL="914400" algn="l">
              <a:lnSpc>
                <a:spcPct val="150000"/>
              </a:lnSpc>
              <a:spcBef>
                <a:spcPts val="500"/>
              </a:spcBef>
              <a:spcAft>
                <a:spcPts val="0"/>
              </a:spcAft>
              <a:buClr>
                <a:schemeClr val="lt1"/>
              </a:buClr>
              <a:buSzPts val="1400"/>
              <a:buChar char="•"/>
              <a:defRPr sz="1400"/>
            </a:lvl2pPr>
            <a:lvl3pPr indent="-317500" lvl="2" marL="1371600" algn="l">
              <a:lnSpc>
                <a:spcPct val="150000"/>
              </a:lnSpc>
              <a:spcBef>
                <a:spcPts val="500"/>
              </a:spcBef>
              <a:spcAft>
                <a:spcPts val="0"/>
              </a:spcAft>
              <a:buClr>
                <a:schemeClr val="lt1"/>
              </a:buClr>
              <a:buSzPts val="1400"/>
              <a:buChar char="•"/>
              <a:defRPr sz="1400"/>
            </a:lvl3pPr>
            <a:lvl4pPr indent="-317500" lvl="3" marL="1828800" algn="l">
              <a:lnSpc>
                <a:spcPct val="150000"/>
              </a:lnSpc>
              <a:spcBef>
                <a:spcPts val="500"/>
              </a:spcBef>
              <a:spcAft>
                <a:spcPts val="0"/>
              </a:spcAft>
              <a:buClr>
                <a:schemeClr val="lt1"/>
              </a:buClr>
              <a:buSzPts val="1400"/>
              <a:buChar char="•"/>
              <a:defRPr sz="1400"/>
            </a:lvl4pPr>
            <a:lvl5pPr indent="-317500" lvl="4" marL="2286000" algn="l">
              <a:lnSpc>
                <a:spcPct val="15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3" name="Google Shape;73;p33"/>
          <p:cNvSpPr txBox="1"/>
          <p:nvPr>
            <p:ph idx="8" type="body"/>
          </p:nvPr>
        </p:nvSpPr>
        <p:spPr>
          <a:xfrm>
            <a:off x="3086100" y="2718405"/>
            <a:ext cx="1866900" cy="71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5A695E"/>
              </a:buClr>
              <a:buSzPts val="1800"/>
              <a:buNone/>
              <a:defRPr sz="1800">
                <a:solidFill>
                  <a:srgbClr val="5A695E"/>
                </a:solidFill>
              </a:defRPr>
            </a:lvl1pPr>
            <a:lvl2pPr indent="-317500" lvl="1" marL="914400" algn="l">
              <a:lnSpc>
                <a:spcPct val="150000"/>
              </a:lnSpc>
              <a:spcBef>
                <a:spcPts val="500"/>
              </a:spcBef>
              <a:spcAft>
                <a:spcPts val="0"/>
              </a:spcAft>
              <a:buClr>
                <a:schemeClr val="lt1"/>
              </a:buClr>
              <a:buSzPts val="1400"/>
              <a:buChar char="•"/>
              <a:defRPr sz="1400"/>
            </a:lvl2pPr>
            <a:lvl3pPr indent="-317500" lvl="2" marL="1371600" algn="l">
              <a:lnSpc>
                <a:spcPct val="150000"/>
              </a:lnSpc>
              <a:spcBef>
                <a:spcPts val="500"/>
              </a:spcBef>
              <a:spcAft>
                <a:spcPts val="0"/>
              </a:spcAft>
              <a:buClr>
                <a:schemeClr val="lt1"/>
              </a:buClr>
              <a:buSzPts val="1400"/>
              <a:buChar char="•"/>
              <a:defRPr sz="1400"/>
            </a:lvl3pPr>
            <a:lvl4pPr indent="-317500" lvl="3" marL="1828800" algn="l">
              <a:lnSpc>
                <a:spcPct val="150000"/>
              </a:lnSpc>
              <a:spcBef>
                <a:spcPts val="500"/>
              </a:spcBef>
              <a:spcAft>
                <a:spcPts val="0"/>
              </a:spcAft>
              <a:buClr>
                <a:schemeClr val="lt1"/>
              </a:buClr>
              <a:buSzPts val="1400"/>
              <a:buChar char="•"/>
              <a:defRPr sz="1400"/>
            </a:lvl4pPr>
            <a:lvl5pPr indent="-317500" lvl="4" marL="2286000" algn="l">
              <a:lnSpc>
                <a:spcPct val="15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4" name="Google Shape;74;p33"/>
          <p:cNvSpPr txBox="1"/>
          <p:nvPr>
            <p:ph idx="9" type="body"/>
          </p:nvPr>
        </p:nvSpPr>
        <p:spPr>
          <a:xfrm>
            <a:off x="5143500" y="2718405"/>
            <a:ext cx="1866900" cy="71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5A695E"/>
              </a:buClr>
              <a:buSzPts val="1800"/>
              <a:buNone/>
              <a:defRPr sz="1800">
                <a:solidFill>
                  <a:srgbClr val="5A695E"/>
                </a:solidFill>
              </a:defRPr>
            </a:lvl1pPr>
            <a:lvl2pPr indent="-317500" lvl="1" marL="914400" algn="l">
              <a:lnSpc>
                <a:spcPct val="150000"/>
              </a:lnSpc>
              <a:spcBef>
                <a:spcPts val="500"/>
              </a:spcBef>
              <a:spcAft>
                <a:spcPts val="0"/>
              </a:spcAft>
              <a:buClr>
                <a:schemeClr val="lt1"/>
              </a:buClr>
              <a:buSzPts val="1400"/>
              <a:buChar char="•"/>
              <a:defRPr sz="1400"/>
            </a:lvl2pPr>
            <a:lvl3pPr indent="-317500" lvl="2" marL="1371600" algn="l">
              <a:lnSpc>
                <a:spcPct val="150000"/>
              </a:lnSpc>
              <a:spcBef>
                <a:spcPts val="500"/>
              </a:spcBef>
              <a:spcAft>
                <a:spcPts val="0"/>
              </a:spcAft>
              <a:buClr>
                <a:schemeClr val="lt1"/>
              </a:buClr>
              <a:buSzPts val="1400"/>
              <a:buChar char="•"/>
              <a:defRPr sz="1400"/>
            </a:lvl3pPr>
            <a:lvl4pPr indent="-317500" lvl="3" marL="1828800" algn="l">
              <a:lnSpc>
                <a:spcPct val="150000"/>
              </a:lnSpc>
              <a:spcBef>
                <a:spcPts val="500"/>
              </a:spcBef>
              <a:spcAft>
                <a:spcPts val="0"/>
              </a:spcAft>
              <a:buClr>
                <a:schemeClr val="lt1"/>
              </a:buClr>
              <a:buSzPts val="1400"/>
              <a:buChar char="•"/>
              <a:defRPr sz="1400"/>
            </a:lvl4pPr>
            <a:lvl5pPr indent="-317500" lvl="4" marL="2286000" algn="l">
              <a:lnSpc>
                <a:spcPct val="15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33"/>
          <p:cNvSpPr txBox="1"/>
          <p:nvPr>
            <p:ph idx="13" type="body"/>
          </p:nvPr>
        </p:nvSpPr>
        <p:spPr>
          <a:xfrm>
            <a:off x="7239070" y="2718405"/>
            <a:ext cx="1866900" cy="71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5A695E"/>
              </a:buClr>
              <a:buSzPts val="1800"/>
              <a:buNone/>
              <a:defRPr sz="1800">
                <a:solidFill>
                  <a:srgbClr val="5A695E"/>
                </a:solidFill>
              </a:defRPr>
            </a:lvl1pPr>
            <a:lvl2pPr indent="-317500" lvl="1" marL="914400" algn="l">
              <a:lnSpc>
                <a:spcPct val="150000"/>
              </a:lnSpc>
              <a:spcBef>
                <a:spcPts val="500"/>
              </a:spcBef>
              <a:spcAft>
                <a:spcPts val="0"/>
              </a:spcAft>
              <a:buClr>
                <a:schemeClr val="lt1"/>
              </a:buClr>
              <a:buSzPts val="1400"/>
              <a:buChar char="•"/>
              <a:defRPr sz="1400"/>
            </a:lvl2pPr>
            <a:lvl3pPr indent="-317500" lvl="2" marL="1371600" algn="l">
              <a:lnSpc>
                <a:spcPct val="150000"/>
              </a:lnSpc>
              <a:spcBef>
                <a:spcPts val="500"/>
              </a:spcBef>
              <a:spcAft>
                <a:spcPts val="0"/>
              </a:spcAft>
              <a:buClr>
                <a:schemeClr val="lt1"/>
              </a:buClr>
              <a:buSzPts val="1400"/>
              <a:buChar char="•"/>
              <a:defRPr sz="1400"/>
            </a:lvl3pPr>
            <a:lvl4pPr indent="-317500" lvl="3" marL="1828800" algn="l">
              <a:lnSpc>
                <a:spcPct val="150000"/>
              </a:lnSpc>
              <a:spcBef>
                <a:spcPts val="500"/>
              </a:spcBef>
              <a:spcAft>
                <a:spcPts val="0"/>
              </a:spcAft>
              <a:buClr>
                <a:schemeClr val="lt1"/>
              </a:buClr>
              <a:buSzPts val="1400"/>
              <a:buChar char="•"/>
              <a:defRPr sz="1400"/>
            </a:lvl4pPr>
            <a:lvl5pPr indent="-317500" lvl="4" marL="2286000" algn="l">
              <a:lnSpc>
                <a:spcPct val="15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6" name="Google Shape;76;p33"/>
          <p:cNvSpPr txBox="1"/>
          <p:nvPr>
            <p:ph idx="14" type="body"/>
          </p:nvPr>
        </p:nvSpPr>
        <p:spPr>
          <a:xfrm>
            <a:off x="9304020" y="2718405"/>
            <a:ext cx="1866900" cy="71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5A695E"/>
              </a:buClr>
              <a:buSzPts val="1800"/>
              <a:buNone/>
              <a:defRPr sz="1800">
                <a:solidFill>
                  <a:srgbClr val="5A695E"/>
                </a:solidFill>
              </a:defRPr>
            </a:lvl1pPr>
            <a:lvl2pPr indent="-317500" lvl="1" marL="914400" algn="l">
              <a:lnSpc>
                <a:spcPct val="150000"/>
              </a:lnSpc>
              <a:spcBef>
                <a:spcPts val="500"/>
              </a:spcBef>
              <a:spcAft>
                <a:spcPts val="0"/>
              </a:spcAft>
              <a:buClr>
                <a:schemeClr val="lt1"/>
              </a:buClr>
              <a:buSzPts val="1400"/>
              <a:buChar char="•"/>
              <a:defRPr sz="1400"/>
            </a:lvl2pPr>
            <a:lvl3pPr indent="-317500" lvl="2" marL="1371600" algn="l">
              <a:lnSpc>
                <a:spcPct val="150000"/>
              </a:lnSpc>
              <a:spcBef>
                <a:spcPts val="500"/>
              </a:spcBef>
              <a:spcAft>
                <a:spcPts val="0"/>
              </a:spcAft>
              <a:buClr>
                <a:schemeClr val="lt1"/>
              </a:buClr>
              <a:buSzPts val="1400"/>
              <a:buChar char="•"/>
              <a:defRPr sz="1400"/>
            </a:lvl3pPr>
            <a:lvl4pPr indent="-317500" lvl="3" marL="1828800" algn="l">
              <a:lnSpc>
                <a:spcPct val="150000"/>
              </a:lnSpc>
              <a:spcBef>
                <a:spcPts val="500"/>
              </a:spcBef>
              <a:spcAft>
                <a:spcPts val="0"/>
              </a:spcAft>
              <a:buClr>
                <a:schemeClr val="lt1"/>
              </a:buClr>
              <a:buSzPts val="1400"/>
              <a:buChar char="•"/>
              <a:defRPr sz="1400"/>
            </a:lvl4pPr>
            <a:lvl5pPr indent="-317500" lvl="4" marL="2286000" algn="l">
              <a:lnSpc>
                <a:spcPct val="150000"/>
              </a:lnSpc>
              <a:spcBef>
                <a:spcPts val="500"/>
              </a:spcBef>
              <a:spcAft>
                <a:spcPts val="0"/>
              </a:spcAft>
              <a:buClr>
                <a:schemeClr val="lt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5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5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5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5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5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 name="Google Shape;12;p24"/>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24"/>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648">
          <p15:clr>
            <a:srgbClr val="F26B43"/>
          </p15:clr>
        </p15:guide>
        <p15:guide id="2" pos="1176">
          <p15:clr>
            <a:srgbClr val="F26B43"/>
          </p15:clr>
        </p15:guide>
        <p15:guide id="3" pos="1296">
          <p15:clr>
            <a:srgbClr val="F26B43"/>
          </p15:clr>
        </p15:guide>
        <p15:guide id="4" pos="1824">
          <p15:clr>
            <a:srgbClr val="F26B43"/>
          </p15:clr>
        </p15:guide>
        <p15:guide id="5" pos="1944">
          <p15:clr>
            <a:srgbClr val="F26B43"/>
          </p15:clr>
        </p15:guide>
        <p15:guide id="6" pos="2472">
          <p15:clr>
            <a:srgbClr val="F26B43"/>
          </p15:clr>
        </p15:guide>
        <p15:guide id="7" pos="2592">
          <p15:clr>
            <a:srgbClr val="F26B43"/>
          </p15:clr>
        </p15:guide>
        <p15:guide id="8" pos="3120">
          <p15:clr>
            <a:srgbClr val="F26B43"/>
          </p15:clr>
        </p15:guide>
        <p15:guide id="9" pos="3240">
          <p15:clr>
            <a:srgbClr val="F26B43"/>
          </p15:clr>
        </p15:guide>
        <p15:guide id="10" pos="3792">
          <p15:clr>
            <a:srgbClr val="F26B43"/>
          </p15:clr>
        </p15:guide>
        <p15:guide id="11" pos="3912">
          <p15:clr>
            <a:srgbClr val="F26B43"/>
          </p15:clr>
        </p15:guide>
        <p15:guide id="12" pos="4416">
          <p15:clr>
            <a:srgbClr val="F26B43"/>
          </p15:clr>
        </p15:guide>
        <p15:guide id="13" pos="4560">
          <p15:clr>
            <a:srgbClr val="F26B43"/>
          </p15:clr>
        </p15:guide>
        <p15:guide id="14" pos="5088">
          <p15:clr>
            <a:srgbClr val="F26B43"/>
          </p15:clr>
        </p15:guide>
        <p15:guide id="15" pos="5208">
          <p15:clr>
            <a:srgbClr val="F26B43"/>
          </p15:clr>
        </p15:guide>
        <p15:guide id="16" pos="5736">
          <p15:clr>
            <a:srgbClr val="F26B43"/>
          </p15:clr>
        </p15:guide>
        <p15:guide id="17" pos="5856">
          <p15:clr>
            <a:srgbClr val="F26B43"/>
          </p15:clr>
        </p15:guide>
        <p15:guide id="18" pos="6384">
          <p15:clr>
            <a:srgbClr val="F26B43"/>
          </p15:clr>
        </p15:guide>
        <p15:guide id="19" pos="6504">
          <p15:clr>
            <a:srgbClr val="F26B43"/>
          </p15:clr>
        </p15:guide>
        <p15:guide id="20" pos="7032">
          <p15:clr>
            <a:srgbClr val="F26B43"/>
          </p15:clr>
        </p15:guide>
        <p15:guide id="21" orient="horz" pos="288">
          <p15:clr>
            <a:srgbClr val="F26B43"/>
          </p15:clr>
        </p15:guide>
        <p15:guide id="22" orient="horz" pos="1128">
          <p15:clr>
            <a:srgbClr val="F26B43"/>
          </p15:clr>
        </p15:guide>
        <p15:guide id="23" orient="horz" pos="1248">
          <p15:clr>
            <a:srgbClr val="F26B43"/>
          </p15:clr>
        </p15:guide>
        <p15:guide id="24" orient="horz" pos="2088">
          <p15:clr>
            <a:srgbClr val="F26B43"/>
          </p15:clr>
        </p15:guide>
        <p15:guide id="25" orient="horz" pos="2232">
          <p15:clr>
            <a:srgbClr val="F26B43"/>
          </p15:clr>
        </p15:guide>
        <p15:guide id="26" orient="horz" pos="3048">
          <p15:clr>
            <a:srgbClr val="F26B43"/>
          </p15:clr>
        </p15:guide>
        <p15:guide id="27" orient="horz" pos="3192">
          <p15:clr>
            <a:srgbClr val="F26B43"/>
          </p15:clr>
        </p15:guide>
        <p15:guide id="28"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 name="Shape 20"/>
        <p:cNvGrpSpPr/>
        <p:nvPr/>
      </p:nvGrpSpPr>
      <p:grpSpPr>
        <a:xfrm>
          <a:off x="0" y="0"/>
          <a:ext cx="0" cy="0"/>
          <a:chOff x="0" y="0"/>
          <a:chExt cx="0" cy="0"/>
        </a:xfrm>
      </p:grpSpPr>
      <p:sp>
        <p:nvSpPr>
          <p:cNvPr id="21" name="Google Shape;2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5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5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5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5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5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23"/>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23"/>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900" u="none">
                <a:solidFill>
                  <a:srgbClr val="888888"/>
                </a:solidFill>
                <a:latin typeface="Arial"/>
                <a:ea typeface="Arial"/>
                <a:cs typeface="Arial"/>
                <a:sym typeface="Arial"/>
              </a:defRPr>
            </a:lvl1pPr>
            <a:lvl2pPr indent="0" lvl="1" marL="0" marR="0" rtl="0" algn="r">
              <a:spcBef>
                <a:spcPts val="0"/>
              </a:spcBef>
              <a:buNone/>
              <a:defRPr b="0" sz="900" u="none">
                <a:solidFill>
                  <a:srgbClr val="888888"/>
                </a:solidFill>
                <a:latin typeface="Arial"/>
                <a:ea typeface="Arial"/>
                <a:cs typeface="Arial"/>
                <a:sym typeface="Arial"/>
              </a:defRPr>
            </a:lvl2pPr>
            <a:lvl3pPr indent="0" lvl="2" marL="0" marR="0" rtl="0" algn="r">
              <a:spcBef>
                <a:spcPts val="0"/>
              </a:spcBef>
              <a:buNone/>
              <a:defRPr b="0" sz="900" u="none">
                <a:solidFill>
                  <a:srgbClr val="888888"/>
                </a:solidFill>
                <a:latin typeface="Arial"/>
                <a:ea typeface="Arial"/>
                <a:cs typeface="Arial"/>
                <a:sym typeface="Arial"/>
              </a:defRPr>
            </a:lvl3pPr>
            <a:lvl4pPr indent="0" lvl="3" marL="0" marR="0" rtl="0" algn="r">
              <a:spcBef>
                <a:spcPts val="0"/>
              </a:spcBef>
              <a:buNone/>
              <a:defRPr b="0" sz="900" u="none">
                <a:solidFill>
                  <a:srgbClr val="888888"/>
                </a:solidFill>
                <a:latin typeface="Arial"/>
                <a:ea typeface="Arial"/>
                <a:cs typeface="Arial"/>
                <a:sym typeface="Arial"/>
              </a:defRPr>
            </a:lvl4pPr>
            <a:lvl5pPr indent="0" lvl="4" marL="0" marR="0" rtl="0" algn="r">
              <a:spcBef>
                <a:spcPts val="0"/>
              </a:spcBef>
              <a:buNone/>
              <a:defRPr b="0" sz="900" u="none">
                <a:solidFill>
                  <a:srgbClr val="888888"/>
                </a:solidFill>
                <a:latin typeface="Arial"/>
                <a:ea typeface="Arial"/>
                <a:cs typeface="Arial"/>
                <a:sym typeface="Arial"/>
              </a:defRPr>
            </a:lvl5pPr>
            <a:lvl6pPr indent="0" lvl="5" marL="0" marR="0" rtl="0" algn="r">
              <a:spcBef>
                <a:spcPts val="0"/>
              </a:spcBef>
              <a:buNone/>
              <a:defRPr b="0" sz="900" u="none">
                <a:solidFill>
                  <a:srgbClr val="888888"/>
                </a:solidFill>
                <a:latin typeface="Arial"/>
                <a:ea typeface="Arial"/>
                <a:cs typeface="Arial"/>
                <a:sym typeface="Arial"/>
              </a:defRPr>
            </a:lvl6pPr>
            <a:lvl7pPr indent="0" lvl="6" marL="0" marR="0" rtl="0" algn="r">
              <a:spcBef>
                <a:spcPts val="0"/>
              </a:spcBef>
              <a:buNone/>
              <a:defRPr b="0" sz="900" u="none">
                <a:solidFill>
                  <a:srgbClr val="888888"/>
                </a:solidFill>
                <a:latin typeface="Arial"/>
                <a:ea typeface="Arial"/>
                <a:cs typeface="Arial"/>
                <a:sym typeface="Arial"/>
              </a:defRPr>
            </a:lvl7pPr>
            <a:lvl8pPr indent="0" lvl="7" marL="0" marR="0" rtl="0" algn="r">
              <a:spcBef>
                <a:spcPts val="0"/>
              </a:spcBef>
              <a:buNone/>
              <a:defRPr b="0" sz="900" u="none">
                <a:solidFill>
                  <a:srgbClr val="888888"/>
                </a:solidFill>
                <a:latin typeface="Arial"/>
                <a:ea typeface="Arial"/>
                <a:cs typeface="Arial"/>
                <a:sym typeface="Arial"/>
              </a:defRPr>
            </a:lvl8pPr>
            <a:lvl9pPr indent="0" lvl="8" marL="0" marR="0" rtl="0" algn="r">
              <a:spcBef>
                <a:spcPts val="0"/>
              </a:spcBef>
              <a:buNone/>
              <a:defRPr b="0" sz="9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648">
          <p15:clr>
            <a:srgbClr val="F26B43"/>
          </p15:clr>
        </p15:guide>
        <p15:guide id="2" pos="1176">
          <p15:clr>
            <a:srgbClr val="F26B43"/>
          </p15:clr>
        </p15:guide>
        <p15:guide id="3" pos="1296">
          <p15:clr>
            <a:srgbClr val="F26B43"/>
          </p15:clr>
        </p15:guide>
        <p15:guide id="4" pos="1824">
          <p15:clr>
            <a:srgbClr val="F26B43"/>
          </p15:clr>
        </p15:guide>
        <p15:guide id="5" pos="1944">
          <p15:clr>
            <a:srgbClr val="F26B43"/>
          </p15:clr>
        </p15:guide>
        <p15:guide id="6" pos="2472">
          <p15:clr>
            <a:srgbClr val="F26B43"/>
          </p15:clr>
        </p15:guide>
        <p15:guide id="7" pos="2592">
          <p15:clr>
            <a:srgbClr val="F26B43"/>
          </p15:clr>
        </p15:guide>
        <p15:guide id="8" pos="3120">
          <p15:clr>
            <a:srgbClr val="F26B43"/>
          </p15:clr>
        </p15:guide>
        <p15:guide id="9" pos="3240">
          <p15:clr>
            <a:srgbClr val="F26B43"/>
          </p15:clr>
        </p15:guide>
        <p15:guide id="10" pos="3792">
          <p15:clr>
            <a:srgbClr val="F26B43"/>
          </p15:clr>
        </p15:guide>
        <p15:guide id="11" pos="3912">
          <p15:clr>
            <a:srgbClr val="F26B43"/>
          </p15:clr>
        </p15:guide>
        <p15:guide id="12" pos="4416">
          <p15:clr>
            <a:srgbClr val="F26B43"/>
          </p15:clr>
        </p15:guide>
        <p15:guide id="13" pos="4560">
          <p15:clr>
            <a:srgbClr val="F26B43"/>
          </p15:clr>
        </p15:guide>
        <p15:guide id="14" pos="5088">
          <p15:clr>
            <a:srgbClr val="F26B43"/>
          </p15:clr>
        </p15:guide>
        <p15:guide id="15" pos="5208">
          <p15:clr>
            <a:srgbClr val="F26B43"/>
          </p15:clr>
        </p15:guide>
        <p15:guide id="16" pos="5736">
          <p15:clr>
            <a:srgbClr val="F26B43"/>
          </p15:clr>
        </p15:guide>
        <p15:guide id="17" pos="5856">
          <p15:clr>
            <a:srgbClr val="F26B43"/>
          </p15:clr>
        </p15:guide>
        <p15:guide id="18" pos="6384">
          <p15:clr>
            <a:srgbClr val="F26B43"/>
          </p15:clr>
        </p15:guide>
        <p15:guide id="19" pos="6504">
          <p15:clr>
            <a:srgbClr val="F26B43"/>
          </p15:clr>
        </p15:guide>
        <p15:guide id="20" pos="7032">
          <p15:clr>
            <a:srgbClr val="F26B43"/>
          </p15:clr>
        </p15:guide>
        <p15:guide id="21" orient="horz" pos="288">
          <p15:clr>
            <a:srgbClr val="F26B43"/>
          </p15:clr>
        </p15:guide>
        <p15:guide id="22" orient="horz" pos="1128">
          <p15:clr>
            <a:srgbClr val="F26B43"/>
          </p15:clr>
        </p15:guide>
        <p15:guide id="23" orient="horz" pos="1248">
          <p15:clr>
            <a:srgbClr val="F26B43"/>
          </p15:clr>
        </p15:guide>
        <p15:guide id="24" orient="horz" pos="2088">
          <p15:clr>
            <a:srgbClr val="F26B43"/>
          </p15:clr>
        </p15:guide>
        <p15:guide id="25" orient="horz" pos="2232">
          <p15:clr>
            <a:srgbClr val="F26B43"/>
          </p15:clr>
        </p15:guide>
        <p15:guide id="26" orient="horz" pos="3048">
          <p15:clr>
            <a:srgbClr val="F26B43"/>
          </p15:clr>
        </p15:guide>
        <p15:guide id="27" orient="horz" pos="3192">
          <p15:clr>
            <a:srgbClr val="F26B43"/>
          </p15:clr>
        </p15:guide>
        <p15:guide id="28"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sipandi.unitri.ac.i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hyperlink" Target="https://youtu.be/A9ufS87H_l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9C2"/>
        </a:solidFill>
      </p:bgPr>
    </p:bg>
    <p:spTree>
      <p:nvGrpSpPr>
        <p:cNvPr id="111" name="Shape 111"/>
        <p:cNvGrpSpPr/>
        <p:nvPr/>
      </p:nvGrpSpPr>
      <p:grpSpPr>
        <a:xfrm>
          <a:off x="0" y="0"/>
          <a:ext cx="0" cy="0"/>
          <a:chOff x="0" y="0"/>
          <a:chExt cx="0" cy="0"/>
        </a:xfrm>
      </p:grpSpPr>
      <p:sp>
        <p:nvSpPr>
          <p:cNvPr id="112" name="Google Shape;112;p1"/>
          <p:cNvSpPr txBox="1"/>
          <p:nvPr>
            <p:ph type="title"/>
          </p:nvPr>
        </p:nvSpPr>
        <p:spPr>
          <a:xfrm>
            <a:off x="740119" y="1764803"/>
            <a:ext cx="5181486" cy="224244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A695E"/>
              </a:buClr>
              <a:buSzPct val="100000"/>
              <a:buFont typeface="Arial"/>
              <a:buNone/>
            </a:pPr>
            <a:r>
              <a:rPr lang="en-US"/>
              <a:t>Sosialisasi </a:t>
            </a:r>
            <a:br>
              <a:rPr lang="en-US"/>
            </a:br>
            <a:r>
              <a:rPr lang="en-US"/>
              <a:t>SKPI dan Sipandi</a:t>
            </a:r>
            <a:endParaRPr/>
          </a:p>
        </p:txBody>
      </p:sp>
      <p:sp>
        <p:nvSpPr>
          <p:cNvPr id="113" name="Google Shape;113;p1"/>
          <p:cNvSpPr txBox="1"/>
          <p:nvPr/>
        </p:nvSpPr>
        <p:spPr>
          <a:xfrm>
            <a:off x="740119" y="4549841"/>
            <a:ext cx="4903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lt1"/>
                </a:solidFill>
                <a:latin typeface="Arial"/>
                <a:ea typeface="Arial"/>
                <a:cs typeface="Arial"/>
                <a:sym typeface="Arial"/>
              </a:rPr>
              <a:t>Untuk Wisudawan Unitri</a:t>
            </a:r>
            <a:endParaRPr/>
          </a:p>
          <a:p>
            <a:pPr indent="0" lvl="0" marL="0" marR="0" rtl="0" algn="l">
              <a:spcBef>
                <a:spcPts val="0"/>
              </a:spcBef>
              <a:spcAft>
                <a:spcPts val="0"/>
              </a:spcAft>
              <a:buNone/>
            </a:pPr>
            <a:r>
              <a:rPr lang="en-US" sz="2800">
                <a:solidFill>
                  <a:schemeClr val="lt1"/>
                </a:solidFill>
                <a:latin typeface="Arial"/>
                <a:ea typeface="Arial"/>
                <a:cs typeface="Arial"/>
                <a:sym typeface="Arial"/>
              </a:rPr>
              <a:t>Periode 4</a:t>
            </a:r>
            <a:r>
              <a:rPr lang="en-US" sz="2800">
                <a:solidFill>
                  <a:schemeClr val="lt1"/>
                </a:solidFill>
              </a:rPr>
              <a:t>3</a:t>
            </a:r>
            <a:endParaRPr sz="2800">
              <a:solidFill>
                <a:schemeClr val="lt1"/>
              </a:solidFill>
              <a:latin typeface="Arial"/>
              <a:ea typeface="Arial"/>
              <a:cs typeface="Arial"/>
              <a:sym typeface="Arial"/>
            </a:endParaRPr>
          </a:p>
        </p:txBody>
      </p:sp>
      <p:pic>
        <p:nvPicPr>
          <p:cNvPr id="114" name="Google Shape;114;p1"/>
          <p:cNvPicPr preferRelativeResize="0"/>
          <p:nvPr/>
        </p:nvPicPr>
        <p:blipFill rotWithShape="1">
          <a:blip r:embed="rId3">
            <a:alphaModFix/>
          </a:blip>
          <a:srcRect b="0" l="0" r="0" t="0"/>
          <a:stretch/>
        </p:blipFill>
        <p:spPr>
          <a:xfrm>
            <a:off x="5184775" y="1438275"/>
            <a:ext cx="6807200" cy="382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10"/>
          <p:cNvSpPr/>
          <p:nvPr/>
        </p:nvSpPr>
        <p:spPr>
          <a:xfrm>
            <a:off x="0" y="0"/>
            <a:ext cx="2771776" cy="23431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10"/>
          <p:cNvSpPr txBox="1"/>
          <p:nvPr>
            <p:ph type="title"/>
          </p:nvPr>
        </p:nvSpPr>
        <p:spPr>
          <a:xfrm>
            <a:off x="223493" y="550040"/>
            <a:ext cx="6687238" cy="13406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85623"/>
              </a:buClr>
              <a:buSzPts val="4400"/>
              <a:buFont typeface="Arial"/>
              <a:buNone/>
            </a:pPr>
            <a:r>
              <a:rPr b="1" lang="en-US">
                <a:solidFill>
                  <a:srgbClr val="385623"/>
                </a:solidFill>
              </a:rPr>
              <a:t>Rincian </a:t>
            </a:r>
            <a:br>
              <a:rPr b="1" lang="en-US">
                <a:solidFill>
                  <a:srgbClr val="385623"/>
                </a:solidFill>
              </a:rPr>
            </a:br>
            <a:r>
              <a:rPr b="1" lang="en-US">
                <a:solidFill>
                  <a:srgbClr val="385623"/>
                </a:solidFill>
              </a:rPr>
              <a:t>Bidang </a:t>
            </a:r>
            <a:br>
              <a:rPr b="1" lang="en-US">
                <a:solidFill>
                  <a:srgbClr val="385623"/>
                </a:solidFill>
              </a:rPr>
            </a:br>
            <a:r>
              <a:rPr b="1" lang="en-US">
                <a:solidFill>
                  <a:srgbClr val="385623"/>
                </a:solidFill>
              </a:rPr>
              <a:t>Prestasi</a:t>
            </a:r>
            <a:endParaRPr b="1">
              <a:solidFill>
                <a:srgbClr val="385623"/>
              </a:solidFill>
            </a:endParaRPr>
          </a:p>
        </p:txBody>
      </p:sp>
      <p:sp>
        <p:nvSpPr>
          <p:cNvPr id="193" name="Google Shape;193;p10"/>
          <p:cNvSpPr txBox="1"/>
          <p:nvPr/>
        </p:nvSpPr>
        <p:spPr>
          <a:xfrm>
            <a:off x="328268" y="2257228"/>
            <a:ext cx="2300632"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Bidang </a:t>
            </a:r>
            <a:endParaRPr/>
          </a:p>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Kokurikuler</a:t>
            </a:r>
            <a:endParaRPr b="1" sz="2800">
              <a:solidFill>
                <a:srgbClr val="385623"/>
              </a:solidFill>
              <a:latin typeface="Arial"/>
              <a:ea typeface="Arial"/>
              <a:cs typeface="Arial"/>
              <a:sym typeface="Arial"/>
            </a:endParaRPr>
          </a:p>
        </p:txBody>
      </p:sp>
      <p:graphicFrame>
        <p:nvGraphicFramePr>
          <p:cNvPr id="194" name="Google Shape;194;p10"/>
          <p:cNvGraphicFramePr/>
          <p:nvPr/>
        </p:nvGraphicFramePr>
        <p:xfrm>
          <a:off x="2886419" y="212352"/>
          <a:ext cx="3000000" cy="3000000"/>
        </p:xfrm>
        <a:graphic>
          <a:graphicData uri="http://schemas.openxmlformats.org/drawingml/2006/table">
            <a:tbl>
              <a:tblPr bandCol="1" bandRow="1" firstCol="1" firstRow="1" lastCol="1" lastRow="1">
                <a:noFill/>
                <a:tableStyleId>{628C4010-8EEF-4C3B-AAC0-3CBE50D5CCE4}</a:tableStyleId>
              </a:tblPr>
              <a:tblGrid>
                <a:gridCol w="528425"/>
                <a:gridCol w="2246700"/>
                <a:gridCol w="1538850"/>
                <a:gridCol w="1456725"/>
                <a:gridCol w="1014000"/>
                <a:gridCol w="1263925"/>
              </a:tblGrid>
              <a:tr h="372975">
                <a:tc>
                  <a:txBody>
                    <a:bodyPr/>
                    <a:lstStyle/>
                    <a:p>
                      <a:pPr indent="0" lvl="0" marL="75565" marR="71755" rtl="0" algn="ctr">
                        <a:lnSpc>
                          <a:spcPct val="112272"/>
                        </a:lnSpc>
                        <a:spcBef>
                          <a:spcPts val="0"/>
                        </a:spcBef>
                        <a:spcAft>
                          <a:spcPts val="0"/>
                        </a:spcAft>
                        <a:buNone/>
                      </a:pPr>
                      <a:r>
                        <a:rPr b="0" lang="en-US" sz="1100" u="none" cap="none" strike="noStrike">
                          <a:latin typeface="Arial"/>
                          <a:ea typeface="Arial"/>
                          <a:cs typeface="Arial"/>
                          <a:sym typeface="Arial"/>
                        </a:rPr>
                        <a:t>No.</a:t>
                      </a:r>
                      <a:endParaRPr b="0" sz="1100" u="none" cap="none" strike="noStrike">
                        <a:latin typeface="Arial"/>
                        <a:ea typeface="Arial"/>
                        <a:cs typeface="Arial"/>
                        <a:sym typeface="Arial"/>
                      </a:endParaRPr>
                    </a:p>
                  </a:txBody>
                  <a:tcPr marT="0" marB="0" marR="0" marL="0"/>
                </a:tc>
                <a:tc>
                  <a:txBody>
                    <a:bodyPr/>
                    <a:lstStyle/>
                    <a:p>
                      <a:pPr indent="0" lvl="0" marL="217805" marR="0" rtl="0" algn="l">
                        <a:lnSpc>
                          <a:spcPct val="112272"/>
                        </a:lnSpc>
                        <a:spcBef>
                          <a:spcPts val="0"/>
                        </a:spcBef>
                        <a:spcAft>
                          <a:spcPts val="0"/>
                        </a:spcAft>
                        <a:buNone/>
                      </a:pPr>
                      <a:r>
                        <a:rPr b="0" lang="en-US" sz="1100" u="none" cap="none" strike="noStrike">
                          <a:latin typeface="Arial"/>
                          <a:ea typeface="Arial"/>
                          <a:cs typeface="Arial"/>
                          <a:sym typeface="Arial"/>
                        </a:rPr>
                        <a:t>Komponen Kegiatan</a:t>
                      </a:r>
                      <a:endParaRPr b="0" sz="1100" u="none" cap="none" strike="noStrike">
                        <a:latin typeface="Arial"/>
                        <a:ea typeface="Arial"/>
                        <a:cs typeface="Arial"/>
                        <a:sym typeface="Arial"/>
                      </a:endParaRPr>
                    </a:p>
                  </a:txBody>
                  <a:tcPr marT="0" marB="0" marR="0" marL="0"/>
                </a:tc>
                <a:tc>
                  <a:txBody>
                    <a:bodyPr/>
                    <a:lstStyle/>
                    <a:p>
                      <a:pPr indent="0" lvl="0" marL="83185" marR="0" rtl="0" algn="l">
                        <a:lnSpc>
                          <a:spcPct val="112272"/>
                        </a:lnSpc>
                        <a:spcBef>
                          <a:spcPts val="0"/>
                        </a:spcBef>
                        <a:spcAft>
                          <a:spcPts val="0"/>
                        </a:spcAft>
                        <a:buNone/>
                      </a:pPr>
                      <a:r>
                        <a:rPr b="0" lang="en-US" sz="1100" u="none" cap="none" strike="noStrike">
                          <a:latin typeface="Arial"/>
                          <a:ea typeface="Arial"/>
                          <a:cs typeface="Arial"/>
                          <a:sym typeface="Arial"/>
                        </a:rPr>
                        <a:t>Scan Bukti yang</a:t>
                      </a:r>
                      <a:endParaRPr b="0" sz="1100" u="none" cap="none" strike="noStrike">
                        <a:latin typeface="Arial"/>
                        <a:ea typeface="Arial"/>
                        <a:cs typeface="Arial"/>
                        <a:sym typeface="Arial"/>
                      </a:endParaRPr>
                    </a:p>
                    <a:p>
                      <a:pPr indent="0" lvl="0" marL="98425" marR="0" rtl="0" algn="l">
                        <a:lnSpc>
                          <a:spcPct val="107272"/>
                        </a:lnSpc>
                        <a:spcBef>
                          <a:spcPts val="15"/>
                        </a:spcBef>
                        <a:spcAft>
                          <a:spcPts val="0"/>
                        </a:spcAft>
                        <a:buNone/>
                      </a:pPr>
                      <a:r>
                        <a:rPr b="0" lang="en-US" sz="1100" u="none" cap="none" strike="noStrike">
                          <a:latin typeface="Arial"/>
                          <a:ea typeface="Arial"/>
                          <a:cs typeface="Arial"/>
                          <a:sym typeface="Arial"/>
                        </a:rPr>
                        <a:t>harus di unggah</a:t>
                      </a:r>
                      <a:endParaRPr b="0" sz="1100" u="none" cap="none" strike="noStrike">
                        <a:latin typeface="Arial"/>
                        <a:ea typeface="Arial"/>
                        <a:cs typeface="Arial"/>
                        <a:sym typeface="Arial"/>
                      </a:endParaRPr>
                    </a:p>
                  </a:txBody>
                  <a:tcPr marT="0" marB="0" marR="0" marL="0"/>
                </a:tc>
                <a:tc>
                  <a:txBody>
                    <a:bodyPr/>
                    <a:lstStyle/>
                    <a:p>
                      <a:pPr indent="0" lvl="0" marL="65405" marR="65405" rtl="0" algn="ctr">
                        <a:lnSpc>
                          <a:spcPct val="112272"/>
                        </a:lnSpc>
                        <a:spcBef>
                          <a:spcPts val="0"/>
                        </a:spcBef>
                        <a:spcAft>
                          <a:spcPts val="0"/>
                        </a:spcAft>
                        <a:buNone/>
                      </a:pPr>
                      <a:r>
                        <a:rPr b="0" lang="en-US" sz="1100" u="none" cap="none" strike="noStrike">
                          <a:latin typeface="Arial"/>
                          <a:ea typeface="Arial"/>
                          <a:cs typeface="Arial"/>
                          <a:sym typeface="Arial"/>
                        </a:rPr>
                        <a:t>Satuan kegiatan</a:t>
                      </a:r>
                      <a:endParaRPr b="0" sz="1100" u="none" cap="none" strike="noStrike">
                        <a:latin typeface="Arial"/>
                        <a:ea typeface="Arial"/>
                        <a:cs typeface="Arial"/>
                        <a:sym typeface="Arial"/>
                      </a:endParaRPr>
                    </a:p>
                  </a:txBody>
                  <a:tcPr marT="0" marB="0" marR="0" marL="0"/>
                </a:tc>
                <a:tc>
                  <a:txBody>
                    <a:bodyPr/>
                    <a:lstStyle/>
                    <a:p>
                      <a:pPr indent="0" lvl="0" marL="187960" marR="0" rtl="0" algn="l">
                        <a:lnSpc>
                          <a:spcPct val="112272"/>
                        </a:lnSpc>
                        <a:spcBef>
                          <a:spcPts val="0"/>
                        </a:spcBef>
                        <a:spcAft>
                          <a:spcPts val="0"/>
                        </a:spcAft>
                        <a:buNone/>
                      </a:pPr>
                      <a:r>
                        <a:rPr b="0" lang="en-US" sz="1100" u="none" cap="none" strike="noStrike">
                          <a:latin typeface="Arial"/>
                          <a:ea typeface="Arial"/>
                          <a:cs typeface="Arial"/>
                          <a:sym typeface="Arial"/>
                        </a:rPr>
                        <a:t>Bobot</a:t>
                      </a:r>
                      <a:endParaRPr b="0" sz="1100" u="none" cap="none" strike="noStrike">
                        <a:latin typeface="Arial"/>
                        <a:ea typeface="Arial"/>
                        <a:cs typeface="Arial"/>
                        <a:sym typeface="Arial"/>
                      </a:endParaRPr>
                    </a:p>
                    <a:p>
                      <a:pPr indent="0" lvl="0" marL="218440" marR="0" rtl="0" algn="l">
                        <a:lnSpc>
                          <a:spcPct val="107272"/>
                        </a:lnSpc>
                        <a:spcBef>
                          <a:spcPts val="15"/>
                        </a:spcBef>
                        <a:spcAft>
                          <a:spcPts val="0"/>
                        </a:spcAft>
                        <a:buNone/>
                      </a:pPr>
                      <a:r>
                        <a:rPr b="0" lang="en-US" sz="1100" u="none" cap="none" strike="noStrike">
                          <a:latin typeface="Arial"/>
                          <a:ea typeface="Arial"/>
                          <a:cs typeface="Arial"/>
                          <a:sym typeface="Arial"/>
                        </a:rPr>
                        <a:t>Nilai</a:t>
                      </a:r>
                      <a:endParaRPr b="0" sz="1100" u="none" cap="none" strike="noStrike">
                        <a:latin typeface="Arial"/>
                        <a:ea typeface="Arial"/>
                        <a:cs typeface="Arial"/>
                        <a:sym typeface="Arial"/>
                      </a:endParaRPr>
                    </a:p>
                  </a:txBody>
                  <a:tcPr marT="0" marB="0" marR="0" marL="0"/>
                </a:tc>
                <a:tc>
                  <a:txBody>
                    <a:bodyPr/>
                    <a:lstStyle/>
                    <a:p>
                      <a:pPr indent="0" lvl="0" marL="62230" marR="55245" rtl="0" algn="ctr">
                        <a:lnSpc>
                          <a:spcPct val="112272"/>
                        </a:lnSpc>
                        <a:spcBef>
                          <a:spcPts val="0"/>
                        </a:spcBef>
                        <a:spcAft>
                          <a:spcPts val="0"/>
                        </a:spcAft>
                        <a:buNone/>
                      </a:pPr>
                      <a:r>
                        <a:rPr b="0" lang="en-US" sz="1100" u="none" cap="none" strike="noStrike">
                          <a:latin typeface="Arial"/>
                          <a:ea typeface="Arial"/>
                          <a:cs typeface="Arial"/>
                          <a:sym typeface="Arial"/>
                        </a:rPr>
                        <a:t>Periode</a:t>
                      </a:r>
                      <a:endParaRPr b="0" sz="1100" u="none" cap="none" strike="noStrike">
                        <a:latin typeface="Arial"/>
                        <a:ea typeface="Arial"/>
                        <a:cs typeface="Arial"/>
                        <a:sym typeface="Arial"/>
                      </a:endParaRPr>
                    </a:p>
                    <a:p>
                      <a:pPr indent="0" lvl="0" marL="59055" marR="56514" rtl="0" algn="ctr">
                        <a:lnSpc>
                          <a:spcPct val="107272"/>
                        </a:lnSpc>
                        <a:spcBef>
                          <a:spcPts val="15"/>
                        </a:spcBef>
                        <a:spcAft>
                          <a:spcPts val="0"/>
                        </a:spcAft>
                        <a:buNone/>
                      </a:pPr>
                      <a:r>
                        <a:rPr b="0" lang="en-US" sz="1100" u="none" cap="none" strike="noStrike">
                          <a:latin typeface="Arial"/>
                          <a:ea typeface="Arial"/>
                          <a:cs typeface="Arial"/>
                          <a:sym typeface="Arial"/>
                        </a:rPr>
                        <a:t>Penginputan</a:t>
                      </a:r>
                      <a:endParaRPr b="0" sz="1100" u="none" cap="none" strike="noStrike">
                        <a:latin typeface="Arial"/>
                        <a:ea typeface="Arial"/>
                        <a:cs typeface="Arial"/>
                        <a:sym typeface="Arial"/>
                      </a:endParaRPr>
                    </a:p>
                  </a:txBody>
                  <a:tcPr marT="0" marB="0" marR="0" marL="0"/>
                </a:tc>
              </a:tr>
              <a:tr h="719800">
                <a:tc>
                  <a:txBody>
                    <a:bodyPr/>
                    <a:lstStyle/>
                    <a:p>
                      <a:pPr indent="0" lvl="0" marL="3810" marR="0" rtl="0" algn="ctr">
                        <a:lnSpc>
                          <a:spcPct val="112272"/>
                        </a:lnSpc>
                        <a:spcBef>
                          <a:spcPts val="0"/>
                        </a:spcBef>
                        <a:spcAft>
                          <a:spcPts val="0"/>
                        </a:spcAft>
                        <a:buNone/>
                      </a:pPr>
                      <a:r>
                        <a:rPr b="0" lang="en-US" sz="1100" u="none" cap="none" strike="noStrike">
                          <a:latin typeface="Arial"/>
                          <a:ea typeface="Arial"/>
                          <a:cs typeface="Arial"/>
                          <a:sym typeface="Arial"/>
                        </a:rPr>
                        <a:t>1</a:t>
                      </a:r>
                      <a:endParaRPr b="0" sz="1100" u="none" cap="none" strike="noStrike">
                        <a:latin typeface="Arial"/>
                        <a:ea typeface="Arial"/>
                        <a:cs typeface="Arial"/>
                        <a:sym typeface="Arial"/>
                      </a:endParaRPr>
                    </a:p>
                  </a:txBody>
                  <a:tcPr marT="0" marB="0" marR="0" marL="0"/>
                </a:tc>
                <a:tc>
                  <a:txBody>
                    <a:bodyPr/>
                    <a:lstStyle/>
                    <a:p>
                      <a:pPr indent="0" lvl="0" marL="67310" marR="0" rtl="0" algn="l">
                        <a:lnSpc>
                          <a:spcPct val="112272"/>
                        </a:lnSpc>
                        <a:spcBef>
                          <a:spcPts val="0"/>
                        </a:spcBef>
                        <a:spcAft>
                          <a:spcPts val="0"/>
                        </a:spcAft>
                        <a:buNone/>
                      </a:pPr>
                      <a:r>
                        <a:rPr b="0" lang="en-US" sz="1100" u="none" cap="none" strike="noStrike">
                          <a:latin typeface="Arial"/>
                          <a:ea typeface="Arial"/>
                          <a:cs typeface="Arial"/>
                          <a:sym typeface="Arial"/>
                        </a:rPr>
                        <a:t>Probinmaba</a:t>
                      </a:r>
                      <a:endParaRPr b="0" sz="1100" u="none" cap="none" strike="noStrike">
                        <a:latin typeface="Arial"/>
                        <a:ea typeface="Arial"/>
                        <a:cs typeface="Arial"/>
                        <a:sym typeface="Arial"/>
                      </a:endParaRPr>
                    </a:p>
                  </a:txBody>
                  <a:tcPr marT="0" marB="0" marR="0" marL="0"/>
                </a:tc>
                <a:tc>
                  <a:txBody>
                    <a:bodyPr/>
                    <a:lstStyle/>
                    <a:p>
                      <a:pPr indent="-170180" lvl="0" marL="189865" marR="0" rtl="0" algn="l">
                        <a:lnSpc>
                          <a:spcPct val="100000"/>
                        </a:lnSpc>
                        <a:spcBef>
                          <a:spcPts val="0"/>
                        </a:spcBef>
                        <a:spcAft>
                          <a:spcPts val="0"/>
                        </a:spcAft>
                        <a:buNone/>
                      </a:pPr>
                      <a:r>
                        <a:rPr b="0" lang="en-US" sz="1100" u="none" cap="none" strike="noStrike">
                          <a:latin typeface="Arial"/>
                          <a:ea typeface="Arial"/>
                          <a:cs typeface="Arial"/>
                          <a:sym typeface="Arial"/>
                        </a:rPr>
                        <a:t>a. Surat Tugas / SK;</a:t>
                      </a:r>
                      <a:endParaRPr b="0" sz="1100" u="none" cap="none" strike="noStrike">
                        <a:latin typeface="Arial"/>
                        <a:ea typeface="Arial"/>
                        <a:cs typeface="Arial"/>
                        <a:sym typeface="Arial"/>
                      </a:endParaRPr>
                    </a:p>
                    <a:p>
                      <a:pPr indent="0" lvl="0" marL="189865" marR="0" rtl="0" algn="l">
                        <a:lnSpc>
                          <a:spcPct val="113181"/>
                        </a:lnSpc>
                        <a:spcBef>
                          <a:spcPts val="0"/>
                        </a:spcBef>
                        <a:spcAft>
                          <a:spcPts val="0"/>
                        </a:spcAft>
                        <a:buNone/>
                      </a:pPr>
                      <a:r>
                        <a:rPr b="0" lang="en-US" sz="1100" u="none" cap="none" strike="noStrike">
                          <a:latin typeface="Arial"/>
                          <a:ea typeface="Arial"/>
                          <a:cs typeface="Arial"/>
                          <a:sym typeface="Arial"/>
                        </a:rPr>
                        <a:t>Sertifikat</a:t>
                      </a:r>
                      <a:endParaRPr b="0" sz="1100" u="none" cap="none" strike="noStrike">
                        <a:latin typeface="Arial"/>
                        <a:ea typeface="Arial"/>
                        <a:cs typeface="Arial"/>
                        <a:sym typeface="Arial"/>
                      </a:endParaRPr>
                    </a:p>
                    <a:p>
                      <a:pPr indent="0" lvl="0" marL="189865" marR="285750" rtl="0" algn="l">
                        <a:lnSpc>
                          <a:spcPct val="114545"/>
                        </a:lnSpc>
                        <a:spcBef>
                          <a:spcPts val="0"/>
                        </a:spcBef>
                        <a:spcAft>
                          <a:spcPts val="0"/>
                        </a:spcAft>
                        <a:buNone/>
                      </a:pPr>
                      <a:r>
                        <a:rPr b="0" lang="en-US" sz="1100" u="none" cap="none" strike="noStrike">
                          <a:latin typeface="Arial"/>
                          <a:ea typeface="Arial"/>
                          <a:cs typeface="Arial"/>
                          <a:sym typeface="Arial"/>
                        </a:rPr>
                        <a:t>/surat keterangan</a:t>
                      </a:r>
                      <a:endParaRPr b="0" sz="1100" u="none" cap="none" strike="noStrike">
                        <a:latin typeface="Arial"/>
                        <a:ea typeface="Arial"/>
                        <a:cs typeface="Arial"/>
                        <a:sym typeface="Arial"/>
                      </a:endParaRPr>
                    </a:p>
                  </a:txBody>
                  <a:tcPr marT="0" marB="0" marR="0" marL="0"/>
                </a:tc>
                <a:tc>
                  <a:txBody>
                    <a:bodyPr/>
                    <a:lstStyle/>
                    <a:p>
                      <a:pPr indent="0" lvl="0" marL="64770" marR="65405" rtl="0" algn="ctr">
                        <a:lnSpc>
                          <a:spcPct val="112272"/>
                        </a:lnSpc>
                        <a:spcBef>
                          <a:spcPts val="0"/>
                        </a:spcBef>
                        <a:spcAft>
                          <a:spcPts val="0"/>
                        </a:spcAft>
                        <a:buNone/>
                      </a:pPr>
                      <a:r>
                        <a:rPr b="0" lang="en-US" sz="1100" u="none" cap="none" strike="noStrike">
                          <a:latin typeface="Arial"/>
                          <a:ea typeface="Arial"/>
                          <a:cs typeface="Arial"/>
                          <a:sym typeface="Arial"/>
                        </a:rPr>
                        <a:t>1 Kegiatan</a:t>
                      </a:r>
                      <a:endParaRPr b="0" sz="1100" u="none" cap="none" strike="noStrike">
                        <a:latin typeface="Arial"/>
                        <a:ea typeface="Arial"/>
                        <a:cs typeface="Arial"/>
                        <a:sym typeface="Arial"/>
                      </a:endParaRPr>
                    </a:p>
                  </a:txBody>
                  <a:tcPr marT="0" marB="0" marR="0" marL="0"/>
                </a:tc>
                <a:tc>
                  <a:txBody>
                    <a:bodyPr/>
                    <a:lstStyle/>
                    <a:p>
                      <a:pPr indent="0" lvl="0" marL="67310" marR="0" rtl="0" algn="ctr">
                        <a:lnSpc>
                          <a:spcPct val="112272"/>
                        </a:lnSpc>
                        <a:spcBef>
                          <a:spcPts val="0"/>
                        </a:spcBef>
                        <a:spcAft>
                          <a:spcPts val="0"/>
                        </a:spcAft>
                        <a:buNone/>
                      </a:pPr>
                      <a:r>
                        <a:rPr b="0" lang="en-US" sz="1100" u="none" cap="none" strike="noStrike">
                          <a:latin typeface="Arial"/>
                          <a:ea typeface="Arial"/>
                          <a:cs typeface="Arial"/>
                          <a:sym typeface="Arial"/>
                        </a:rPr>
                        <a:t>1</a:t>
                      </a:r>
                      <a:endParaRPr b="0" sz="1100" u="none" cap="none" strike="noStrike">
                        <a:latin typeface="Arial"/>
                        <a:ea typeface="Arial"/>
                        <a:cs typeface="Arial"/>
                        <a:sym typeface="Arial"/>
                      </a:endParaRPr>
                    </a:p>
                  </a:txBody>
                  <a:tcPr marT="0" marB="0" marR="0" marL="0"/>
                </a:tc>
                <a:tc>
                  <a:txBody>
                    <a:bodyPr/>
                    <a:lstStyle/>
                    <a:p>
                      <a:pPr indent="0" lvl="0" marL="59689" marR="56514" rtl="0" algn="ctr">
                        <a:lnSpc>
                          <a:spcPct val="112272"/>
                        </a:lnSpc>
                        <a:spcBef>
                          <a:spcPts val="0"/>
                        </a:spcBef>
                        <a:spcAft>
                          <a:spcPts val="0"/>
                        </a:spcAft>
                        <a:buNone/>
                      </a:pPr>
                      <a:r>
                        <a:rPr b="0" lang="en-US" sz="1100" u="none" cap="none" strike="noStrike">
                          <a:latin typeface="Arial"/>
                          <a:ea typeface="Arial"/>
                          <a:cs typeface="Arial"/>
                          <a:sym typeface="Arial"/>
                        </a:rPr>
                        <a:t>Semester 1-3</a:t>
                      </a:r>
                      <a:endParaRPr b="0" sz="1100" u="none" cap="none" strike="noStrike">
                        <a:latin typeface="Arial"/>
                        <a:ea typeface="Arial"/>
                        <a:cs typeface="Arial"/>
                        <a:sym typeface="Arial"/>
                      </a:endParaRPr>
                    </a:p>
                  </a:txBody>
                  <a:tcPr marT="0" marB="0" marR="0" marL="0"/>
                </a:tc>
              </a:tr>
              <a:tr h="2053575">
                <a:tc>
                  <a:txBody>
                    <a:bodyPr/>
                    <a:lstStyle/>
                    <a:p>
                      <a:pPr indent="0" lvl="0" marL="3810" marR="0" rtl="0" algn="ctr">
                        <a:lnSpc>
                          <a:spcPct val="112272"/>
                        </a:lnSpc>
                        <a:spcBef>
                          <a:spcPts val="0"/>
                        </a:spcBef>
                        <a:spcAft>
                          <a:spcPts val="0"/>
                        </a:spcAft>
                        <a:buNone/>
                      </a:pPr>
                      <a:r>
                        <a:rPr b="0" lang="en-US" sz="1100" u="none" cap="none" strike="noStrike">
                          <a:latin typeface="Arial"/>
                          <a:ea typeface="Arial"/>
                          <a:cs typeface="Arial"/>
                          <a:sym typeface="Arial"/>
                        </a:rPr>
                        <a:t>2</a:t>
                      </a:r>
                      <a:endParaRPr b="0" sz="1100" u="none" cap="none" strike="noStrike">
                        <a:latin typeface="Arial"/>
                        <a:ea typeface="Arial"/>
                        <a:cs typeface="Arial"/>
                        <a:sym typeface="Arial"/>
                      </a:endParaRPr>
                    </a:p>
                  </a:txBody>
                  <a:tcPr marT="0" marB="0" marR="0" marL="0"/>
                </a:tc>
                <a:tc>
                  <a:txBody>
                    <a:bodyPr/>
                    <a:lstStyle/>
                    <a:p>
                      <a:pPr indent="0" lvl="0" marL="67310" marR="539115" rtl="0" algn="l">
                        <a:spcBef>
                          <a:spcPts val="0"/>
                        </a:spcBef>
                        <a:spcAft>
                          <a:spcPts val="0"/>
                        </a:spcAft>
                        <a:buNone/>
                      </a:pPr>
                      <a:r>
                        <a:rPr b="0" lang="en-US" sz="1100" u="none" cap="none" strike="noStrike">
                          <a:latin typeface="Arial"/>
                          <a:ea typeface="Arial"/>
                          <a:cs typeface="Arial"/>
                          <a:sym typeface="Arial"/>
                        </a:rPr>
                        <a:t>Kegiatan MBKM meliputi :</a:t>
                      </a:r>
                      <a:endParaRPr b="0" sz="1100" u="none" cap="none" strike="noStrike">
                        <a:latin typeface="Arial"/>
                        <a:ea typeface="Arial"/>
                        <a:cs typeface="Arial"/>
                        <a:sym typeface="Arial"/>
                      </a:endParaRPr>
                    </a:p>
                    <a:p>
                      <a:pPr indent="-342900" lvl="0" marL="342900" marR="0" rtl="0" algn="l">
                        <a:lnSpc>
                          <a:spcPct val="124545"/>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Pertukaran Pelajar;</a:t>
                      </a:r>
                      <a:endParaRPr b="0" sz="1100" u="none" cap="none" strike="noStrike">
                        <a:latin typeface="Arial"/>
                        <a:ea typeface="Arial"/>
                        <a:cs typeface="Arial"/>
                        <a:sym typeface="Arial"/>
                      </a:endParaRPr>
                    </a:p>
                    <a:p>
                      <a:pPr indent="-342900" lvl="0" marL="342900" marR="391160" rtl="0" algn="l">
                        <a:lnSpc>
                          <a:spcPct val="97000"/>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Magang / Praktik Kerja;</a:t>
                      </a:r>
                      <a:endParaRPr b="0" sz="1100" u="none" cap="none" strike="noStrike">
                        <a:latin typeface="Arial"/>
                        <a:ea typeface="Arial"/>
                        <a:cs typeface="Arial"/>
                        <a:sym typeface="Arial"/>
                      </a:endParaRPr>
                    </a:p>
                    <a:p>
                      <a:pPr indent="-342900" lvl="0" marL="342900" marR="0" rtl="0" algn="l">
                        <a:lnSpc>
                          <a:spcPct val="124545"/>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Asistensi Mengajar;</a:t>
                      </a:r>
                      <a:endParaRPr b="0" sz="1100" u="none" cap="none" strike="noStrike">
                        <a:latin typeface="Arial"/>
                        <a:ea typeface="Arial"/>
                        <a:cs typeface="Arial"/>
                        <a:sym typeface="Arial"/>
                      </a:endParaRPr>
                    </a:p>
                    <a:p>
                      <a:pPr indent="-342900" lvl="0" marL="342900" marR="0" rtl="0" algn="l">
                        <a:lnSpc>
                          <a:spcPct val="123636"/>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Penelitian / Riset;</a:t>
                      </a:r>
                      <a:endParaRPr b="0" sz="1100" u="none" cap="none" strike="noStrike">
                        <a:latin typeface="Arial"/>
                        <a:ea typeface="Arial"/>
                        <a:cs typeface="Arial"/>
                        <a:sym typeface="Arial"/>
                      </a:endParaRPr>
                    </a:p>
                    <a:p>
                      <a:pPr indent="-342900" lvl="0" marL="342900" marR="0" rtl="0" algn="l">
                        <a:lnSpc>
                          <a:spcPct val="122727"/>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Proyek Kemanusiaan;</a:t>
                      </a:r>
                      <a:endParaRPr b="0" sz="1100" u="none" cap="none" strike="noStrike">
                        <a:latin typeface="Arial"/>
                        <a:ea typeface="Arial"/>
                        <a:cs typeface="Arial"/>
                        <a:sym typeface="Arial"/>
                      </a:endParaRPr>
                    </a:p>
                    <a:p>
                      <a:pPr indent="-342900" lvl="0" marL="342900" marR="0" rtl="0" algn="l">
                        <a:lnSpc>
                          <a:spcPct val="122727"/>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Kegiatan Wirausaha;</a:t>
                      </a:r>
                      <a:endParaRPr b="0" sz="1100" u="none" cap="none" strike="noStrike">
                        <a:latin typeface="Arial"/>
                        <a:ea typeface="Arial"/>
                        <a:cs typeface="Arial"/>
                        <a:sym typeface="Arial"/>
                      </a:endParaRPr>
                    </a:p>
                    <a:p>
                      <a:pPr indent="-342900" lvl="0" marL="342900" marR="561340" rtl="0" algn="l">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Studi / Proyek Indenpenden;</a:t>
                      </a:r>
                      <a:endParaRPr b="0" sz="1100" u="none" cap="none" strike="noStrike">
                        <a:latin typeface="Arial"/>
                        <a:ea typeface="Arial"/>
                        <a:cs typeface="Arial"/>
                        <a:sym typeface="Arial"/>
                      </a:endParaRPr>
                    </a:p>
                    <a:p>
                      <a:pPr indent="-342900" lvl="0" marL="342900" marR="125095" rtl="0" algn="l">
                        <a:lnSpc>
                          <a:spcPct val="114545"/>
                        </a:lnSpc>
                        <a:spcBef>
                          <a:spcPts val="5"/>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KKN T / Membangun desa</a:t>
                      </a:r>
                      <a:endParaRPr b="0" sz="1100" u="none" cap="none" strike="noStrike">
                        <a:latin typeface="Arial"/>
                        <a:ea typeface="Arial"/>
                        <a:cs typeface="Arial"/>
                        <a:sym typeface="Arial"/>
                      </a:endParaRPr>
                    </a:p>
                  </a:txBody>
                  <a:tcPr marT="0" marB="0" marR="0" marL="0"/>
                </a:tc>
                <a:tc>
                  <a:txBody>
                    <a:bodyPr/>
                    <a:lstStyle/>
                    <a:p>
                      <a:pPr indent="-342900" lvl="0" marL="342900" marR="64135" rtl="0" algn="l">
                        <a:lnSpc>
                          <a:spcPct val="98000"/>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Surat Tugas / SK;</a:t>
                      </a:r>
                      <a:endParaRPr b="0" sz="1100" u="none" cap="none" strike="noStrike">
                        <a:latin typeface="Arial"/>
                        <a:ea typeface="Arial"/>
                        <a:cs typeface="Arial"/>
                        <a:sym typeface="Arial"/>
                      </a:endParaRPr>
                    </a:p>
                    <a:p>
                      <a:pPr indent="-342900" lvl="0" marL="342900" marR="63500" rtl="0" algn="l">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Sertifikat	/ surat keterangan instansi</a:t>
                      </a:r>
                      <a:endParaRPr b="0" sz="1100" u="none" cap="none" strike="noStrike">
                        <a:latin typeface="Arial"/>
                        <a:ea typeface="Arial"/>
                        <a:cs typeface="Arial"/>
                        <a:sym typeface="Arial"/>
                      </a:endParaRPr>
                    </a:p>
                  </a:txBody>
                  <a:tcPr marT="0" marB="0" marR="0" marL="0"/>
                </a:tc>
                <a:tc>
                  <a:txBody>
                    <a:bodyPr/>
                    <a:lstStyle/>
                    <a:p>
                      <a:pPr indent="0" lvl="0" marL="64770" marR="65405" rtl="0" algn="ctr">
                        <a:lnSpc>
                          <a:spcPct val="112272"/>
                        </a:lnSpc>
                        <a:spcBef>
                          <a:spcPts val="0"/>
                        </a:spcBef>
                        <a:spcAft>
                          <a:spcPts val="0"/>
                        </a:spcAft>
                        <a:buNone/>
                      </a:pPr>
                      <a:r>
                        <a:rPr b="0" lang="en-US" sz="1100" u="none" cap="none" strike="noStrike">
                          <a:latin typeface="Arial"/>
                          <a:ea typeface="Arial"/>
                          <a:cs typeface="Arial"/>
                          <a:sym typeface="Arial"/>
                        </a:rPr>
                        <a:t>1 kegiatan</a:t>
                      </a:r>
                      <a:endParaRPr b="0" sz="1100" u="none" cap="none" strike="noStrike">
                        <a:latin typeface="Arial"/>
                        <a:ea typeface="Arial"/>
                        <a:cs typeface="Arial"/>
                        <a:sym typeface="Arial"/>
                      </a:endParaRPr>
                    </a:p>
                  </a:txBody>
                  <a:tcPr marT="0" marB="0" marR="0" marL="0"/>
                </a:tc>
                <a:tc>
                  <a:txBody>
                    <a:bodyPr/>
                    <a:lstStyle/>
                    <a:p>
                      <a:pPr indent="0" lvl="0" marL="67310" marR="0" rtl="0" algn="ctr">
                        <a:lnSpc>
                          <a:spcPct val="112272"/>
                        </a:lnSpc>
                        <a:spcBef>
                          <a:spcPts val="0"/>
                        </a:spcBef>
                        <a:spcAft>
                          <a:spcPts val="0"/>
                        </a:spcAft>
                        <a:buNone/>
                      </a:pPr>
                      <a:r>
                        <a:rPr b="0" lang="en-US" sz="1100" u="none" cap="none" strike="noStrike">
                          <a:latin typeface="Arial"/>
                          <a:ea typeface="Arial"/>
                          <a:cs typeface="Arial"/>
                          <a:sym typeface="Arial"/>
                        </a:rPr>
                        <a:t>2</a:t>
                      </a:r>
                      <a:endParaRPr b="0" sz="1100" u="none" cap="none" strike="noStrike">
                        <a:latin typeface="Arial"/>
                        <a:ea typeface="Arial"/>
                        <a:cs typeface="Arial"/>
                        <a:sym typeface="Arial"/>
                      </a:endParaRPr>
                    </a:p>
                  </a:txBody>
                  <a:tcPr marT="0" marB="0" marR="0" marL="0"/>
                </a:tc>
                <a:tc>
                  <a:txBody>
                    <a:bodyPr/>
                    <a:lstStyle/>
                    <a:p>
                      <a:pPr indent="0" lvl="0" marL="59689" marR="56514" rtl="0" algn="ctr">
                        <a:lnSpc>
                          <a:spcPct val="112272"/>
                        </a:lnSpc>
                        <a:spcBef>
                          <a:spcPts val="0"/>
                        </a:spcBef>
                        <a:spcAft>
                          <a:spcPts val="0"/>
                        </a:spcAft>
                        <a:buNone/>
                      </a:pPr>
                      <a:r>
                        <a:rPr b="0" lang="en-US" sz="1100" u="none" cap="none" strike="noStrike">
                          <a:latin typeface="Arial"/>
                          <a:ea typeface="Arial"/>
                          <a:cs typeface="Arial"/>
                          <a:sym typeface="Arial"/>
                        </a:rPr>
                        <a:t>Semester 2-7</a:t>
                      </a:r>
                      <a:endParaRPr b="0" sz="1100" u="none" cap="none" strike="noStrike">
                        <a:latin typeface="Arial"/>
                        <a:ea typeface="Arial"/>
                        <a:cs typeface="Arial"/>
                        <a:sym typeface="Arial"/>
                      </a:endParaRPr>
                    </a:p>
                  </a:txBody>
                  <a:tcPr marT="0" marB="0" marR="0" marL="0"/>
                </a:tc>
              </a:tr>
              <a:tr h="796175">
                <a:tc>
                  <a:txBody>
                    <a:bodyPr/>
                    <a:lstStyle/>
                    <a:p>
                      <a:pPr indent="0" lvl="0" marL="3810" marR="0" rtl="0" algn="ctr">
                        <a:lnSpc>
                          <a:spcPct val="112272"/>
                        </a:lnSpc>
                        <a:spcBef>
                          <a:spcPts val="0"/>
                        </a:spcBef>
                        <a:spcAft>
                          <a:spcPts val="0"/>
                        </a:spcAft>
                        <a:buNone/>
                      </a:pPr>
                      <a:r>
                        <a:rPr b="0" lang="en-US" sz="1100" u="none" cap="none" strike="noStrike">
                          <a:latin typeface="Arial"/>
                          <a:ea typeface="Arial"/>
                          <a:cs typeface="Arial"/>
                          <a:sym typeface="Arial"/>
                        </a:rPr>
                        <a:t>3</a:t>
                      </a:r>
                      <a:endParaRPr b="0" sz="1100" u="none" cap="none" strike="noStrike">
                        <a:latin typeface="Arial"/>
                        <a:ea typeface="Arial"/>
                        <a:cs typeface="Arial"/>
                        <a:sym typeface="Arial"/>
                      </a:endParaRPr>
                    </a:p>
                  </a:txBody>
                  <a:tcPr marT="0" marB="0" marR="0" marL="0"/>
                </a:tc>
                <a:tc>
                  <a:txBody>
                    <a:bodyPr/>
                    <a:lstStyle/>
                    <a:p>
                      <a:pPr indent="0" lvl="0" marL="67310" marR="39370" rtl="0" algn="l">
                        <a:spcBef>
                          <a:spcPts val="0"/>
                        </a:spcBef>
                        <a:spcAft>
                          <a:spcPts val="0"/>
                        </a:spcAft>
                        <a:buNone/>
                      </a:pPr>
                      <a:r>
                        <a:rPr b="0" lang="en-US" sz="1100" u="none" cap="none" strike="noStrike">
                          <a:latin typeface="Arial"/>
                          <a:ea typeface="Arial"/>
                          <a:cs typeface="Arial"/>
                          <a:sym typeface="Arial"/>
                        </a:rPr>
                        <a:t>Pelatihan pengembangan keterampilan yang terkait dengan CPL program studi. pelatihan dengan kompetensi program studi (pelaksanaan minimal 8</a:t>
                      </a:r>
                      <a:endParaRPr b="0" sz="1100" u="none" cap="none" strike="noStrike">
                        <a:latin typeface="Arial"/>
                        <a:ea typeface="Arial"/>
                        <a:cs typeface="Arial"/>
                        <a:sym typeface="Arial"/>
                      </a:endParaRPr>
                    </a:p>
                    <a:p>
                      <a:pPr indent="0" lvl="0" marL="67310" marR="0" rtl="0" algn="l">
                        <a:lnSpc>
                          <a:spcPct val="107727"/>
                        </a:lnSpc>
                        <a:spcBef>
                          <a:spcPts val="0"/>
                        </a:spcBef>
                        <a:spcAft>
                          <a:spcPts val="0"/>
                        </a:spcAft>
                        <a:buNone/>
                      </a:pPr>
                      <a:r>
                        <a:rPr b="0" lang="en-US" sz="1100" u="none" cap="none" strike="noStrike">
                          <a:latin typeface="Arial"/>
                          <a:ea typeface="Arial"/>
                          <a:cs typeface="Arial"/>
                          <a:sym typeface="Arial"/>
                        </a:rPr>
                        <a:t>jam)</a:t>
                      </a:r>
                      <a:endParaRPr b="0" sz="1100" u="none" cap="none" strike="noStrike">
                        <a:latin typeface="Arial"/>
                        <a:ea typeface="Arial"/>
                        <a:cs typeface="Arial"/>
                        <a:sym typeface="Arial"/>
                      </a:endParaRPr>
                    </a:p>
                  </a:txBody>
                  <a:tcPr marT="0" marB="0" marR="0" marL="0"/>
                </a:tc>
                <a:tc>
                  <a:txBody>
                    <a:bodyPr/>
                    <a:lstStyle/>
                    <a:p>
                      <a:pPr indent="-342900" lvl="0" marL="342900" marR="127635" rtl="0" algn="l">
                        <a:spcBef>
                          <a:spcPts val="0"/>
                        </a:spcBef>
                        <a:spcAft>
                          <a:spcPts val="0"/>
                        </a:spcAft>
                        <a:buClr>
                          <a:schemeClr val="dk1"/>
                        </a:buClr>
                        <a:buSzPts val="1100"/>
                        <a:buFont typeface="Times New Roman"/>
                        <a:buAutoNum type="alphaLcPeriod"/>
                      </a:pPr>
                      <a:r>
                        <a:rPr b="0" lang="en-US" sz="1100" u="none" cap="none" strike="noStrike">
                          <a:latin typeface="Arial"/>
                          <a:ea typeface="Arial"/>
                          <a:cs typeface="Arial"/>
                          <a:sym typeface="Arial"/>
                        </a:rPr>
                        <a:t>Surat Tugas / SK;</a:t>
                      </a:r>
                      <a:endParaRPr b="0" sz="1100" u="none" cap="none" strike="noStrike">
                        <a:latin typeface="Arial"/>
                        <a:ea typeface="Arial"/>
                        <a:cs typeface="Arial"/>
                        <a:sym typeface="Arial"/>
                      </a:endParaRPr>
                    </a:p>
                    <a:p>
                      <a:pPr indent="-342900" lvl="0" marL="342900" marR="224790" rtl="0" algn="l">
                        <a:spcBef>
                          <a:spcPts val="0"/>
                        </a:spcBef>
                        <a:spcAft>
                          <a:spcPts val="0"/>
                        </a:spcAft>
                        <a:buClr>
                          <a:schemeClr val="dk1"/>
                        </a:buClr>
                        <a:buSzPts val="1100"/>
                        <a:buFont typeface="Times New Roman"/>
                        <a:buAutoNum type="alphaLcPeriod"/>
                      </a:pPr>
                      <a:r>
                        <a:rPr b="0" lang="en-US" sz="1100" u="none" cap="none" strike="noStrike">
                          <a:latin typeface="Arial"/>
                          <a:ea typeface="Arial"/>
                          <a:cs typeface="Arial"/>
                          <a:sym typeface="Arial"/>
                        </a:rPr>
                        <a:t>Sertifikat / surat keterangan.</a:t>
                      </a:r>
                      <a:endParaRPr b="0" sz="1100" u="none" cap="none" strike="noStrike">
                        <a:latin typeface="Arial"/>
                        <a:ea typeface="Arial"/>
                        <a:cs typeface="Arial"/>
                        <a:sym typeface="Arial"/>
                      </a:endParaRPr>
                    </a:p>
                  </a:txBody>
                  <a:tcPr marT="0" marB="0" marR="0" marL="0"/>
                </a:tc>
                <a:tc>
                  <a:txBody>
                    <a:bodyPr/>
                    <a:lstStyle/>
                    <a:p>
                      <a:pPr indent="0" lvl="0" marL="80645" marR="76200" rtl="0" algn="ctr">
                        <a:spcBef>
                          <a:spcPts val="0"/>
                        </a:spcBef>
                        <a:spcAft>
                          <a:spcPts val="0"/>
                        </a:spcAft>
                        <a:buNone/>
                      </a:pPr>
                      <a:r>
                        <a:rPr b="0" lang="en-US" sz="1100" u="none" cap="none" strike="noStrike">
                          <a:latin typeface="Arial"/>
                          <a:ea typeface="Arial"/>
                          <a:cs typeface="Arial"/>
                          <a:sym typeface="Arial"/>
                        </a:rPr>
                        <a:t>Lokal/Internal : 2 kegiatan Nasional : BNSP 1</a:t>
                      </a:r>
                      <a:endParaRPr b="0" sz="1100" u="none" cap="none" strike="noStrike">
                        <a:latin typeface="Arial"/>
                        <a:ea typeface="Arial"/>
                        <a:cs typeface="Arial"/>
                        <a:sym typeface="Arial"/>
                      </a:endParaRPr>
                    </a:p>
                    <a:p>
                      <a:pPr indent="0" lvl="0" marL="64770" marR="65405" rtl="0" algn="ctr">
                        <a:spcBef>
                          <a:spcPts val="0"/>
                        </a:spcBef>
                        <a:spcAft>
                          <a:spcPts val="0"/>
                        </a:spcAft>
                        <a:buNone/>
                      </a:pPr>
                      <a:r>
                        <a:rPr b="0" lang="en-US" sz="1100" u="none" cap="none" strike="noStrike">
                          <a:latin typeface="Arial"/>
                          <a:ea typeface="Arial"/>
                          <a:cs typeface="Arial"/>
                          <a:sym typeface="Arial"/>
                        </a:rPr>
                        <a:t>kegiatan</a:t>
                      </a:r>
                      <a:endParaRPr b="0" sz="1100" u="none" cap="none" strike="noStrike">
                        <a:latin typeface="Arial"/>
                        <a:ea typeface="Arial"/>
                        <a:cs typeface="Arial"/>
                        <a:sym typeface="Arial"/>
                      </a:endParaRPr>
                    </a:p>
                  </a:txBody>
                  <a:tcPr marT="0" marB="0" marR="0" marL="0"/>
                </a:tc>
                <a:tc>
                  <a:txBody>
                    <a:bodyPr/>
                    <a:lstStyle/>
                    <a:p>
                      <a:pPr indent="0" lvl="0" marL="67310" marR="0" rtl="0" algn="ctr">
                        <a:lnSpc>
                          <a:spcPct val="112272"/>
                        </a:lnSpc>
                        <a:spcBef>
                          <a:spcPts val="0"/>
                        </a:spcBef>
                        <a:spcAft>
                          <a:spcPts val="0"/>
                        </a:spcAft>
                        <a:buNone/>
                      </a:pPr>
                      <a:r>
                        <a:rPr b="0" lang="en-US" sz="1100" u="none" cap="none" strike="noStrike">
                          <a:latin typeface="Arial"/>
                          <a:ea typeface="Arial"/>
                          <a:cs typeface="Arial"/>
                          <a:sym typeface="Arial"/>
                        </a:rPr>
                        <a:t>1</a:t>
                      </a:r>
                      <a:endParaRPr b="0" sz="1100" u="none" cap="none" strike="noStrike">
                        <a:latin typeface="Arial"/>
                        <a:ea typeface="Arial"/>
                        <a:cs typeface="Arial"/>
                        <a:sym typeface="Arial"/>
                      </a:endParaRPr>
                    </a:p>
                  </a:txBody>
                  <a:tcPr marT="0" marB="0" marR="0" marL="0"/>
                </a:tc>
                <a:tc>
                  <a:txBody>
                    <a:bodyPr/>
                    <a:lstStyle/>
                    <a:p>
                      <a:pPr indent="0" lvl="0" marL="59689" marR="56514" rtl="0" algn="ctr">
                        <a:lnSpc>
                          <a:spcPct val="112272"/>
                        </a:lnSpc>
                        <a:spcBef>
                          <a:spcPts val="0"/>
                        </a:spcBef>
                        <a:spcAft>
                          <a:spcPts val="0"/>
                        </a:spcAft>
                        <a:buNone/>
                      </a:pPr>
                      <a:r>
                        <a:rPr b="0" lang="en-US" sz="1100" u="none" cap="none" strike="noStrike">
                          <a:latin typeface="Arial"/>
                          <a:ea typeface="Arial"/>
                          <a:cs typeface="Arial"/>
                          <a:sym typeface="Arial"/>
                        </a:rPr>
                        <a:t>Semester 2-7</a:t>
                      </a:r>
                      <a:endParaRPr b="0" sz="1100" u="none" cap="none" strike="noStrike">
                        <a:latin typeface="Arial"/>
                        <a:ea typeface="Arial"/>
                        <a:cs typeface="Arial"/>
                        <a:sym typeface="Arial"/>
                      </a:endParaRPr>
                    </a:p>
                  </a:txBody>
                  <a:tcPr marT="0" marB="0" marR="0" marL="0"/>
                </a:tc>
              </a:tr>
              <a:tr h="1579825">
                <a:tc>
                  <a:txBody>
                    <a:bodyPr/>
                    <a:lstStyle/>
                    <a:p>
                      <a:pPr indent="0" lvl="0" marL="3810" marR="0" rtl="0" algn="ctr">
                        <a:lnSpc>
                          <a:spcPct val="111818"/>
                        </a:lnSpc>
                        <a:spcBef>
                          <a:spcPts val="0"/>
                        </a:spcBef>
                        <a:spcAft>
                          <a:spcPts val="0"/>
                        </a:spcAft>
                        <a:buNone/>
                      </a:pPr>
                      <a:r>
                        <a:rPr b="0" lang="en-US" sz="1100" u="none" cap="none" strike="noStrike">
                          <a:latin typeface="Arial"/>
                          <a:ea typeface="Arial"/>
                          <a:cs typeface="Arial"/>
                          <a:sym typeface="Arial"/>
                        </a:rPr>
                        <a:t>4</a:t>
                      </a:r>
                      <a:endParaRPr b="0" sz="1100" u="none" cap="none" strike="noStrike">
                        <a:latin typeface="Arial"/>
                        <a:ea typeface="Arial"/>
                        <a:cs typeface="Arial"/>
                        <a:sym typeface="Arial"/>
                      </a:endParaRPr>
                    </a:p>
                  </a:txBody>
                  <a:tcPr marT="0" marB="0" marR="0" marL="0"/>
                </a:tc>
                <a:tc>
                  <a:txBody>
                    <a:bodyPr/>
                    <a:lstStyle/>
                    <a:p>
                      <a:pPr indent="0" lvl="0" marL="67310" marR="90170" rtl="0" algn="l">
                        <a:spcBef>
                          <a:spcPts val="0"/>
                        </a:spcBef>
                        <a:spcAft>
                          <a:spcPts val="0"/>
                        </a:spcAft>
                        <a:buNone/>
                      </a:pPr>
                      <a:r>
                        <a:rPr b="0" lang="en-US" sz="1100" u="none" cap="none" strike="noStrike">
                          <a:latin typeface="Arial"/>
                          <a:ea typeface="Arial"/>
                          <a:cs typeface="Arial"/>
                          <a:sym typeface="Arial"/>
                        </a:rPr>
                        <a:t>Mengikuti kegiatan ilmiah seperti PKM, seminar / kuliah tamu yang sesuai dengan CPL program studi</a:t>
                      </a:r>
                      <a:endParaRPr b="0" sz="1100" u="none" cap="none" strike="noStrike">
                        <a:latin typeface="Arial"/>
                        <a:ea typeface="Arial"/>
                        <a:cs typeface="Arial"/>
                        <a:sym typeface="Arial"/>
                      </a:endParaRPr>
                    </a:p>
                  </a:txBody>
                  <a:tcPr marT="0" marB="0" marR="0" marL="0"/>
                </a:tc>
                <a:tc>
                  <a:txBody>
                    <a:bodyPr/>
                    <a:lstStyle/>
                    <a:p>
                      <a:pPr indent="-342900" lvl="0" marL="342900" marR="127635" rtl="0" algn="l">
                        <a:lnSpc>
                          <a:spcPct val="98000"/>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Surat Tugas / SK;</a:t>
                      </a:r>
                      <a:endParaRPr b="0" sz="1100" u="none" cap="none" strike="noStrike">
                        <a:latin typeface="Arial"/>
                        <a:ea typeface="Arial"/>
                        <a:cs typeface="Arial"/>
                        <a:sym typeface="Arial"/>
                      </a:endParaRPr>
                    </a:p>
                    <a:p>
                      <a:pPr indent="-342900" lvl="0" marL="342900" marR="224790" rtl="0" algn="l">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Sertifikat / surat keterangan.</a:t>
                      </a:r>
                      <a:endParaRPr b="0" sz="1100" u="none" cap="none" strike="noStrike">
                        <a:latin typeface="Arial"/>
                        <a:ea typeface="Arial"/>
                        <a:cs typeface="Arial"/>
                        <a:sym typeface="Arial"/>
                      </a:endParaRPr>
                    </a:p>
                    <a:p>
                      <a:pPr indent="-342900" lvl="0" marL="342900" marR="388620" rtl="0" algn="l">
                        <a:lnSpc>
                          <a:spcPct val="98000"/>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PKM : proposal</a:t>
                      </a:r>
                      <a:endParaRPr b="0" sz="1100" u="none" cap="none" strike="noStrike">
                        <a:latin typeface="Arial"/>
                        <a:ea typeface="Arial"/>
                        <a:cs typeface="Arial"/>
                        <a:sym typeface="Arial"/>
                      </a:endParaRPr>
                    </a:p>
                    <a:p>
                      <a:pPr indent="-342900" lvl="0" marL="342900" marR="0" rtl="0" algn="l">
                        <a:lnSpc>
                          <a:spcPct val="124090"/>
                        </a:lnSpc>
                        <a:spcBef>
                          <a:spcPts val="0"/>
                        </a:spcBef>
                        <a:spcAft>
                          <a:spcPts val="0"/>
                        </a:spcAft>
                        <a:buClr>
                          <a:schemeClr val="dk1"/>
                        </a:buClr>
                        <a:buSzPts val="1200"/>
                        <a:buFont typeface="Times New Roman"/>
                        <a:buAutoNum type="alphaLcPeriod"/>
                      </a:pPr>
                      <a:r>
                        <a:rPr b="0" lang="en-US" sz="1100" u="none" cap="none" strike="noStrike">
                          <a:latin typeface="Arial"/>
                          <a:ea typeface="Arial"/>
                          <a:cs typeface="Arial"/>
                          <a:sym typeface="Arial"/>
                        </a:rPr>
                        <a:t>Kuliah Tamu</a:t>
                      </a:r>
                      <a:endParaRPr b="0" sz="1100" u="none" cap="none" strike="noStrike">
                        <a:latin typeface="Arial"/>
                        <a:ea typeface="Arial"/>
                        <a:cs typeface="Arial"/>
                        <a:sym typeface="Arial"/>
                      </a:endParaRPr>
                    </a:p>
                    <a:p>
                      <a:pPr indent="0" lvl="0" marL="217170" marR="0" rtl="0" algn="l">
                        <a:lnSpc>
                          <a:spcPct val="114545"/>
                        </a:lnSpc>
                        <a:spcBef>
                          <a:spcPts val="0"/>
                        </a:spcBef>
                        <a:spcAft>
                          <a:spcPts val="0"/>
                        </a:spcAft>
                        <a:buNone/>
                      </a:pPr>
                      <a:r>
                        <a:rPr b="0" lang="en-US" sz="1100" u="none" cap="none" strike="noStrike">
                          <a:latin typeface="Arial"/>
                          <a:ea typeface="Arial"/>
                          <a:cs typeface="Arial"/>
                          <a:sym typeface="Arial"/>
                        </a:rPr>
                        <a:t>/ seminar : dokumentasi</a:t>
                      </a:r>
                      <a:endParaRPr b="0" sz="1100" u="none" cap="none" strike="noStrike">
                        <a:latin typeface="Arial"/>
                        <a:ea typeface="Arial"/>
                        <a:cs typeface="Arial"/>
                        <a:sym typeface="Arial"/>
                      </a:endParaRPr>
                    </a:p>
                  </a:txBody>
                  <a:tcPr marT="0" marB="0" marR="0" marL="0"/>
                </a:tc>
                <a:tc>
                  <a:txBody>
                    <a:bodyPr/>
                    <a:lstStyle/>
                    <a:p>
                      <a:pPr indent="0" lvl="0" marL="64770" marR="65405" rtl="0" algn="ctr">
                        <a:lnSpc>
                          <a:spcPct val="111818"/>
                        </a:lnSpc>
                        <a:spcBef>
                          <a:spcPts val="0"/>
                        </a:spcBef>
                        <a:spcAft>
                          <a:spcPts val="0"/>
                        </a:spcAft>
                        <a:buNone/>
                      </a:pPr>
                      <a:r>
                        <a:rPr b="0" lang="en-US" sz="1100" u="none" cap="none" strike="noStrike">
                          <a:latin typeface="Arial"/>
                          <a:ea typeface="Arial"/>
                          <a:cs typeface="Arial"/>
                          <a:sym typeface="Arial"/>
                        </a:rPr>
                        <a:t>2 kegiatan</a:t>
                      </a:r>
                      <a:endParaRPr b="0" sz="1100" u="none" cap="none" strike="noStrike">
                        <a:latin typeface="Arial"/>
                        <a:ea typeface="Arial"/>
                        <a:cs typeface="Arial"/>
                        <a:sym typeface="Arial"/>
                      </a:endParaRPr>
                    </a:p>
                  </a:txBody>
                  <a:tcPr marT="0" marB="0" marR="0" marL="0"/>
                </a:tc>
                <a:tc>
                  <a:txBody>
                    <a:bodyPr/>
                    <a:lstStyle/>
                    <a:p>
                      <a:pPr indent="0" lvl="0" marL="67310" marR="0" rtl="0" algn="ctr">
                        <a:lnSpc>
                          <a:spcPct val="111818"/>
                        </a:lnSpc>
                        <a:spcBef>
                          <a:spcPts val="0"/>
                        </a:spcBef>
                        <a:spcAft>
                          <a:spcPts val="0"/>
                        </a:spcAft>
                        <a:buNone/>
                      </a:pPr>
                      <a:r>
                        <a:rPr b="0" lang="en-US" sz="1100" u="none" cap="none" strike="noStrike">
                          <a:latin typeface="Arial"/>
                          <a:ea typeface="Arial"/>
                          <a:cs typeface="Arial"/>
                          <a:sym typeface="Arial"/>
                        </a:rPr>
                        <a:t>1</a:t>
                      </a:r>
                      <a:endParaRPr b="0" sz="1100" u="none" cap="none" strike="noStrike">
                        <a:latin typeface="Arial"/>
                        <a:ea typeface="Arial"/>
                        <a:cs typeface="Arial"/>
                        <a:sym typeface="Arial"/>
                      </a:endParaRPr>
                    </a:p>
                  </a:txBody>
                  <a:tcPr marT="0" marB="0" marR="0" marL="0"/>
                </a:tc>
                <a:tc>
                  <a:txBody>
                    <a:bodyPr/>
                    <a:lstStyle/>
                    <a:p>
                      <a:pPr indent="0" lvl="0" marL="59689" marR="56514" rtl="0" algn="ctr">
                        <a:lnSpc>
                          <a:spcPct val="111818"/>
                        </a:lnSpc>
                        <a:spcBef>
                          <a:spcPts val="0"/>
                        </a:spcBef>
                        <a:spcAft>
                          <a:spcPts val="0"/>
                        </a:spcAft>
                        <a:buNone/>
                      </a:pPr>
                      <a:r>
                        <a:rPr b="0" lang="en-US" sz="1100" u="none" cap="none" strike="noStrike">
                          <a:latin typeface="Arial"/>
                          <a:ea typeface="Arial"/>
                          <a:cs typeface="Arial"/>
                          <a:sym typeface="Arial"/>
                        </a:rPr>
                        <a:t>Semester 3-6</a:t>
                      </a:r>
                      <a:endParaRPr b="0" sz="1100" u="none" cap="none" strike="noStrike">
                        <a:latin typeface="Arial"/>
                        <a:ea typeface="Arial"/>
                        <a:cs typeface="Arial"/>
                        <a:sym typeface="Arial"/>
                      </a:endParaRPr>
                    </a:p>
                  </a:txBody>
                  <a:tcPr marT="0" marB="0" marR="0" marL="0"/>
                </a:tc>
              </a:tr>
              <a:tr h="792725">
                <a:tc>
                  <a:txBody>
                    <a:bodyPr/>
                    <a:lstStyle/>
                    <a:p>
                      <a:pPr indent="0" lvl="0" marL="3810" marR="0" rtl="0" algn="ctr">
                        <a:lnSpc>
                          <a:spcPct val="111818"/>
                        </a:lnSpc>
                        <a:spcBef>
                          <a:spcPts val="0"/>
                        </a:spcBef>
                        <a:spcAft>
                          <a:spcPts val="0"/>
                        </a:spcAft>
                        <a:buNone/>
                      </a:pPr>
                      <a:r>
                        <a:rPr b="0" lang="en-US" sz="1100" u="none" cap="none" strike="noStrike">
                          <a:latin typeface="Arial"/>
                          <a:ea typeface="Arial"/>
                          <a:cs typeface="Arial"/>
                          <a:sym typeface="Arial"/>
                        </a:rPr>
                        <a:t>5</a:t>
                      </a:r>
                      <a:endParaRPr b="0" sz="1100" u="none" cap="none" strike="noStrike">
                        <a:latin typeface="Arial"/>
                        <a:ea typeface="Arial"/>
                        <a:cs typeface="Arial"/>
                        <a:sym typeface="Arial"/>
                      </a:endParaRPr>
                    </a:p>
                  </a:txBody>
                  <a:tcPr marT="0" marB="0" marR="0" marL="0"/>
                </a:tc>
                <a:tc>
                  <a:txBody>
                    <a:bodyPr/>
                    <a:lstStyle/>
                    <a:p>
                      <a:pPr indent="0" lvl="0" marL="67310" marR="39370" rtl="0" algn="l">
                        <a:spcBef>
                          <a:spcPts val="0"/>
                        </a:spcBef>
                        <a:spcAft>
                          <a:spcPts val="0"/>
                        </a:spcAft>
                        <a:buNone/>
                      </a:pPr>
                      <a:r>
                        <a:rPr b="0" lang="en-US" sz="1100" u="none" cap="none" strike="noStrike">
                          <a:latin typeface="Arial"/>
                          <a:ea typeface="Arial"/>
                          <a:cs typeface="Arial"/>
                          <a:sym typeface="Arial"/>
                        </a:rPr>
                        <a:t>Bentuk lainnya yang sesuai dengan CPL program studi, seperti asisten laboratorium, asisten akademik,</a:t>
                      </a:r>
                      <a:endParaRPr b="0" sz="1100" u="none" cap="none" strike="noStrike">
                        <a:latin typeface="Arial"/>
                        <a:ea typeface="Arial"/>
                        <a:cs typeface="Arial"/>
                        <a:sym typeface="Arial"/>
                      </a:endParaRPr>
                    </a:p>
                    <a:p>
                      <a:pPr indent="0" lvl="0" marL="67310" marR="325755" rtl="0" algn="l">
                        <a:lnSpc>
                          <a:spcPct val="114545"/>
                        </a:lnSpc>
                        <a:spcBef>
                          <a:spcPts val="0"/>
                        </a:spcBef>
                        <a:spcAft>
                          <a:spcPts val="0"/>
                        </a:spcAft>
                        <a:buNone/>
                      </a:pPr>
                      <a:r>
                        <a:rPr b="0" lang="en-US" sz="1100" u="none" cap="none" strike="noStrike">
                          <a:latin typeface="Arial"/>
                          <a:ea typeface="Arial"/>
                          <a:cs typeface="Arial"/>
                          <a:sym typeface="Arial"/>
                        </a:rPr>
                        <a:t>penunjang akademik, mentor.</a:t>
                      </a:r>
                      <a:endParaRPr b="0" sz="1100" u="none" cap="none" strike="noStrike">
                        <a:latin typeface="Arial"/>
                        <a:ea typeface="Arial"/>
                        <a:cs typeface="Arial"/>
                        <a:sym typeface="Arial"/>
                      </a:endParaRPr>
                    </a:p>
                  </a:txBody>
                  <a:tcPr marT="0" marB="0" marR="0" marL="0"/>
                </a:tc>
                <a:tc>
                  <a:txBody>
                    <a:bodyPr/>
                    <a:lstStyle/>
                    <a:p>
                      <a:pPr indent="-342900" lvl="0" marL="342900" marR="97155" rtl="0" algn="l">
                        <a:spcBef>
                          <a:spcPts val="0"/>
                        </a:spcBef>
                        <a:spcAft>
                          <a:spcPts val="0"/>
                        </a:spcAft>
                        <a:buClr>
                          <a:schemeClr val="dk1"/>
                        </a:buClr>
                        <a:buSzPts val="1100"/>
                        <a:buFont typeface="Times New Roman"/>
                        <a:buAutoNum type="alphaLcPeriod"/>
                      </a:pPr>
                      <a:r>
                        <a:rPr b="0" lang="en-US" sz="1100" u="none" cap="none" strike="noStrike">
                          <a:latin typeface="Arial"/>
                          <a:ea typeface="Arial"/>
                          <a:cs typeface="Arial"/>
                          <a:sym typeface="Arial"/>
                        </a:rPr>
                        <a:t>Surat Tugas / SK;</a:t>
                      </a:r>
                      <a:endParaRPr b="0" sz="1100" u="none" cap="none" strike="noStrike">
                        <a:latin typeface="Arial"/>
                        <a:ea typeface="Arial"/>
                        <a:cs typeface="Arial"/>
                        <a:sym typeface="Arial"/>
                      </a:endParaRPr>
                    </a:p>
                    <a:p>
                      <a:pPr indent="-342900" lvl="0" marL="342900" marR="224790" rtl="0" algn="l">
                        <a:spcBef>
                          <a:spcPts val="0"/>
                        </a:spcBef>
                        <a:spcAft>
                          <a:spcPts val="0"/>
                        </a:spcAft>
                        <a:buClr>
                          <a:schemeClr val="dk1"/>
                        </a:buClr>
                        <a:buSzPts val="1100"/>
                        <a:buFont typeface="Times New Roman"/>
                        <a:buAutoNum type="alphaLcPeriod"/>
                      </a:pPr>
                      <a:r>
                        <a:rPr b="0" lang="en-US" sz="1100" u="none" cap="none" strike="noStrike">
                          <a:latin typeface="Arial"/>
                          <a:ea typeface="Arial"/>
                          <a:cs typeface="Arial"/>
                          <a:sym typeface="Arial"/>
                        </a:rPr>
                        <a:t>Sertifikat / surat keterangan.</a:t>
                      </a:r>
                      <a:endParaRPr b="0" sz="1100" u="none" cap="none" strike="noStrike">
                        <a:latin typeface="Arial"/>
                        <a:ea typeface="Arial"/>
                        <a:cs typeface="Arial"/>
                        <a:sym typeface="Arial"/>
                      </a:endParaRPr>
                    </a:p>
                  </a:txBody>
                  <a:tcPr marT="0" marB="0" marR="0" marL="0"/>
                </a:tc>
                <a:tc>
                  <a:txBody>
                    <a:bodyPr/>
                    <a:lstStyle/>
                    <a:p>
                      <a:pPr indent="0" lvl="0" marL="64770" marR="65405" rtl="0" algn="ctr">
                        <a:lnSpc>
                          <a:spcPct val="111818"/>
                        </a:lnSpc>
                        <a:spcBef>
                          <a:spcPts val="0"/>
                        </a:spcBef>
                        <a:spcAft>
                          <a:spcPts val="0"/>
                        </a:spcAft>
                        <a:buNone/>
                      </a:pPr>
                      <a:r>
                        <a:rPr b="0" lang="en-US" sz="1100" u="none" cap="none" strike="noStrike">
                          <a:latin typeface="Arial"/>
                          <a:ea typeface="Arial"/>
                          <a:cs typeface="Arial"/>
                          <a:sym typeface="Arial"/>
                        </a:rPr>
                        <a:t>2 Kegiatan</a:t>
                      </a:r>
                      <a:endParaRPr b="0" sz="1100" u="none" cap="none" strike="noStrike">
                        <a:latin typeface="Arial"/>
                        <a:ea typeface="Arial"/>
                        <a:cs typeface="Arial"/>
                        <a:sym typeface="Arial"/>
                      </a:endParaRPr>
                    </a:p>
                  </a:txBody>
                  <a:tcPr marT="0" marB="0" marR="0" marL="0"/>
                </a:tc>
                <a:tc>
                  <a:txBody>
                    <a:bodyPr/>
                    <a:lstStyle/>
                    <a:p>
                      <a:pPr indent="0" lvl="0" marL="67310" marR="0" rtl="0" algn="ctr">
                        <a:lnSpc>
                          <a:spcPct val="111818"/>
                        </a:lnSpc>
                        <a:spcBef>
                          <a:spcPts val="0"/>
                        </a:spcBef>
                        <a:spcAft>
                          <a:spcPts val="0"/>
                        </a:spcAft>
                        <a:buNone/>
                      </a:pPr>
                      <a:r>
                        <a:rPr b="0" lang="en-US" sz="1100" u="none" cap="none" strike="noStrike">
                          <a:latin typeface="Arial"/>
                          <a:ea typeface="Arial"/>
                          <a:cs typeface="Arial"/>
                          <a:sym typeface="Arial"/>
                        </a:rPr>
                        <a:t>1</a:t>
                      </a:r>
                      <a:endParaRPr b="0" sz="1100" u="none" cap="none" strike="noStrike">
                        <a:latin typeface="Arial"/>
                        <a:ea typeface="Arial"/>
                        <a:cs typeface="Arial"/>
                        <a:sym typeface="Arial"/>
                      </a:endParaRPr>
                    </a:p>
                  </a:txBody>
                  <a:tcPr marT="0" marB="0" marR="0" marL="0"/>
                </a:tc>
                <a:tc>
                  <a:txBody>
                    <a:bodyPr/>
                    <a:lstStyle/>
                    <a:p>
                      <a:pPr indent="-228600" lvl="0" marL="312420" marR="71755" rtl="0" algn="l">
                        <a:spcBef>
                          <a:spcPts val="0"/>
                        </a:spcBef>
                        <a:spcAft>
                          <a:spcPts val="0"/>
                        </a:spcAft>
                        <a:buNone/>
                      </a:pPr>
                      <a:r>
                        <a:rPr b="0" lang="en-US" sz="1100" u="none" cap="none" strike="noStrike">
                          <a:latin typeface="Arial"/>
                          <a:ea typeface="Arial"/>
                          <a:cs typeface="Arial"/>
                          <a:sym typeface="Arial"/>
                        </a:rPr>
                        <a:t>Selama masa studi</a:t>
                      </a:r>
                      <a:endParaRPr b="0" sz="1100" u="none" cap="none" strike="noStrike">
                        <a:latin typeface="Arial"/>
                        <a:ea typeface="Arial"/>
                        <a:cs typeface="Arial"/>
                        <a:sym typeface="Arial"/>
                      </a:endParaRPr>
                    </a:p>
                  </a:txBody>
                  <a:tcPr marT="0" marB="0" marR="0" marL="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1"/>
          <p:cNvSpPr/>
          <p:nvPr/>
        </p:nvSpPr>
        <p:spPr>
          <a:xfrm>
            <a:off x="0" y="0"/>
            <a:ext cx="2771776" cy="23431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txBox="1"/>
          <p:nvPr>
            <p:ph type="title"/>
          </p:nvPr>
        </p:nvSpPr>
        <p:spPr>
          <a:xfrm>
            <a:off x="223493" y="550040"/>
            <a:ext cx="6687238" cy="13406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85623"/>
              </a:buClr>
              <a:buSzPts val="4400"/>
              <a:buFont typeface="Arial"/>
              <a:buNone/>
            </a:pPr>
            <a:r>
              <a:rPr b="1" lang="en-US">
                <a:solidFill>
                  <a:srgbClr val="385623"/>
                </a:solidFill>
              </a:rPr>
              <a:t>Rincian </a:t>
            </a:r>
            <a:br>
              <a:rPr b="1" lang="en-US">
                <a:solidFill>
                  <a:srgbClr val="385623"/>
                </a:solidFill>
              </a:rPr>
            </a:br>
            <a:r>
              <a:rPr b="1" lang="en-US">
                <a:solidFill>
                  <a:srgbClr val="385623"/>
                </a:solidFill>
              </a:rPr>
              <a:t>Bidang </a:t>
            </a:r>
            <a:br>
              <a:rPr b="1" lang="en-US">
                <a:solidFill>
                  <a:srgbClr val="385623"/>
                </a:solidFill>
              </a:rPr>
            </a:br>
            <a:r>
              <a:rPr b="1" lang="en-US">
                <a:solidFill>
                  <a:srgbClr val="385623"/>
                </a:solidFill>
              </a:rPr>
              <a:t>Prestasi</a:t>
            </a:r>
            <a:endParaRPr b="1">
              <a:solidFill>
                <a:srgbClr val="385623"/>
              </a:solidFill>
            </a:endParaRPr>
          </a:p>
        </p:txBody>
      </p:sp>
      <p:sp>
        <p:nvSpPr>
          <p:cNvPr id="201" name="Google Shape;201;p11"/>
          <p:cNvSpPr txBox="1"/>
          <p:nvPr/>
        </p:nvSpPr>
        <p:spPr>
          <a:xfrm>
            <a:off x="328268" y="2257228"/>
            <a:ext cx="2300632"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Bidang </a:t>
            </a:r>
            <a:endParaRPr/>
          </a:p>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Ekstra</a:t>
            </a:r>
            <a:endParaRPr/>
          </a:p>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kurikuler</a:t>
            </a:r>
            <a:endParaRPr b="1" sz="2800">
              <a:solidFill>
                <a:srgbClr val="385623"/>
              </a:solidFill>
              <a:latin typeface="Arial"/>
              <a:ea typeface="Arial"/>
              <a:cs typeface="Arial"/>
              <a:sym typeface="Arial"/>
            </a:endParaRPr>
          </a:p>
        </p:txBody>
      </p:sp>
      <p:graphicFrame>
        <p:nvGraphicFramePr>
          <p:cNvPr id="202" name="Google Shape;202;p11"/>
          <p:cNvGraphicFramePr/>
          <p:nvPr/>
        </p:nvGraphicFramePr>
        <p:xfrm>
          <a:off x="3111028" y="655190"/>
          <a:ext cx="3000000" cy="3000000"/>
        </p:xfrm>
        <a:graphic>
          <a:graphicData uri="http://schemas.openxmlformats.org/drawingml/2006/table">
            <a:tbl>
              <a:tblPr bandCol="1" bandRow="1" firstCol="1" firstRow="1" lastCol="1" lastRow="1">
                <a:noFill/>
                <a:tableStyleId>{628C4010-8EEF-4C3B-AAC0-3CBE50D5CCE4}</a:tableStyleId>
              </a:tblPr>
              <a:tblGrid>
                <a:gridCol w="497825"/>
                <a:gridCol w="2319600"/>
                <a:gridCol w="1583700"/>
                <a:gridCol w="1125975"/>
                <a:gridCol w="1032425"/>
                <a:gridCol w="1182775"/>
              </a:tblGrid>
              <a:tr h="235600">
                <a:tc>
                  <a:txBody>
                    <a:bodyPr/>
                    <a:lstStyle/>
                    <a:p>
                      <a:pPr indent="0" lvl="0" marL="66675" marR="64135" rtl="0" algn="ctr">
                        <a:lnSpc>
                          <a:spcPct val="112916"/>
                        </a:lnSpc>
                        <a:spcBef>
                          <a:spcPts val="0"/>
                        </a:spcBef>
                        <a:spcAft>
                          <a:spcPts val="0"/>
                        </a:spcAft>
                        <a:buNone/>
                      </a:pPr>
                      <a:r>
                        <a:rPr lang="en-US" sz="1200" u="none" cap="none" strike="noStrike">
                          <a:latin typeface="Arial"/>
                          <a:ea typeface="Arial"/>
                          <a:cs typeface="Arial"/>
                          <a:sym typeface="Arial"/>
                        </a:rPr>
                        <a:t>No.</a:t>
                      </a:r>
                      <a:endParaRPr sz="1200" u="none" cap="none" strike="noStrike">
                        <a:latin typeface="Arial"/>
                        <a:ea typeface="Arial"/>
                        <a:cs typeface="Arial"/>
                        <a:sym typeface="Arial"/>
                      </a:endParaRPr>
                    </a:p>
                  </a:txBody>
                  <a:tcPr marT="0" marB="0" marR="0" marL="0"/>
                </a:tc>
                <a:tc>
                  <a:txBody>
                    <a:bodyPr/>
                    <a:lstStyle/>
                    <a:p>
                      <a:pPr indent="0" lvl="0" marL="247650" marR="0" rtl="0" algn="l">
                        <a:lnSpc>
                          <a:spcPct val="112916"/>
                        </a:lnSpc>
                        <a:spcBef>
                          <a:spcPts val="0"/>
                        </a:spcBef>
                        <a:spcAft>
                          <a:spcPts val="0"/>
                        </a:spcAft>
                        <a:buNone/>
                      </a:pPr>
                      <a:r>
                        <a:rPr lang="en-US" sz="1200" u="none" cap="none" strike="noStrike">
                          <a:latin typeface="Arial"/>
                          <a:ea typeface="Arial"/>
                          <a:cs typeface="Arial"/>
                          <a:sym typeface="Arial"/>
                        </a:rPr>
                        <a:t>Komponen Kegiatan</a:t>
                      </a:r>
                      <a:endParaRPr sz="1200" u="none" cap="none" strike="noStrike">
                        <a:latin typeface="Arial"/>
                        <a:ea typeface="Arial"/>
                        <a:cs typeface="Arial"/>
                        <a:sym typeface="Arial"/>
                      </a:endParaRPr>
                    </a:p>
                  </a:txBody>
                  <a:tcPr marT="0" marB="0" marR="0" marL="0"/>
                </a:tc>
                <a:tc>
                  <a:txBody>
                    <a:bodyPr/>
                    <a:lstStyle/>
                    <a:p>
                      <a:pPr indent="0" lvl="0" marL="95885" marR="0" rtl="0" algn="l">
                        <a:lnSpc>
                          <a:spcPct val="112916"/>
                        </a:lnSpc>
                        <a:spcBef>
                          <a:spcPts val="0"/>
                        </a:spcBef>
                        <a:spcAft>
                          <a:spcPts val="0"/>
                        </a:spcAft>
                        <a:buNone/>
                      </a:pPr>
                      <a:r>
                        <a:rPr lang="en-US" sz="1200" u="none" cap="none" strike="noStrike">
                          <a:latin typeface="Arial"/>
                          <a:ea typeface="Arial"/>
                          <a:cs typeface="Arial"/>
                          <a:sym typeface="Arial"/>
                        </a:rPr>
                        <a:t>Scan Bukti yang</a:t>
                      </a:r>
                      <a:endParaRPr sz="1200" u="none" cap="none" strike="noStrike">
                        <a:latin typeface="Arial"/>
                        <a:ea typeface="Arial"/>
                        <a:cs typeface="Arial"/>
                        <a:sym typeface="Arial"/>
                      </a:endParaRPr>
                    </a:p>
                    <a:p>
                      <a:pPr indent="0" lvl="0" marL="113029" marR="0" rtl="0" algn="l">
                        <a:lnSpc>
                          <a:spcPct val="109583"/>
                        </a:lnSpc>
                        <a:spcBef>
                          <a:spcPts val="0"/>
                        </a:spcBef>
                        <a:spcAft>
                          <a:spcPts val="0"/>
                        </a:spcAft>
                        <a:buNone/>
                      </a:pPr>
                      <a:r>
                        <a:rPr lang="en-US" sz="1200" u="none" cap="none" strike="noStrike">
                          <a:latin typeface="Arial"/>
                          <a:ea typeface="Arial"/>
                          <a:cs typeface="Arial"/>
                          <a:sym typeface="Arial"/>
                        </a:rPr>
                        <a:t>harus di unggah</a:t>
                      </a:r>
                      <a:endParaRPr sz="1200" u="none" cap="none" strike="noStrike">
                        <a:latin typeface="Arial"/>
                        <a:ea typeface="Arial"/>
                        <a:cs typeface="Arial"/>
                        <a:sym typeface="Arial"/>
                      </a:endParaRPr>
                    </a:p>
                  </a:txBody>
                  <a:tcPr marT="0" marB="0" marR="0" marL="0"/>
                </a:tc>
                <a:tc>
                  <a:txBody>
                    <a:bodyPr/>
                    <a:lstStyle/>
                    <a:p>
                      <a:pPr indent="0" lvl="0" marL="217805" marR="0" rtl="0" algn="l">
                        <a:lnSpc>
                          <a:spcPct val="112916"/>
                        </a:lnSpc>
                        <a:spcBef>
                          <a:spcPts val="0"/>
                        </a:spcBef>
                        <a:spcAft>
                          <a:spcPts val="0"/>
                        </a:spcAft>
                        <a:buNone/>
                      </a:pPr>
                      <a:r>
                        <a:rPr lang="en-US" sz="1200" u="none" cap="none" strike="noStrike">
                          <a:latin typeface="Arial"/>
                          <a:ea typeface="Arial"/>
                          <a:cs typeface="Arial"/>
                          <a:sym typeface="Arial"/>
                        </a:rPr>
                        <a:t>Satuan</a:t>
                      </a:r>
                      <a:endParaRPr sz="1200" u="none" cap="none" strike="noStrike">
                        <a:latin typeface="Arial"/>
                        <a:ea typeface="Arial"/>
                        <a:cs typeface="Arial"/>
                        <a:sym typeface="Arial"/>
                      </a:endParaRPr>
                    </a:p>
                    <a:p>
                      <a:pPr indent="0" lvl="0" marL="169545" marR="0" rtl="0" algn="l">
                        <a:lnSpc>
                          <a:spcPct val="109583"/>
                        </a:lnSpc>
                        <a:spcBef>
                          <a:spcPts val="0"/>
                        </a:spcBef>
                        <a:spcAft>
                          <a:spcPts val="0"/>
                        </a:spcAft>
                        <a:buNone/>
                      </a:pPr>
                      <a:r>
                        <a:rPr lang="en-US" sz="1200" u="none" cap="none" strike="noStrike">
                          <a:latin typeface="Arial"/>
                          <a:ea typeface="Arial"/>
                          <a:cs typeface="Arial"/>
                          <a:sym typeface="Arial"/>
                        </a:rPr>
                        <a:t>kegiatan</a:t>
                      </a:r>
                      <a:endParaRPr sz="1200" u="none" cap="none" strike="noStrike">
                        <a:latin typeface="Arial"/>
                        <a:ea typeface="Arial"/>
                        <a:cs typeface="Arial"/>
                        <a:sym typeface="Arial"/>
                      </a:endParaRPr>
                    </a:p>
                  </a:txBody>
                  <a:tcPr marT="0" marB="0" marR="0" marL="0"/>
                </a:tc>
                <a:tc>
                  <a:txBody>
                    <a:bodyPr/>
                    <a:lstStyle/>
                    <a:p>
                      <a:pPr indent="0" lvl="0" marL="205740" marR="0" rtl="0" algn="l">
                        <a:lnSpc>
                          <a:spcPct val="112916"/>
                        </a:lnSpc>
                        <a:spcBef>
                          <a:spcPts val="0"/>
                        </a:spcBef>
                        <a:spcAft>
                          <a:spcPts val="0"/>
                        </a:spcAft>
                        <a:buNone/>
                      </a:pPr>
                      <a:r>
                        <a:rPr lang="en-US" sz="1200" u="none" cap="none" strike="noStrike">
                          <a:latin typeface="Arial"/>
                          <a:ea typeface="Arial"/>
                          <a:cs typeface="Arial"/>
                          <a:sym typeface="Arial"/>
                        </a:rPr>
                        <a:t>Bobot</a:t>
                      </a:r>
                      <a:endParaRPr sz="1200" u="none" cap="none" strike="noStrike">
                        <a:latin typeface="Arial"/>
                        <a:ea typeface="Arial"/>
                        <a:cs typeface="Arial"/>
                        <a:sym typeface="Arial"/>
                      </a:endParaRPr>
                    </a:p>
                    <a:p>
                      <a:pPr indent="0" lvl="0" marL="238759" marR="0" rtl="0" algn="l">
                        <a:lnSpc>
                          <a:spcPct val="109583"/>
                        </a:lnSpc>
                        <a:spcBef>
                          <a:spcPts val="0"/>
                        </a:spcBef>
                        <a:spcAft>
                          <a:spcPts val="0"/>
                        </a:spcAft>
                        <a:buNone/>
                      </a:pPr>
                      <a:r>
                        <a:rPr lang="en-US" sz="1200" u="none" cap="none" strike="noStrike">
                          <a:latin typeface="Arial"/>
                          <a:ea typeface="Arial"/>
                          <a:cs typeface="Arial"/>
                          <a:sym typeface="Arial"/>
                        </a:rPr>
                        <a:t>Nilai</a:t>
                      </a:r>
                      <a:endParaRPr sz="1200" u="none" cap="none" strike="noStrike">
                        <a:latin typeface="Arial"/>
                        <a:ea typeface="Arial"/>
                        <a:cs typeface="Arial"/>
                        <a:sym typeface="Arial"/>
                      </a:endParaRPr>
                    </a:p>
                  </a:txBody>
                  <a:tcPr marT="0" marB="0" marR="0" marL="0"/>
                </a:tc>
                <a:tc>
                  <a:txBody>
                    <a:bodyPr/>
                    <a:lstStyle/>
                    <a:p>
                      <a:pPr indent="0" lvl="0" marL="62230" marR="56514" rtl="0" algn="ctr">
                        <a:lnSpc>
                          <a:spcPct val="112916"/>
                        </a:lnSpc>
                        <a:spcBef>
                          <a:spcPts val="0"/>
                        </a:spcBef>
                        <a:spcAft>
                          <a:spcPts val="0"/>
                        </a:spcAft>
                        <a:buNone/>
                      </a:pPr>
                      <a:r>
                        <a:rPr lang="en-US" sz="1200" u="none" cap="none" strike="noStrike">
                          <a:latin typeface="Arial"/>
                          <a:ea typeface="Arial"/>
                          <a:cs typeface="Arial"/>
                          <a:sym typeface="Arial"/>
                        </a:rPr>
                        <a:t>Periode</a:t>
                      </a:r>
                      <a:endParaRPr sz="1200" u="none" cap="none" strike="noStrike">
                        <a:latin typeface="Arial"/>
                        <a:ea typeface="Arial"/>
                        <a:cs typeface="Arial"/>
                        <a:sym typeface="Arial"/>
                      </a:endParaRPr>
                    </a:p>
                    <a:p>
                      <a:pPr indent="0" lvl="0" marL="62230" marR="56514" rtl="0" algn="ctr">
                        <a:lnSpc>
                          <a:spcPct val="109583"/>
                        </a:lnSpc>
                        <a:spcBef>
                          <a:spcPts val="0"/>
                        </a:spcBef>
                        <a:spcAft>
                          <a:spcPts val="0"/>
                        </a:spcAft>
                        <a:buNone/>
                      </a:pPr>
                      <a:r>
                        <a:rPr lang="en-US" sz="1200" u="none" cap="none" strike="noStrike">
                          <a:latin typeface="Arial"/>
                          <a:ea typeface="Arial"/>
                          <a:cs typeface="Arial"/>
                          <a:sym typeface="Arial"/>
                        </a:rPr>
                        <a:t>Penginputan</a:t>
                      </a:r>
                      <a:endParaRPr sz="1200" u="none" cap="none" strike="noStrike">
                        <a:latin typeface="Arial"/>
                        <a:ea typeface="Arial"/>
                        <a:cs typeface="Arial"/>
                        <a:sym typeface="Arial"/>
                      </a:endParaRPr>
                    </a:p>
                  </a:txBody>
                  <a:tcPr marT="0" marB="0" marR="0" marL="0"/>
                </a:tc>
              </a:tr>
              <a:tr h="1830350">
                <a:tc>
                  <a:txBody>
                    <a:bodyPr/>
                    <a:lstStyle/>
                    <a:p>
                      <a:pPr indent="0" lvl="0" marL="2540" marR="0" rtl="0" algn="ctr">
                        <a:lnSpc>
                          <a:spcPct val="111249"/>
                        </a:lnSpc>
                        <a:spcBef>
                          <a:spcPts val="0"/>
                        </a:spcBef>
                        <a:spcAft>
                          <a:spcPts val="0"/>
                        </a:spcAft>
                        <a:buNone/>
                      </a:pPr>
                      <a:r>
                        <a:rPr lang="en-US" sz="1200" u="none" cap="none" strike="noStrike">
                          <a:latin typeface="Arial"/>
                          <a:ea typeface="Arial"/>
                          <a:cs typeface="Arial"/>
                          <a:sym typeface="Arial"/>
                        </a:rPr>
                        <a:t>1</a:t>
                      </a:r>
                      <a:endParaRPr sz="1200" u="none" cap="none" strike="noStrike">
                        <a:latin typeface="Arial"/>
                        <a:ea typeface="Arial"/>
                        <a:cs typeface="Arial"/>
                        <a:sym typeface="Arial"/>
                      </a:endParaRPr>
                    </a:p>
                  </a:txBody>
                  <a:tcPr marT="0" marB="0" marR="0" marL="0"/>
                </a:tc>
                <a:tc>
                  <a:txBody>
                    <a:bodyPr/>
                    <a:lstStyle/>
                    <a:p>
                      <a:pPr indent="0" lvl="0" marL="67310" marR="43180" rtl="0" algn="l">
                        <a:spcBef>
                          <a:spcPts val="0"/>
                        </a:spcBef>
                        <a:spcAft>
                          <a:spcPts val="0"/>
                        </a:spcAft>
                        <a:buNone/>
                      </a:pPr>
                      <a:r>
                        <a:rPr lang="en-US" sz="1200" u="none" cap="none" strike="noStrike">
                          <a:latin typeface="Arial"/>
                          <a:ea typeface="Arial"/>
                          <a:cs typeface="Arial"/>
                          <a:sym typeface="Arial"/>
                        </a:rPr>
                        <a:t>Pengembangan softskill, yaitu program dalam peningkatan thinking skill, learning skill dan living skill seperti mengikuti diklat kepemimpinan yang dilaksanakan oleh kampus seperti diklat kepemimpinan yang dilaksanakan oleh kampus (leadership BEM/HMJ), inisiasi kewirausahaan, Ikut andil dalam</a:t>
                      </a:r>
                      <a:endParaRPr sz="1200" u="none" cap="none" strike="noStrike">
                        <a:latin typeface="Arial"/>
                        <a:ea typeface="Arial"/>
                        <a:cs typeface="Arial"/>
                        <a:sym typeface="Arial"/>
                      </a:endParaRPr>
                    </a:p>
                    <a:p>
                      <a:pPr indent="0" lvl="0" marL="67310" marR="119379" rtl="0" algn="l">
                        <a:lnSpc>
                          <a:spcPct val="112500"/>
                        </a:lnSpc>
                        <a:spcBef>
                          <a:spcPts val="0"/>
                        </a:spcBef>
                        <a:spcAft>
                          <a:spcPts val="0"/>
                        </a:spcAft>
                        <a:buNone/>
                      </a:pPr>
                      <a:r>
                        <a:rPr lang="en-US" sz="1200" u="none" cap="none" strike="noStrike">
                          <a:latin typeface="Arial"/>
                          <a:ea typeface="Arial"/>
                          <a:cs typeface="Arial"/>
                          <a:sym typeface="Arial"/>
                        </a:rPr>
                        <a:t>Penyelenggaraan Pameran.</a:t>
                      </a:r>
                      <a:endParaRPr sz="1200" u="none" cap="none" strike="noStrike">
                        <a:latin typeface="Arial"/>
                        <a:ea typeface="Arial"/>
                        <a:cs typeface="Arial"/>
                        <a:sym typeface="Arial"/>
                      </a:endParaRPr>
                    </a:p>
                  </a:txBody>
                  <a:tcPr marT="0" marB="0" marR="0" marL="0"/>
                </a:tc>
                <a:tc>
                  <a:txBody>
                    <a:bodyPr/>
                    <a:lstStyle/>
                    <a:p>
                      <a:pPr indent="0" lvl="0" marL="67945" marR="0" rtl="0" algn="l">
                        <a:spcBef>
                          <a:spcPts val="0"/>
                        </a:spcBef>
                        <a:spcAft>
                          <a:spcPts val="0"/>
                        </a:spcAft>
                        <a:buNone/>
                      </a:pPr>
                      <a:r>
                        <a:rPr lang="en-US" sz="1200" u="none" cap="none" strike="noStrike">
                          <a:latin typeface="Arial"/>
                          <a:ea typeface="Arial"/>
                          <a:cs typeface="Arial"/>
                          <a:sym typeface="Arial"/>
                        </a:rPr>
                        <a:t>Sertifikat / bukti kegiatan</a:t>
                      </a:r>
                      <a:endParaRPr sz="1200" u="none" cap="none" strike="noStrike">
                        <a:latin typeface="Arial"/>
                        <a:ea typeface="Arial"/>
                        <a:cs typeface="Arial"/>
                        <a:sym typeface="Arial"/>
                      </a:endParaRPr>
                    </a:p>
                  </a:txBody>
                  <a:tcPr marT="0" marB="0" marR="0" marL="0"/>
                </a:tc>
                <a:tc>
                  <a:txBody>
                    <a:bodyPr/>
                    <a:lstStyle/>
                    <a:p>
                      <a:pPr indent="0" lvl="0" marL="67945" marR="0" rtl="0" algn="l">
                        <a:lnSpc>
                          <a:spcPct val="111249"/>
                        </a:lnSpc>
                        <a:spcBef>
                          <a:spcPts val="0"/>
                        </a:spcBef>
                        <a:spcAft>
                          <a:spcPts val="0"/>
                        </a:spcAft>
                        <a:buNone/>
                      </a:pPr>
                      <a:r>
                        <a:rPr lang="en-US" sz="1200" u="none" cap="none" strike="noStrike">
                          <a:latin typeface="Arial"/>
                          <a:ea typeface="Arial"/>
                          <a:cs typeface="Arial"/>
                          <a:sym typeface="Arial"/>
                        </a:rPr>
                        <a:t>1 Kegiatan</a:t>
                      </a:r>
                      <a:endParaRPr sz="1200" u="none" cap="none" strike="noStrike">
                        <a:latin typeface="Arial"/>
                        <a:ea typeface="Arial"/>
                        <a:cs typeface="Arial"/>
                        <a:sym typeface="Arial"/>
                      </a:endParaRPr>
                    </a:p>
                  </a:txBody>
                  <a:tcPr marT="0" marB="0" marR="0" marL="0"/>
                </a:tc>
                <a:tc>
                  <a:txBody>
                    <a:bodyPr/>
                    <a:lstStyle/>
                    <a:p>
                      <a:pPr indent="0" lvl="0" marL="3810" marR="0" rtl="0" algn="ctr">
                        <a:lnSpc>
                          <a:spcPct val="111249"/>
                        </a:lnSpc>
                        <a:spcBef>
                          <a:spcPts val="0"/>
                        </a:spcBef>
                        <a:spcAft>
                          <a:spcPts val="0"/>
                        </a:spcAft>
                        <a:buNone/>
                      </a:pPr>
                      <a:r>
                        <a:rPr lang="en-US" sz="1200" u="none" cap="none" strike="noStrike">
                          <a:latin typeface="Arial"/>
                          <a:ea typeface="Arial"/>
                          <a:cs typeface="Arial"/>
                          <a:sym typeface="Arial"/>
                        </a:rPr>
                        <a:t>1</a:t>
                      </a:r>
                      <a:endParaRPr sz="1200" u="none" cap="none" strike="noStrike">
                        <a:latin typeface="Arial"/>
                        <a:ea typeface="Arial"/>
                        <a:cs typeface="Arial"/>
                        <a:sym typeface="Arial"/>
                      </a:endParaRPr>
                    </a:p>
                  </a:txBody>
                  <a:tcPr marT="0" marB="0" marR="0" marL="0"/>
                </a:tc>
                <a:tc>
                  <a:txBody>
                    <a:bodyPr/>
                    <a:lstStyle/>
                    <a:p>
                      <a:pPr indent="0" lvl="0" marL="62230" marR="55245" rtl="0" algn="ctr">
                        <a:lnSpc>
                          <a:spcPct val="111249"/>
                        </a:lnSpc>
                        <a:spcBef>
                          <a:spcPts val="0"/>
                        </a:spcBef>
                        <a:spcAft>
                          <a:spcPts val="0"/>
                        </a:spcAft>
                        <a:buNone/>
                      </a:pPr>
                      <a:r>
                        <a:rPr lang="en-US" sz="1200" u="none" cap="none" strike="noStrike">
                          <a:latin typeface="Arial"/>
                          <a:ea typeface="Arial"/>
                          <a:cs typeface="Arial"/>
                          <a:sym typeface="Arial"/>
                        </a:rPr>
                        <a:t>Semester 1-</a:t>
                      </a:r>
                      <a:endParaRPr sz="1200" u="none" cap="none" strike="noStrike">
                        <a:latin typeface="Arial"/>
                        <a:ea typeface="Arial"/>
                        <a:cs typeface="Arial"/>
                        <a:sym typeface="Arial"/>
                      </a:endParaRPr>
                    </a:p>
                    <a:p>
                      <a:pPr indent="0" lvl="0" marL="6985" marR="0" rtl="0" algn="ctr">
                        <a:spcBef>
                          <a:spcPts val="0"/>
                        </a:spcBef>
                        <a:spcAft>
                          <a:spcPts val="0"/>
                        </a:spcAft>
                        <a:buNone/>
                      </a:pP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tc>
              </a:tr>
              <a:tr h="1212875">
                <a:tc>
                  <a:txBody>
                    <a:bodyPr/>
                    <a:lstStyle/>
                    <a:p>
                      <a:pPr indent="0" lvl="0" marL="2540" marR="0" rtl="0" algn="ctr">
                        <a:lnSpc>
                          <a:spcPct val="112500"/>
                        </a:lnSpc>
                        <a:spcBef>
                          <a:spcPts val="0"/>
                        </a:spcBef>
                        <a:spcAft>
                          <a:spcPts val="0"/>
                        </a:spcAft>
                        <a:buNone/>
                      </a:pPr>
                      <a:r>
                        <a:rPr lang="en-US" sz="1200" u="none" cap="none" strike="noStrike">
                          <a:latin typeface="Arial"/>
                          <a:ea typeface="Arial"/>
                          <a:cs typeface="Arial"/>
                          <a:sym typeface="Arial"/>
                        </a:rPr>
                        <a:t>2</a:t>
                      </a:r>
                      <a:endParaRPr sz="1200" u="none" cap="none" strike="noStrike">
                        <a:latin typeface="Arial"/>
                        <a:ea typeface="Arial"/>
                        <a:cs typeface="Arial"/>
                        <a:sym typeface="Arial"/>
                      </a:endParaRPr>
                    </a:p>
                  </a:txBody>
                  <a:tcPr marT="0" marB="0" marR="0" marL="0"/>
                </a:tc>
                <a:tc>
                  <a:txBody>
                    <a:bodyPr/>
                    <a:lstStyle/>
                    <a:p>
                      <a:pPr indent="0" lvl="0" marL="67310" marR="119379" rtl="0" algn="l">
                        <a:spcBef>
                          <a:spcPts val="0"/>
                        </a:spcBef>
                        <a:spcAft>
                          <a:spcPts val="0"/>
                        </a:spcAft>
                        <a:buNone/>
                      </a:pPr>
                      <a:r>
                        <a:rPr lang="en-US" sz="1200" u="none" cap="none" strike="noStrike">
                          <a:latin typeface="Arial"/>
                          <a:ea typeface="Arial"/>
                          <a:cs typeface="Arial"/>
                          <a:sym typeface="Arial"/>
                        </a:rPr>
                        <a:t>Mengikuti program 4 A (Anti intoleran, Anti Kekerasan Seksual &amp; Bullying, Anti Narkotika, Anti Korupsi) misal : Diklat, TOT, modul MKWK yang dilaksanakan oleh KPK atau lembaga yang</a:t>
                      </a:r>
                      <a:endParaRPr sz="1200" u="none" cap="none" strike="noStrike">
                        <a:latin typeface="Arial"/>
                        <a:ea typeface="Arial"/>
                        <a:cs typeface="Arial"/>
                        <a:sym typeface="Arial"/>
                      </a:endParaRPr>
                    </a:p>
                    <a:p>
                      <a:pPr indent="0" lvl="0" marL="67310" marR="0" rtl="0" algn="l">
                        <a:lnSpc>
                          <a:spcPct val="109583"/>
                        </a:lnSpc>
                        <a:spcBef>
                          <a:spcPts val="0"/>
                        </a:spcBef>
                        <a:spcAft>
                          <a:spcPts val="0"/>
                        </a:spcAft>
                        <a:buNone/>
                      </a:pPr>
                      <a:r>
                        <a:rPr lang="en-US" sz="1200" u="none" cap="none" strike="noStrike">
                          <a:latin typeface="Arial"/>
                          <a:ea typeface="Arial"/>
                          <a:cs typeface="Arial"/>
                          <a:sym typeface="Arial"/>
                        </a:rPr>
                        <a:t>lainnya</a:t>
                      </a:r>
                      <a:endParaRPr sz="1200" u="none" cap="none" strike="noStrike">
                        <a:latin typeface="Arial"/>
                        <a:ea typeface="Arial"/>
                        <a:cs typeface="Arial"/>
                        <a:sym typeface="Arial"/>
                      </a:endParaRPr>
                    </a:p>
                  </a:txBody>
                  <a:tcPr marT="0" marB="0" marR="0" marL="0"/>
                </a:tc>
                <a:tc>
                  <a:txBody>
                    <a:bodyPr/>
                    <a:lstStyle/>
                    <a:p>
                      <a:pPr indent="0" lvl="0" marL="49530" marR="0" rtl="0" algn="l">
                        <a:lnSpc>
                          <a:spcPct val="112500"/>
                        </a:lnSpc>
                        <a:spcBef>
                          <a:spcPts val="0"/>
                        </a:spcBef>
                        <a:spcAft>
                          <a:spcPts val="0"/>
                        </a:spcAft>
                        <a:buNone/>
                      </a:pPr>
                      <a:r>
                        <a:rPr lang="en-US" sz="1200" u="none" cap="none" strike="noStrike">
                          <a:latin typeface="Arial"/>
                          <a:ea typeface="Arial"/>
                          <a:cs typeface="Arial"/>
                          <a:sym typeface="Arial"/>
                        </a:rPr>
                        <a:t>Sertifikat</a:t>
                      </a:r>
                      <a:endParaRPr sz="1200" u="none" cap="none" strike="noStrike">
                        <a:latin typeface="Arial"/>
                        <a:ea typeface="Arial"/>
                        <a:cs typeface="Arial"/>
                        <a:sym typeface="Arial"/>
                      </a:endParaRPr>
                    </a:p>
                  </a:txBody>
                  <a:tcPr marT="0" marB="0" marR="0" marL="0"/>
                </a:tc>
                <a:tc>
                  <a:txBody>
                    <a:bodyPr/>
                    <a:lstStyle/>
                    <a:p>
                      <a:pPr indent="0" lvl="0" marL="93345" marR="0" rtl="0" algn="l">
                        <a:lnSpc>
                          <a:spcPct val="112500"/>
                        </a:lnSpc>
                        <a:spcBef>
                          <a:spcPts val="0"/>
                        </a:spcBef>
                        <a:spcAft>
                          <a:spcPts val="0"/>
                        </a:spcAft>
                        <a:buNone/>
                      </a:pPr>
                      <a:r>
                        <a:rPr lang="en-US" sz="1200" u="none" cap="none" strike="noStrike">
                          <a:latin typeface="Arial"/>
                          <a:ea typeface="Arial"/>
                          <a:cs typeface="Arial"/>
                          <a:sym typeface="Arial"/>
                        </a:rPr>
                        <a:t>1 Kegiatan</a:t>
                      </a:r>
                      <a:endParaRPr sz="1200" u="none" cap="none" strike="noStrike">
                        <a:latin typeface="Arial"/>
                        <a:ea typeface="Arial"/>
                        <a:cs typeface="Arial"/>
                        <a:sym typeface="Arial"/>
                      </a:endParaRPr>
                    </a:p>
                  </a:txBody>
                  <a:tcPr marT="0" marB="0" marR="0" marL="0"/>
                </a:tc>
                <a:tc>
                  <a:txBody>
                    <a:bodyPr/>
                    <a:lstStyle/>
                    <a:p>
                      <a:pPr indent="0" lvl="0" marL="3810" marR="0" rtl="0" algn="ctr">
                        <a:lnSpc>
                          <a:spcPct val="112500"/>
                        </a:lnSpc>
                        <a:spcBef>
                          <a:spcPts val="0"/>
                        </a:spcBef>
                        <a:spcAft>
                          <a:spcPts val="0"/>
                        </a:spcAft>
                        <a:buNone/>
                      </a:pPr>
                      <a:r>
                        <a:rPr lang="en-US" sz="1200" u="none" cap="none" strike="noStrike">
                          <a:latin typeface="Arial"/>
                          <a:ea typeface="Arial"/>
                          <a:cs typeface="Arial"/>
                          <a:sym typeface="Arial"/>
                        </a:rPr>
                        <a:t>1</a:t>
                      </a:r>
                      <a:endParaRPr sz="1200" u="none" cap="none" strike="noStrike">
                        <a:latin typeface="Arial"/>
                        <a:ea typeface="Arial"/>
                        <a:cs typeface="Arial"/>
                        <a:sym typeface="Arial"/>
                      </a:endParaRPr>
                    </a:p>
                  </a:txBody>
                  <a:tcPr marT="0" marB="0" marR="0" marL="0"/>
                </a:tc>
                <a:tc>
                  <a:txBody>
                    <a:bodyPr/>
                    <a:lstStyle/>
                    <a:p>
                      <a:pPr indent="0" lvl="0" marL="62230" marR="55245" rtl="0" algn="ctr">
                        <a:lnSpc>
                          <a:spcPct val="112500"/>
                        </a:lnSpc>
                        <a:spcBef>
                          <a:spcPts val="0"/>
                        </a:spcBef>
                        <a:spcAft>
                          <a:spcPts val="0"/>
                        </a:spcAft>
                        <a:buNone/>
                      </a:pPr>
                      <a:r>
                        <a:rPr lang="en-US" sz="1200" u="none" cap="none" strike="noStrike">
                          <a:latin typeface="Arial"/>
                          <a:ea typeface="Arial"/>
                          <a:cs typeface="Arial"/>
                          <a:sym typeface="Arial"/>
                        </a:rPr>
                        <a:t>Semester 1-</a:t>
                      </a:r>
                      <a:endParaRPr sz="1200" u="none" cap="none" strike="noStrike">
                        <a:latin typeface="Arial"/>
                        <a:ea typeface="Arial"/>
                        <a:cs typeface="Arial"/>
                        <a:sym typeface="Arial"/>
                      </a:endParaRPr>
                    </a:p>
                    <a:p>
                      <a:pPr indent="0" lvl="0" marL="6985" marR="0" rtl="0" algn="ctr">
                        <a:spcBef>
                          <a:spcPts val="0"/>
                        </a:spcBef>
                        <a:spcAft>
                          <a:spcPts val="0"/>
                        </a:spcAft>
                        <a:buNone/>
                      </a:pP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tc>
              </a:tr>
              <a:tr h="838625">
                <a:tc>
                  <a:txBody>
                    <a:bodyPr/>
                    <a:lstStyle/>
                    <a:p>
                      <a:pPr indent="0" lvl="0" marL="2540" marR="0" rtl="0" algn="ctr">
                        <a:lnSpc>
                          <a:spcPct val="111249"/>
                        </a:lnSpc>
                        <a:spcBef>
                          <a:spcPts val="0"/>
                        </a:spcBef>
                        <a:spcAft>
                          <a:spcPts val="0"/>
                        </a:spcAft>
                        <a:buNone/>
                      </a:pPr>
                      <a:r>
                        <a:rPr lang="en-US" sz="1200" u="none" cap="none" strike="noStrike">
                          <a:latin typeface="Arial"/>
                          <a:ea typeface="Arial"/>
                          <a:cs typeface="Arial"/>
                          <a:sym typeface="Arial"/>
                        </a:rPr>
                        <a:t>3</a:t>
                      </a:r>
                      <a:endParaRPr sz="1200" u="none" cap="none" strike="noStrike">
                        <a:latin typeface="Arial"/>
                        <a:ea typeface="Arial"/>
                        <a:cs typeface="Arial"/>
                        <a:sym typeface="Arial"/>
                      </a:endParaRPr>
                    </a:p>
                  </a:txBody>
                  <a:tcPr marT="0" marB="0" marR="0" marL="0"/>
                </a:tc>
                <a:tc>
                  <a:txBody>
                    <a:bodyPr/>
                    <a:lstStyle/>
                    <a:p>
                      <a:pPr indent="0" lvl="0" marL="67310" marR="0" rtl="0" algn="l">
                        <a:spcBef>
                          <a:spcPts val="0"/>
                        </a:spcBef>
                        <a:spcAft>
                          <a:spcPts val="0"/>
                        </a:spcAft>
                        <a:buNone/>
                      </a:pPr>
                      <a:r>
                        <a:rPr lang="en-US" sz="1200" u="none" cap="none" strike="noStrike">
                          <a:latin typeface="Arial"/>
                          <a:ea typeface="Arial"/>
                          <a:cs typeface="Arial"/>
                          <a:sym typeface="Arial"/>
                        </a:rPr>
                        <a:t>Aktif dalam organisasi mahasiswa kampus baik sebagai anggota maupun ketua seperti BEM, HMJ, UKM (minat bakat dan seni)</a:t>
                      </a:r>
                      <a:endParaRPr sz="1200" u="none" cap="none" strike="noStrike">
                        <a:latin typeface="Arial"/>
                        <a:ea typeface="Arial"/>
                        <a:cs typeface="Arial"/>
                        <a:sym typeface="Arial"/>
                      </a:endParaRPr>
                    </a:p>
                  </a:txBody>
                  <a:tcPr marT="0" marB="0" marR="0" marL="0"/>
                </a:tc>
                <a:tc>
                  <a:txBody>
                    <a:bodyPr/>
                    <a:lstStyle/>
                    <a:p>
                      <a:pPr indent="0" lvl="0" marL="67945" marR="0" rtl="0" algn="l">
                        <a:lnSpc>
                          <a:spcPct val="111249"/>
                        </a:lnSpc>
                        <a:spcBef>
                          <a:spcPts val="0"/>
                        </a:spcBef>
                        <a:spcAft>
                          <a:spcPts val="0"/>
                        </a:spcAft>
                        <a:buNone/>
                      </a:pPr>
                      <a:r>
                        <a:rPr lang="en-US" sz="1200" u="none" cap="none" strike="noStrike">
                          <a:latin typeface="Arial"/>
                          <a:ea typeface="Arial"/>
                          <a:cs typeface="Arial"/>
                          <a:sym typeface="Arial"/>
                        </a:rPr>
                        <a:t>SK</a:t>
                      </a:r>
                      <a:endParaRPr sz="1200" u="none" cap="none" strike="noStrike">
                        <a:latin typeface="Arial"/>
                        <a:ea typeface="Arial"/>
                        <a:cs typeface="Arial"/>
                        <a:sym typeface="Arial"/>
                      </a:endParaRPr>
                    </a:p>
                    <a:p>
                      <a:pPr indent="0" lvl="0" marL="67945" marR="0" rtl="0" algn="l">
                        <a:spcBef>
                          <a:spcPts val="0"/>
                        </a:spcBef>
                        <a:spcAft>
                          <a:spcPts val="0"/>
                        </a:spcAft>
                        <a:buNone/>
                      </a:pPr>
                      <a:r>
                        <a:rPr lang="en-US" sz="1200" u="none" cap="none" strike="noStrike">
                          <a:latin typeface="Arial"/>
                          <a:ea typeface="Arial"/>
                          <a:cs typeface="Arial"/>
                          <a:sym typeface="Arial"/>
                        </a:rPr>
                        <a:t>kepengurusan</a:t>
                      </a:r>
                      <a:endParaRPr sz="1200" u="none" cap="none" strike="noStrike">
                        <a:latin typeface="Arial"/>
                        <a:ea typeface="Arial"/>
                        <a:cs typeface="Arial"/>
                        <a:sym typeface="Arial"/>
                      </a:endParaRPr>
                    </a:p>
                  </a:txBody>
                  <a:tcPr marT="0" marB="0" marR="0" marL="0"/>
                </a:tc>
                <a:tc>
                  <a:txBody>
                    <a:bodyPr/>
                    <a:lstStyle/>
                    <a:p>
                      <a:pPr indent="0" lvl="0" marL="93345" marR="0" rtl="0" algn="l">
                        <a:lnSpc>
                          <a:spcPct val="111249"/>
                        </a:lnSpc>
                        <a:spcBef>
                          <a:spcPts val="0"/>
                        </a:spcBef>
                        <a:spcAft>
                          <a:spcPts val="0"/>
                        </a:spcAft>
                        <a:buNone/>
                      </a:pPr>
                      <a:r>
                        <a:rPr lang="en-US" sz="1200" u="none" cap="none" strike="noStrike">
                          <a:latin typeface="Arial"/>
                          <a:ea typeface="Arial"/>
                          <a:cs typeface="Arial"/>
                          <a:sym typeface="Arial"/>
                        </a:rPr>
                        <a:t>2 Kegiatan</a:t>
                      </a:r>
                      <a:endParaRPr sz="1200" u="none" cap="none" strike="noStrike">
                        <a:latin typeface="Arial"/>
                        <a:ea typeface="Arial"/>
                        <a:cs typeface="Arial"/>
                        <a:sym typeface="Arial"/>
                      </a:endParaRPr>
                    </a:p>
                  </a:txBody>
                  <a:tcPr marT="0" marB="0" marR="0" marL="0"/>
                </a:tc>
                <a:tc>
                  <a:txBody>
                    <a:bodyPr/>
                    <a:lstStyle/>
                    <a:p>
                      <a:pPr indent="1269" lvl="0" marL="71120" marR="69215" rtl="0" algn="ctr">
                        <a:spcBef>
                          <a:spcPts val="0"/>
                        </a:spcBef>
                        <a:spcAft>
                          <a:spcPts val="0"/>
                        </a:spcAft>
                        <a:buNone/>
                      </a:pPr>
                      <a:r>
                        <a:rPr lang="en-US" sz="1200" u="none" cap="none" strike="noStrike">
                          <a:latin typeface="Arial"/>
                          <a:ea typeface="Arial"/>
                          <a:cs typeface="Arial"/>
                          <a:sym typeface="Arial"/>
                        </a:rPr>
                        <a:t>Sebagai anggota :1 Sebagai Ketua : 2</a:t>
                      </a:r>
                      <a:endParaRPr sz="1200" u="none" cap="none" strike="noStrike">
                        <a:latin typeface="Arial"/>
                        <a:ea typeface="Arial"/>
                        <a:cs typeface="Arial"/>
                        <a:sym typeface="Arial"/>
                      </a:endParaRPr>
                    </a:p>
                  </a:txBody>
                  <a:tcPr marT="0" marB="0" marR="0" marL="0"/>
                </a:tc>
                <a:tc>
                  <a:txBody>
                    <a:bodyPr/>
                    <a:lstStyle/>
                    <a:p>
                      <a:pPr indent="0" lvl="0" marL="58420" marR="56514" rtl="0" algn="ctr">
                        <a:lnSpc>
                          <a:spcPct val="111249"/>
                        </a:lnSpc>
                        <a:spcBef>
                          <a:spcPts val="0"/>
                        </a:spcBef>
                        <a:spcAft>
                          <a:spcPts val="0"/>
                        </a:spcAft>
                        <a:buNone/>
                      </a:pPr>
                      <a:r>
                        <a:rPr lang="en-US" sz="1200" u="none" cap="none" strike="noStrike">
                          <a:latin typeface="Arial"/>
                          <a:ea typeface="Arial"/>
                          <a:cs typeface="Arial"/>
                          <a:sym typeface="Arial"/>
                        </a:rPr>
                        <a:t>BEM/ HMJ</a:t>
                      </a:r>
                      <a:endParaRPr sz="1200" u="none" cap="none" strike="noStrike">
                        <a:latin typeface="Arial"/>
                        <a:ea typeface="Arial"/>
                        <a:cs typeface="Arial"/>
                        <a:sym typeface="Arial"/>
                      </a:endParaRPr>
                    </a:p>
                    <a:p>
                      <a:pPr indent="0" lvl="0" marL="3175" marR="0" rtl="0" algn="ctr">
                        <a:spcBef>
                          <a:spcPts val="0"/>
                        </a:spcBef>
                        <a:spcAft>
                          <a:spcPts val="0"/>
                        </a:spcAft>
                        <a:buNone/>
                      </a:pPr>
                      <a:r>
                        <a:rPr lang="en-US" sz="1200" u="none" cap="none" strike="noStrike">
                          <a:latin typeface="Arial"/>
                          <a:ea typeface="Arial"/>
                          <a:cs typeface="Arial"/>
                          <a:sym typeface="Arial"/>
                        </a:rPr>
                        <a:t>:</a:t>
                      </a:r>
                      <a:endParaRPr sz="1200" u="none" cap="none" strike="noStrike">
                        <a:latin typeface="Arial"/>
                        <a:ea typeface="Arial"/>
                        <a:cs typeface="Arial"/>
                        <a:sym typeface="Arial"/>
                      </a:endParaRPr>
                    </a:p>
                    <a:p>
                      <a:pPr indent="0" lvl="0" marL="62230" marR="55245" rtl="0" algn="ctr">
                        <a:spcBef>
                          <a:spcPts val="0"/>
                        </a:spcBef>
                        <a:spcAft>
                          <a:spcPts val="0"/>
                        </a:spcAft>
                        <a:buNone/>
                      </a:pPr>
                      <a:r>
                        <a:rPr lang="en-US" sz="1200" u="none" cap="none" strike="noStrike">
                          <a:latin typeface="Arial"/>
                          <a:ea typeface="Arial"/>
                          <a:cs typeface="Arial"/>
                          <a:sym typeface="Arial"/>
                        </a:rPr>
                        <a:t>Semester 1-</a:t>
                      </a:r>
                      <a:endParaRPr sz="1200" u="none" cap="none" strike="noStrike">
                        <a:latin typeface="Arial"/>
                        <a:ea typeface="Arial"/>
                        <a:cs typeface="Arial"/>
                        <a:sym typeface="Arial"/>
                      </a:endParaRPr>
                    </a:p>
                    <a:p>
                      <a:pPr indent="0" lvl="0" marL="6985" marR="0" rtl="0" algn="ctr">
                        <a:spcBef>
                          <a:spcPts val="0"/>
                        </a:spcBef>
                        <a:spcAft>
                          <a:spcPts val="0"/>
                        </a:spcAft>
                        <a:buNone/>
                      </a:pPr>
                      <a:r>
                        <a:rPr lang="en-US" sz="1200" u="none" cap="none" strike="noStrike">
                          <a:latin typeface="Arial"/>
                          <a:ea typeface="Arial"/>
                          <a:cs typeface="Arial"/>
                          <a:sym typeface="Arial"/>
                        </a:rPr>
                        <a:t>7</a:t>
                      </a:r>
                      <a:endParaRPr sz="1200" u="none" cap="none" strike="noStrike">
                        <a:latin typeface="Arial"/>
                        <a:ea typeface="Arial"/>
                        <a:cs typeface="Arial"/>
                        <a:sym typeface="Arial"/>
                      </a:endParaRPr>
                    </a:p>
                    <a:p>
                      <a:pPr indent="0" lvl="0" marL="62230" marR="56514" rtl="0" algn="ctr">
                        <a:spcBef>
                          <a:spcPts val="0"/>
                        </a:spcBef>
                        <a:spcAft>
                          <a:spcPts val="0"/>
                        </a:spcAft>
                        <a:buNone/>
                      </a:pPr>
                      <a:r>
                        <a:rPr lang="en-US" sz="1200" u="none" cap="none" strike="noStrike">
                          <a:latin typeface="Arial"/>
                          <a:ea typeface="Arial"/>
                          <a:cs typeface="Arial"/>
                          <a:sym typeface="Arial"/>
                        </a:rPr>
                        <a:t>UKM :</a:t>
                      </a:r>
                      <a:endParaRPr sz="1200" u="none" cap="none" strike="noStrike">
                        <a:latin typeface="Arial"/>
                        <a:ea typeface="Arial"/>
                        <a:cs typeface="Arial"/>
                        <a:sym typeface="Arial"/>
                      </a:endParaRPr>
                    </a:p>
                    <a:p>
                      <a:pPr indent="0" lvl="0" marL="124460" marR="118110" rtl="0" algn="ctr">
                        <a:lnSpc>
                          <a:spcPct val="112500"/>
                        </a:lnSpc>
                        <a:spcBef>
                          <a:spcPts val="0"/>
                        </a:spcBef>
                        <a:spcAft>
                          <a:spcPts val="0"/>
                        </a:spcAft>
                        <a:buNone/>
                      </a:pPr>
                      <a:r>
                        <a:rPr lang="en-US" sz="1200" u="none" cap="none" strike="noStrike">
                          <a:latin typeface="Arial"/>
                          <a:ea typeface="Arial"/>
                          <a:cs typeface="Arial"/>
                          <a:sym typeface="Arial"/>
                        </a:rPr>
                        <a:t>Selama masa studi</a:t>
                      </a:r>
                      <a:endParaRPr sz="1200" u="none" cap="none" strike="noStrike">
                        <a:latin typeface="Arial"/>
                        <a:ea typeface="Arial"/>
                        <a:cs typeface="Arial"/>
                        <a:sym typeface="Arial"/>
                      </a:endParaRPr>
                    </a:p>
                  </a:txBody>
                  <a:tcPr marT="0" marB="0" marR="0" marL="0"/>
                </a:tc>
              </a:tr>
              <a:tr h="233900">
                <a:tc>
                  <a:txBody>
                    <a:bodyPr/>
                    <a:lstStyle/>
                    <a:p>
                      <a:pPr indent="0" lvl="0" marL="2540" marR="0" rtl="0" algn="ctr">
                        <a:lnSpc>
                          <a:spcPct val="112916"/>
                        </a:lnSpc>
                        <a:spcBef>
                          <a:spcPts val="0"/>
                        </a:spcBef>
                        <a:spcAft>
                          <a:spcPts val="0"/>
                        </a:spcAft>
                        <a:buNone/>
                      </a:pPr>
                      <a:r>
                        <a:rPr b="0" lang="en-US" sz="1200" u="none" cap="none" strike="noStrike">
                          <a:latin typeface="Arial"/>
                          <a:ea typeface="Arial"/>
                          <a:cs typeface="Arial"/>
                          <a:sym typeface="Arial"/>
                        </a:rPr>
                        <a:t>4</a:t>
                      </a:r>
                      <a:endParaRPr b="0" sz="1200" u="none" cap="none" strike="noStrike">
                        <a:latin typeface="Arial"/>
                        <a:ea typeface="Arial"/>
                        <a:cs typeface="Arial"/>
                        <a:sym typeface="Arial"/>
                      </a:endParaRPr>
                    </a:p>
                  </a:txBody>
                  <a:tcPr marT="0" marB="0" marR="0" marL="0"/>
                </a:tc>
                <a:tc>
                  <a:txBody>
                    <a:bodyPr/>
                    <a:lstStyle/>
                    <a:p>
                      <a:pPr indent="0" lvl="0" marL="67310" marR="0" rtl="0" algn="l">
                        <a:lnSpc>
                          <a:spcPct val="112916"/>
                        </a:lnSpc>
                        <a:spcBef>
                          <a:spcPts val="0"/>
                        </a:spcBef>
                        <a:spcAft>
                          <a:spcPts val="0"/>
                        </a:spcAft>
                        <a:buNone/>
                      </a:pPr>
                      <a:r>
                        <a:rPr b="0" lang="en-US" sz="1200" u="none" cap="none" strike="noStrike">
                          <a:latin typeface="Arial"/>
                          <a:ea typeface="Arial"/>
                          <a:cs typeface="Arial"/>
                          <a:sym typeface="Arial"/>
                        </a:rPr>
                        <a:t>Bentuk lain yang</a:t>
                      </a:r>
                      <a:endParaRPr b="0" sz="1200" u="none" cap="none" strike="noStrike">
                        <a:latin typeface="Arial"/>
                        <a:ea typeface="Arial"/>
                        <a:cs typeface="Arial"/>
                        <a:sym typeface="Arial"/>
                      </a:endParaRPr>
                    </a:p>
                    <a:p>
                      <a:pPr indent="0" lvl="0" marL="67310" marR="0" rtl="0" algn="l">
                        <a:lnSpc>
                          <a:spcPct val="107916"/>
                        </a:lnSpc>
                        <a:spcBef>
                          <a:spcPts val="0"/>
                        </a:spcBef>
                        <a:spcAft>
                          <a:spcPts val="0"/>
                        </a:spcAft>
                        <a:buNone/>
                      </a:pPr>
                      <a:r>
                        <a:rPr b="0" lang="en-US" sz="1200" u="none" cap="none" strike="noStrike">
                          <a:latin typeface="Arial"/>
                          <a:ea typeface="Arial"/>
                          <a:cs typeface="Arial"/>
                          <a:sym typeface="Arial"/>
                        </a:rPr>
                        <a:t>ditetapkan Universitas, misal : apresiasi budaya, modul nusantara, menjadi perwakilan/delegasi</a:t>
                      </a:r>
                      <a:endParaRPr/>
                    </a:p>
                    <a:p>
                      <a:pPr indent="0" lvl="0" marL="67310" marR="0" rtl="0" algn="l">
                        <a:lnSpc>
                          <a:spcPct val="107916"/>
                        </a:lnSpc>
                        <a:spcBef>
                          <a:spcPts val="0"/>
                        </a:spcBef>
                        <a:spcAft>
                          <a:spcPts val="0"/>
                        </a:spcAft>
                        <a:buNone/>
                      </a:pPr>
                      <a:r>
                        <a:rPr b="0" lang="en-US" sz="1200" u="none" cap="none" strike="noStrike">
                          <a:latin typeface="Arial"/>
                          <a:ea typeface="Arial"/>
                          <a:cs typeface="Arial"/>
                          <a:sym typeface="Arial"/>
                        </a:rPr>
                        <a:t>seperti duta kampus.</a:t>
                      </a:r>
                      <a:endParaRPr/>
                    </a:p>
                    <a:p>
                      <a:pPr indent="0" lvl="0" marL="67310" marR="0" rtl="0" algn="l">
                        <a:lnSpc>
                          <a:spcPct val="107916"/>
                        </a:lnSpc>
                        <a:spcBef>
                          <a:spcPts val="0"/>
                        </a:spcBef>
                        <a:spcAft>
                          <a:spcPts val="0"/>
                        </a:spcAft>
                        <a:buNone/>
                      </a:pPr>
                      <a:r>
                        <a:t/>
                      </a:r>
                      <a:endParaRPr b="0" sz="1200" u="none" cap="none" strike="noStrike">
                        <a:latin typeface="Arial"/>
                        <a:ea typeface="Arial"/>
                        <a:cs typeface="Arial"/>
                        <a:sym typeface="Arial"/>
                      </a:endParaRPr>
                    </a:p>
                  </a:txBody>
                  <a:tcPr marT="0" marB="0" marR="0" marL="0"/>
                </a:tc>
                <a:tc>
                  <a:txBody>
                    <a:bodyPr/>
                    <a:lstStyle/>
                    <a:p>
                      <a:pPr indent="0" lvl="0" marL="67945" marR="0" rtl="0" algn="l">
                        <a:lnSpc>
                          <a:spcPct val="112916"/>
                        </a:lnSpc>
                        <a:spcBef>
                          <a:spcPts val="0"/>
                        </a:spcBef>
                        <a:spcAft>
                          <a:spcPts val="0"/>
                        </a:spcAft>
                        <a:buNone/>
                      </a:pPr>
                      <a:r>
                        <a:rPr b="0" lang="en-US" sz="1200" u="none" cap="none" strike="noStrike">
                          <a:latin typeface="Arial"/>
                          <a:ea typeface="Arial"/>
                          <a:cs typeface="Arial"/>
                          <a:sym typeface="Arial"/>
                        </a:rPr>
                        <a:t>SK/Surat</a:t>
                      </a:r>
                      <a:endParaRPr b="0" sz="1200" u="none" cap="none" strike="noStrike">
                        <a:latin typeface="Arial"/>
                        <a:ea typeface="Arial"/>
                        <a:cs typeface="Arial"/>
                        <a:sym typeface="Arial"/>
                      </a:endParaRPr>
                    </a:p>
                    <a:p>
                      <a:pPr indent="0" lvl="0" marL="67945" marR="0" rtl="0" algn="l">
                        <a:lnSpc>
                          <a:spcPct val="107916"/>
                        </a:lnSpc>
                        <a:spcBef>
                          <a:spcPts val="0"/>
                        </a:spcBef>
                        <a:spcAft>
                          <a:spcPts val="0"/>
                        </a:spcAft>
                        <a:buNone/>
                      </a:pPr>
                      <a:r>
                        <a:rPr b="0" lang="en-US" sz="1200" u="none" cap="none" strike="noStrike">
                          <a:latin typeface="Arial"/>
                          <a:ea typeface="Arial"/>
                          <a:cs typeface="Arial"/>
                          <a:sym typeface="Arial"/>
                        </a:rPr>
                        <a:t>Tugas/bukti Kegiatan</a:t>
                      </a:r>
                      <a:endParaRPr b="0" sz="1200" u="none" cap="none" strike="noStrike">
                        <a:latin typeface="Arial"/>
                        <a:ea typeface="Arial"/>
                        <a:cs typeface="Arial"/>
                        <a:sym typeface="Arial"/>
                      </a:endParaRPr>
                    </a:p>
                  </a:txBody>
                  <a:tcPr marT="0" marB="0" marR="0" marL="0"/>
                </a:tc>
                <a:tc>
                  <a:txBody>
                    <a:bodyPr/>
                    <a:lstStyle/>
                    <a:p>
                      <a:pPr indent="0" lvl="0" marL="106045" marR="0" rtl="0" algn="l">
                        <a:lnSpc>
                          <a:spcPct val="112916"/>
                        </a:lnSpc>
                        <a:spcBef>
                          <a:spcPts val="0"/>
                        </a:spcBef>
                        <a:spcAft>
                          <a:spcPts val="0"/>
                        </a:spcAft>
                        <a:buNone/>
                      </a:pPr>
                      <a:r>
                        <a:rPr b="0" lang="en-US" sz="1200" u="none" cap="none" strike="noStrike">
                          <a:latin typeface="Arial"/>
                          <a:ea typeface="Arial"/>
                          <a:cs typeface="Arial"/>
                          <a:sym typeface="Arial"/>
                        </a:rPr>
                        <a:t>1 Kegiatan</a:t>
                      </a:r>
                      <a:endParaRPr b="0" sz="1200" u="none" cap="none" strike="noStrike">
                        <a:latin typeface="Arial"/>
                        <a:ea typeface="Arial"/>
                        <a:cs typeface="Arial"/>
                        <a:sym typeface="Arial"/>
                      </a:endParaRPr>
                    </a:p>
                  </a:txBody>
                  <a:tcPr marT="0" marB="0" marR="0" marL="0"/>
                </a:tc>
                <a:tc>
                  <a:txBody>
                    <a:bodyPr/>
                    <a:lstStyle/>
                    <a:p>
                      <a:pPr indent="0" lvl="0" marL="3810" marR="0" rtl="0" algn="ctr">
                        <a:lnSpc>
                          <a:spcPct val="112916"/>
                        </a:lnSpc>
                        <a:spcBef>
                          <a:spcPts val="0"/>
                        </a:spcBef>
                        <a:spcAft>
                          <a:spcPts val="0"/>
                        </a:spcAft>
                        <a:buNone/>
                      </a:pPr>
                      <a:r>
                        <a:rPr b="0" lang="en-US" sz="1200" u="none" cap="none" strike="noStrike">
                          <a:latin typeface="Arial"/>
                          <a:ea typeface="Arial"/>
                          <a:cs typeface="Arial"/>
                          <a:sym typeface="Arial"/>
                        </a:rPr>
                        <a:t>2</a:t>
                      </a:r>
                      <a:endParaRPr b="0" sz="1200" u="none" cap="none" strike="noStrike">
                        <a:latin typeface="Arial"/>
                        <a:ea typeface="Arial"/>
                        <a:cs typeface="Arial"/>
                        <a:sym typeface="Arial"/>
                      </a:endParaRPr>
                    </a:p>
                  </a:txBody>
                  <a:tcPr marT="0" marB="0" marR="0" marL="0"/>
                </a:tc>
                <a:tc>
                  <a:txBody>
                    <a:bodyPr/>
                    <a:lstStyle/>
                    <a:p>
                      <a:pPr indent="0" lvl="0" marL="62230" marR="55245" rtl="0" algn="ctr">
                        <a:lnSpc>
                          <a:spcPct val="112916"/>
                        </a:lnSpc>
                        <a:spcBef>
                          <a:spcPts val="0"/>
                        </a:spcBef>
                        <a:spcAft>
                          <a:spcPts val="0"/>
                        </a:spcAft>
                        <a:buNone/>
                      </a:pPr>
                      <a:r>
                        <a:rPr lang="en-US" sz="1200" u="none" cap="none" strike="noStrike">
                          <a:latin typeface="Arial"/>
                          <a:ea typeface="Arial"/>
                          <a:cs typeface="Arial"/>
                          <a:sym typeface="Arial"/>
                        </a:rPr>
                        <a:t>Semester 1-</a:t>
                      </a:r>
                      <a:endParaRPr sz="1200" u="none" cap="none" strike="noStrike">
                        <a:latin typeface="Arial"/>
                        <a:ea typeface="Arial"/>
                        <a:cs typeface="Arial"/>
                        <a:sym typeface="Arial"/>
                      </a:endParaRPr>
                    </a:p>
                    <a:p>
                      <a:pPr indent="0" lvl="0" marL="6985" marR="0" rtl="0" algn="ctr">
                        <a:lnSpc>
                          <a:spcPct val="107916"/>
                        </a:lnSpc>
                        <a:spcBef>
                          <a:spcPts val="0"/>
                        </a:spcBef>
                        <a:spcAft>
                          <a:spcPts val="0"/>
                        </a:spcAft>
                        <a:buNone/>
                      </a:pPr>
                      <a:r>
                        <a:rPr lang="en-US" sz="1200" u="none" cap="none" strike="noStrike">
                          <a:latin typeface="Arial"/>
                          <a:ea typeface="Arial"/>
                          <a:cs typeface="Arial"/>
                          <a:sym typeface="Arial"/>
                        </a:rPr>
                        <a:t>5</a:t>
                      </a:r>
                      <a:endParaRPr sz="1200" u="none" cap="none" strike="noStrike">
                        <a:latin typeface="Arial"/>
                        <a:ea typeface="Arial"/>
                        <a:cs typeface="Arial"/>
                        <a:sym typeface="Arial"/>
                      </a:endParaRPr>
                    </a:p>
                  </a:txBody>
                  <a:tcPr marT="0" marB="0" marR="0" marL="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12"/>
          <p:cNvSpPr/>
          <p:nvPr/>
        </p:nvSpPr>
        <p:spPr>
          <a:xfrm>
            <a:off x="0" y="0"/>
            <a:ext cx="2771776" cy="23431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12"/>
          <p:cNvSpPr txBox="1"/>
          <p:nvPr>
            <p:ph type="title"/>
          </p:nvPr>
        </p:nvSpPr>
        <p:spPr>
          <a:xfrm>
            <a:off x="223493" y="550040"/>
            <a:ext cx="6687238" cy="13406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85623"/>
              </a:buClr>
              <a:buSzPts val="4400"/>
              <a:buFont typeface="Arial"/>
              <a:buNone/>
            </a:pPr>
            <a:r>
              <a:rPr b="1" lang="en-US">
                <a:solidFill>
                  <a:srgbClr val="385623"/>
                </a:solidFill>
              </a:rPr>
              <a:t>Rincian </a:t>
            </a:r>
            <a:br>
              <a:rPr b="1" lang="en-US">
                <a:solidFill>
                  <a:srgbClr val="385623"/>
                </a:solidFill>
              </a:rPr>
            </a:br>
            <a:r>
              <a:rPr b="1" lang="en-US">
                <a:solidFill>
                  <a:srgbClr val="385623"/>
                </a:solidFill>
              </a:rPr>
              <a:t>Bidang </a:t>
            </a:r>
            <a:br>
              <a:rPr b="1" lang="en-US">
                <a:solidFill>
                  <a:srgbClr val="385623"/>
                </a:solidFill>
              </a:rPr>
            </a:br>
            <a:r>
              <a:rPr b="1" lang="en-US">
                <a:solidFill>
                  <a:srgbClr val="385623"/>
                </a:solidFill>
              </a:rPr>
              <a:t>Prestasi</a:t>
            </a:r>
            <a:endParaRPr b="1">
              <a:solidFill>
                <a:srgbClr val="385623"/>
              </a:solidFill>
            </a:endParaRPr>
          </a:p>
        </p:txBody>
      </p:sp>
      <p:sp>
        <p:nvSpPr>
          <p:cNvPr id="209" name="Google Shape;209;p12"/>
          <p:cNvSpPr txBox="1"/>
          <p:nvPr/>
        </p:nvSpPr>
        <p:spPr>
          <a:xfrm>
            <a:off x="328268" y="2257228"/>
            <a:ext cx="2300632"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Bidang </a:t>
            </a:r>
            <a:endParaRPr/>
          </a:p>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Pendidikan Nonformal</a:t>
            </a:r>
            <a:endParaRPr b="1" sz="2800">
              <a:solidFill>
                <a:srgbClr val="385623"/>
              </a:solidFill>
              <a:latin typeface="Arial"/>
              <a:ea typeface="Arial"/>
              <a:cs typeface="Arial"/>
              <a:sym typeface="Arial"/>
            </a:endParaRPr>
          </a:p>
        </p:txBody>
      </p:sp>
      <p:graphicFrame>
        <p:nvGraphicFramePr>
          <p:cNvPr id="210" name="Google Shape;210;p12"/>
          <p:cNvGraphicFramePr/>
          <p:nvPr/>
        </p:nvGraphicFramePr>
        <p:xfrm>
          <a:off x="3141041" y="885185"/>
          <a:ext cx="3000000" cy="3000000"/>
        </p:xfrm>
        <a:graphic>
          <a:graphicData uri="http://schemas.openxmlformats.org/drawingml/2006/table">
            <a:tbl>
              <a:tblPr bandCol="1" bandRow="1" firstCol="1" firstRow="1" lastCol="1" lastRow="1">
                <a:noFill/>
                <a:tableStyleId>{628C4010-8EEF-4C3B-AAC0-3CBE50D5CCE4}</a:tableStyleId>
              </a:tblPr>
              <a:tblGrid>
                <a:gridCol w="511175"/>
                <a:gridCol w="2215975"/>
                <a:gridCol w="1530150"/>
                <a:gridCol w="1182550"/>
                <a:gridCol w="1036000"/>
                <a:gridCol w="1206400"/>
              </a:tblGrid>
              <a:tr h="788675">
                <a:tc>
                  <a:txBody>
                    <a:bodyPr/>
                    <a:lstStyle/>
                    <a:p>
                      <a:pPr indent="0" lvl="0" marL="69215" marR="64135" rtl="0" algn="ctr">
                        <a:lnSpc>
                          <a:spcPct val="98214"/>
                        </a:lnSpc>
                        <a:spcBef>
                          <a:spcPts val="0"/>
                        </a:spcBef>
                        <a:spcAft>
                          <a:spcPts val="0"/>
                        </a:spcAft>
                        <a:buNone/>
                      </a:pPr>
                      <a:r>
                        <a:rPr lang="en-US" sz="1400" u="none" cap="none" strike="noStrike">
                          <a:latin typeface="Arial"/>
                          <a:ea typeface="Arial"/>
                          <a:cs typeface="Arial"/>
                          <a:sym typeface="Arial"/>
                        </a:rPr>
                        <a:t>No.</a:t>
                      </a:r>
                      <a:endParaRPr sz="1400" u="none" cap="none" strike="noStrike">
                        <a:latin typeface="Arial"/>
                        <a:ea typeface="Arial"/>
                        <a:cs typeface="Arial"/>
                        <a:sym typeface="Arial"/>
                      </a:endParaRPr>
                    </a:p>
                  </a:txBody>
                  <a:tcPr marT="0" marB="0" marR="0" marL="0"/>
                </a:tc>
                <a:tc>
                  <a:txBody>
                    <a:bodyPr/>
                    <a:lstStyle/>
                    <a:p>
                      <a:pPr indent="0" lvl="0" marL="67310" marR="184785" rtl="0" algn="r">
                        <a:lnSpc>
                          <a:spcPct val="98214"/>
                        </a:lnSpc>
                        <a:spcBef>
                          <a:spcPts val="0"/>
                        </a:spcBef>
                        <a:spcAft>
                          <a:spcPts val="0"/>
                        </a:spcAft>
                        <a:buNone/>
                      </a:pPr>
                      <a:r>
                        <a:rPr lang="en-US" sz="1400" u="none" cap="none" strike="noStrike">
                          <a:latin typeface="Arial"/>
                          <a:ea typeface="Arial"/>
                          <a:cs typeface="Arial"/>
                          <a:sym typeface="Arial"/>
                        </a:rPr>
                        <a:t>Komponen Kegiatan</a:t>
                      </a:r>
                      <a:endParaRPr sz="1400" u="none" cap="none" strike="noStrike">
                        <a:latin typeface="Arial"/>
                        <a:ea typeface="Arial"/>
                        <a:cs typeface="Arial"/>
                        <a:sym typeface="Arial"/>
                      </a:endParaRPr>
                    </a:p>
                  </a:txBody>
                  <a:tcPr marT="0" marB="0" marR="0" marL="0"/>
                </a:tc>
                <a:tc>
                  <a:txBody>
                    <a:bodyPr/>
                    <a:lstStyle/>
                    <a:p>
                      <a:pPr indent="0" lvl="0" marL="158750" marR="154305" rtl="0" algn="ctr">
                        <a:lnSpc>
                          <a:spcPct val="148000"/>
                        </a:lnSpc>
                        <a:spcBef>
                          <a:spcPts val="0"/>
                        </a:spcBef>
                        <a:spcAft>
                          <a:spcPts val="0"/>
                        </a:spcAft>
                        <a:buNone/>
                      </a:pPr>
                      <a:r>
                        <a:rPr lang="en-US" sz="1400" u="none" cap="none" strike="noStrike">
                          <a:latin typeface="Arial"/>
                          <a:ea typeface="Arial"/>
                          <a:cs typeface="Arial"/>
                          <a:sym typeface="Arial"/>
                        </a:rPr>
                        <a:t>Scan Bukti yang harus di</a:t>
                      </a:r>
                      <a:endParaRPr sz="1400" u="none" cap="none" strike="noStrike">
                        <a:latin typeface="Arial"/>
                        <a:ea typeface="Arial"/>
                        <a:cs typeface="Arial"/>
                        <a:sym typeface="Arial"/>
                      </a:endParaRPr>
                    </a:p>
                    <a:p>
                      <a:pPr indent="0" lvl="0" marL="156210" marR="154305" rtl="0" algn="ctr">
                        <a:spcBef>
                          <a:spcPts val="20"/>
                        </a:spcBef>
                        <a:spcAft>
                          <a:spcPts val="0"/>
                        </a:spcAft>
                        <a:buNone/>
                      </a:pPr>
                      <a:r>
                        <a:rPr lang="en-US" sz="1400" u="none" cap="none" strike="noStrike">
                          <a:latin typeface="Arial"/>
                          <a:ea typeface="Arial"/>
                          <a:cs typeface="Arial"/>
                          <a:sym typeface="Arial"/>
                        </a:rPr>
                        <a:t>unggah</a:t>
                      </a:r>
                      <a:endParaRPr sz="1400" u="none" cap="none" strike="noStrike">
                        <a:latin typeface="Arial"/>
                        <a:ea typeface="Arial"/>
                        <a:cs typeface="Arial"/>
                        <a:sym typeface="Arial"/>
                      </a:endParaRPr>
                    </a:p>
                  </a:txBody>
                  <a:tcPr marT="0" marB="0" marR="0" marL="0"/>
                </a:tc>
                <a:tc>
                  <a:txBody>
                    <a:bodyPr/>
                    <a:lstStyle/>
                    <a:p>
                      <a:pPr indent="48259" lvl="0" marL="182245" marR="0" rtl="0" algn="l">
                        <a:lnSpc>
                          <a:spcPct val="148000"/>
                        </a:lnSpc>
                        <a:spcBef>
                          <a:spcPts val="0"/>
                        </a:spcBef>
                        <a:spcAft>
                          <a:spcPts val="0"/>
                        </a:spcAft>
                        <a:buNone/>
                      </a:pPr>
                      <a:r>
                        <a:rPr lang="en-US" sz="1400" u="none" cap="none" strike="noStrike">
                          <a:latin typeface="Arial"/>
                          <a:ea typeface="Arial"/>
                          <a:cs typeface="Arial"/>
                          <a:sym typeface="Arial"/>
                        </a:rPr>
                        <a:t>Satuan kegiatan</a:t>
                      </a:r>
                      <a:endParaRPr sz="1400" u="none" cap="none" strike="noStrike">
                        <a:latin typeface="Arial"/>
                        <a:ea typeface="Arial"/>
                        <a:cs typeface="Arial"/>
                        <a:sym typeface="Arial"/>
                      </a:endParaRPr>
                    </a:p>
                  </a:txBody>
                  <a:tcPr marT="0" marB="0" marR="0" marL="0"/>
                </a:tc>
                <a:tc>
                  <a:txBody>
                    <a:bodyPr/>
                    <a:lstStyle/>
                    <a:p>
                      <a:pPr indent="-33019" lvl="0" marL="233680" marR="192405" rtl="0" algn="l">
                        <a:lnSpc>
                          <a:spcPct val="148000"/>
                        </a:lnSpc>
                        <a:spcBef>
                          <a:spcPts val="0"/>
                        </a:spcBef>
                        <a:spcAft>
                          <a:spcPts val="0"/>
                        </a:spcAft>
                        <a:buNone/>
                      </a:pPr>
                      <a:r>
                        <a:rPr lang="en-US" sz="1400" u="none" cap="none" strike="noStrike">
                          <a:latin typeface="Arial"/>
                          <a:ea typeface="Arial"/>
                          <a:cs typeface="Arial"/>
                          <a:sym typeface="Arial"/>
                        </a:rPr>
                        <a:t>Bobot Nilai</a:t>
                      </a:r>
                      <a:endParaRPr sz="1400" u="none" cap="none" strike="noStrike">
                        <a:latin typeface="Arial"/>
                        <a:ea typeface="Arial"/>
                        <a:cs typeface="Arial"/>
                        <a:sym typeface="Arial"/>
                      </a:endParaRPr>
                    </a:p>
                  </a:txBody>
                  <a:tcPr marT="0" marB="0" marR="0" marL="0"/>
                </a:tc>
                <a:tc>
                  <a:txBody>
                    <a:bodyPr/>
                    <a:lstStyle/>
                    <a:p>
                      <a:pPr indent="147320" lvl="0" marL="68580" marR="0" rtl="0" algn="l">
                        <a:lnSpc>
                          <a:spcPct val="148000"/>
                        </a:lnSpc>
                        <a:spcBef>
                          <a:spcPts val="0"/>
                        </a:spcBef>
                        <a:spcAft>
                          <a:spcPts val="0"/>
                        </a:spcAft>
                        <a:buNone/>
                      </a:pPr>
                      <a:r>
                        <a:rPr lang="en-US" sz="1400" u="none" cap="none" strike="noStrike">
                          <a:latin typeface="Arial"/>
                          <a:ea typeface="Arial"/>
                          <a:cs typeface="Arial"/>
                          <a:sym typeface="Arial"/>
                        </a:rPr>
                        <a:t>Periode Penginputan</a:t>
                      </a:r>
                      <a:endParaRPr sz="1400" u="none" cap="none" strike="noStrike">
                        <a:latin typeface="Arial"/>
                        <a:ea typeface="Arial"/>
                        <a:cs typeface="Arial"/>
                        <a:sym typeface="Arial"/>
                      </a:endParaRPr>
                    </a:p>
                  </a:txBody>
                  <a:tcPr marT="0" marB="0" marR="0" marL="0"/>
                </a:tc>
              </a:tr>
              <a:tr h="1052825">
                <a:tc>
                  <a:txBody>
                    <a:bodyPr/>
                    <a:lstStyle/>
                    <a:p>
                      <a:pPr indent="0" lvl="0" marL="5080" marR="0" rtl="0" algn="ctr">
                        <a:lnSpc>
                          <a:spcPct val="98214"/>
                        </a:lnSpc>
                        <a:spcBef>
                          <a:spcPts val="0"/>
                        </a:spcBef>
                        <a:spcAft>
                          <a:spcPts val="0"/>
                        </a:spcAft>
                        <a:buNone/>
                      </a:pPr>
                      <a:r>
                        <a:rPr lang="en-US"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0" marB="0" marR="0" marL="0"/>
                </a:tc>
                <a:tc>
                  <a:txBody>
                    <a:bodyPr/>
                    <a:lstStyle/>
                    <a:p>
                      <a:pPr indent="0" lvl="0" marL="67310" marR="0" rtl="0" algn="l">
                        <a:lnSpc>
                          <a:spcPct val="150000"/>
                        </a:lnSpc>
                        <a:spcBef>
                          <a:spcPts val="0"/>
                        </a:spcBef>
                        <a:spcAft>
                          <a:spcPts val="0"/>
                        </a:spcAft>
                        <a:buNone/>
                      </a:pPr>
                      <a:r>
                        <a:rPr lang="en-US" sz="1400" u="none" cap="none" strike="noStrike">
                          <a:latin typeface="Arial"/>
                          <a:ea typeface="Arial"/>
                          <a:cs typeface="Arial"/>
                          <a:sym typeface="Arial"/>
                        </a:rPr>
                        <a:t>Pelatihan dasar sesuai bidang ilmu seperti Autocad, Pelatihan MC,</a:t>
                      </a:r>
                      <a:endParaRPr sz="1400" u="none" cap="none" strike="noStrike">
                        <a:latin typeface="Arial"/>
                        <a:ea typeface="Arial"/>
                        <a:cs typeface="Arial"/>
                        <a:sym typeface="Arial"/>
                      </a:endParaRPr>
                    </a:p>
                    <a:p>
                      <a:pPr indent="0" lvl="0" marL="67310" marR="0" rtl="0" algn="l">
                        <a:lnSpc>
                          <a:spcPct val="97857"/>
                        </a:lnSpc>
                        <a:spcBef>
                          <a:spcPts val="0"/>
                        </a:spcBef>
                        <a:spcAft>
                          <a:spcPts val="0"/>
                        </a:spcAft>
                        <a:buNone/>
                      </a:pPr>
                      <a:r>
                        <a:rPr lang="en-US" sz="1400" u="none" cap="none" strike="noStrike">
                          <a:latin typeface="Arial"/>
                          <a:ea typeface="Arial"/>
                          <a:cs typeface="Arial"/>
                          <a:sym typeface="Arial"/>
                        </a:rPr>
                        <a:t>dan sebagainya</a:t>
                      </a:r>
                      <a:endParaRPr sz="1400" u="none" cap="none" strike="noStrike">
                        <a:latin typeface="Arial"/>
                        <a:ea typeface="Arial"/>
                        <a:cs typeface="Arial"/>
                        <a:sym typeface="Arial"/>
                      </a:endParaRPr>
                    </a:p>
                  </a:txBody>
                  <a:tcPr marT="0" marB="0" marR="0" marL="0"/>
                </a:tc>
                <a:tc>
                  <a:txBody>
                    <a:bodyPr/>
                    <a:lstStyle/>
                    <a:p>
                      <a:pPr indent="0" lvl="0" marL="106045" marR="0" rtl="0" algn="l">
                        <a:lnSpc>
                          <a:spcPct val="98214"/>
                        </a:lnSpc>
                        <a:spcBef>
                          <a:spcPts val="0"/>
                        </a:spcBef>
                        <a:spcAft>
                          <a:spcPts val="0"/>
                        </a:spcAft>
                        <a:buNone/>
                      </a:pPr>
                      <a:r>
                        <a:rPr lang="en-US" sz="1400" u="none" cap="none" strike="noStrike">
                          <a:latin typeface="Arial"/>
                          <a:ea typeface="Arial"/>
                          <a:cs typeface="Arial"/>
                          <a:sym typeface="Arial"/>
                        </a:rPr>
                        <a:t>Sertifikat</a:t>
                      </a:r>
                      <a:endParaRPr sz="1400" u="none" cap="none" strike="noStrike">
                        <a:latin typeface="Arial"/>
                        <a:ea typeface="Arial"/>
                        <a:cs typeface="Arial"/>
                        <a:sym typeface="Arial"/>
                      </a:endParaRPr>
                    </a:p>
                  </a:txBody>
                  <a:tcPr marT="0" marB="0" marR="0" marL="0"/>
                </a:tc>
                <a:tc>
                  <a:txBody>
                    <a:bodyPr/>
                    <a:lstStyle/>
                    <a:p>
                      <a:pPr indent="0" lvl="0" marL="99060" marR="97155" rtl="0" algn="ctr">
                        <a:lnSpc>
                          <a:spcPct val="98214"/>
                        </a:lnSpc>
                        <a:spcBef>
                          <a:spcPts val="0"/>
                        </a:spcBef>
                        <a:spcAft>
                          <a:spcPts val="0"/>
                        </a:spcAft>
                        <a:buNone/>
                      </a:pPr>
                      <a:r>
                        <a:rPr lang="en-US" sz="1400" u="none" cap="none" strike="noStrike">
                          <a:latin typeface="Arial"/>
                          <a:ea typeface="Arial"/>
                          <a:cs typeface="Arial"/>
                          <a:sym typeface="Arial"/>
                        </a:rPr>
                        <a:t>1 Kegiatan</a:t>
                      </a:r>
                      <a:endParaRPr sz="1400" u="none" cap="none" strike="noStrike">
                        <a:latin typeface="Arial"/>
                        <a:ea typeface="Arial"/>
                        <a:cs typeface="Arial"/>
                        <a:sym typeface="Arial"/>
                      </a:endParaRPr>
                    </a:p>
                  </a:txBody>
                  <a:tcPr marT="0" marB="0" marR="0" marL="0"/>
                </a:tc>
                <a:tc>
                  <a:txBody>
                    <a:bodyPr/>
                    <a:lstStyle/>
                    <a:p>
                      <a:pPr indent="0" lvl="0" marL="6350" marR="0" rtl="0" algn="ctr">
                        <a:lnSpc>
                          <a:spcPct val="98214"/>
                        </a:lnSpc>
                        <a:spcBef>
                          <a:spcPts val="0"/>
                        </a:spcBef>
                        <a:spcAft>
                          <a:spcPts val="0"/>
                        </a:spcAft>
                        <a:buNone/>
                      </a:pPr>
                      <a:r>
                        <a:rPr lang="en-US"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0" marB="0" marR="0" marL="0"/>
                </a:tc>
                <a:tc>
                  <a:txBody>
                    <a:bodyPr/>
                    <a:lstStyle/>
                    <a:p>
                      <a:pPr indent="0" lvl="0" marL="62230" marR="55880" rtl="0" algn="ctr">
                        <a:lnSpc>
                          <a:spcPct val="98214"/>
                        </a:lnSpc>
                        <a:spcBef>
                          <a:spcPts val="0"/>
                        </a:spcBef>
                        <a:spcAft>
                          <a:spcPts val="0"/>
                        </a:spcAft>
                        <a:buNone/>
                      </a:pPr>
                      <a:r>
                        <a:rPr lang="en-US" sz="1400" u="none" cap="none" strike="noStrike">
                          <a:latin typeface="Arial"/>
                          <a:ea typeface="Arial"/>
                          <a:cs typeface="Arial"/>
                          <a:sym typeface="Arial"/>
                        </a:rPr>
                        <a:t>Semester 1-</a:t>
                      </a:r>
                      <a:endParaRPr sz="1400" u="none" cap="none" strike="noStrike">
                        <a:latin typeface="Arial"/>
                        <a:ea typeface="Arial"/>
                        <a:cs typeface="Arial"/>
                        <a:sym typeface="Arial"/>
                      </a:endParaRPr>
                    </a:p>
                    <a:p>
                      <a:pPr indent="0" lvl="0" marL="6985" marR="0" rtl="0" algn="ctr">
                        <a:spcBef>
                          <a:spcPts val="680"/>
                        </a:spcBef>
                        <a:spcAft>
                          <a:spcPts val="0"/>
                        </a:spcAft>
                        <a:buNone/>
                      </a:pPr>
                      <a:r>
                        <a:rPr lang="en-US" sz="1400" u="none" cap="none" strike="noStrike">
                          <a:latin typeface="Arial"/>
                          <a:ea typeface="Arial"/>
                          <a:cs typeface="Arial"/>
                          <a:sym typeface="Arial"/>
                        </a:rPr>
                        <a:t>7</a:t>
                      </a:r>
                      <a:endParaRPr sz="1400" u="none" cap="none" strike="noStrike">
                        <a:latin typeface="Arial"/>
                        <a:ea typeface="Arial"/>
                        <a:cs typeface="Arial"/>
                        <a:sym typeface="Arial"/>
                      </a:endParaRPr>
                    </a:p>
                  </a:txBody>
                  <a:tcPr marT="0" marB="0" marR="0" marL="0"/>
                </a:tc>
              </a:tr>
              <a:tr h="523875">
                <a:tc>
                  <a:txBody>
                    <a:bodyPr/>
                    <a:lstStyle/>
                    <a:p>
                      <a:pPr indent="0" lvl="0" marL="5080" marR="0" rtl="0" algn="ctr">
                        <a:lnSpc>
                          <a:spcPct val="96785"/>
                        </a:lnSpc>
                        <a:spcBef>
                          <a:spcPts val="0"/>
                        </a:spcBef>
                        <a:spcAft>
                          <a:spcPts val="0"/>
                        </a:spcAft>
                        <a:buNone/>
                      </a:pPr>
                      <a:r>
                        <a:rPr lang="en-US"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0" marB="0" marR="0" marL="0"/>
                </a:tc>
                <a:tc>
                  <a:txBody>
                    <a:bodyPr/>
                    <a:lstStyle/>
                    <a:p>
                      <a:pPr indent="0" lvl="0" marL="67310" marR="170815" rtl="0" algn="r">
                        <a:lnSpc>
                          <a:spcPct val="96785"/>
                        </a:lnSpc>
                        <a:spcBef>
                          <a:spcPts val="0"/>
                        </a:spcBef>
                        <a:spcAft>
                          <a:spcPts val="0"/>
                        </a:spcAft>
                        <a:buNone/>
                      </a:pPr>
                      <a:r>
                        <a:rPr lang="en-US" sz="1400" u="none" cap="none" strike="noStrike">
                          <a:latin typeface="Arial"/>
                          <a:ea typeface="Arial"/>
                          <a:cs typeface="Arial"/>
                          <a:sym typeface="Arial"/>
                        </a:rPr>
                        <a:t>Pelatihan Bahasa asing</a:t>
                      </a:r>
                      <a:endParaRPr sz="1400" u="none" cap="none" strike="noStrike">
                        <a:latin typeface="Arial"/>
                        <a:ea typeface="Arial"/>
                        <a:cs typeface="Arial"/>
                        <a:sym typeface="Arial"/>
                      </a:endParaRPr>
                    </a:p>
                  </a:txBody>
                  <a:tcPr marT="0" marB="0" marR="0" marL="0"/>
                </a:tc>
                <a:tc>
                  <a:txBody>
                    <a:bodyPr/>
                    <a:lstStyle/>
                    <a:p>
                      <a:pPr indent="0" lvl="0" marL="50165" marR="0" rtl="0" algn="l">
                        <a:lnSpc>
                          <a:spcPct val="96785"/>
                        </a:lnSpc>
                        <a:spcBef>
                          <a:spcPts val="0"/>
                        </a:spcBef>
                        <a:spcAft>
                          <a:spcPts val="0"/>
                        </a:spcAft>
                        <a:buNone/>
                      </a:pPr>
                      <a:r>
                        <a:rPr lang="en-US" sz="1400" u="none" cap="none" strike="noStrike">
                          <a:latin typeface="Arial"/>
                          <a:ea typeface="Arial"/>
                          <a:cs typeface="Arial"/>
                          <a:sym typeface="Arial"/>
                        </a:rPr>
                        <a:t>Sertifikat</a:t>
                      </a:r>
                      <a:endParaRPr sz="1400" u="none" cap="none" strike="noStrike">
                        <a:latin typeface="Arial"/>
                        <a:ea typeface="Arial"/>
                        <a:cs typeface="Arial"/>
                        <a:sym typeface="Arial"/>
                      </a:endParaRPr>
                    </a:p>
                  </a:txBody>
                  <a:tcPr marT="0" marB="0" marR="0" marL="0"/>
                </a:tc>
                <a:tc>
                  <a:txBody>
                    <a:bodyPr/>
                    <a:lstStyle/>
                    <a:p>
                      <a:pPr indent="0" lvl="0" marL="99060" marR="97155" rtl="0" algn="ctr">
                        <a:lnSpc>
                          <a:spcPct val="96785"/>
                        </a:lnSpc>
                        <a:spcBef>
                          <a:spcPts val="0"/>
                        </a:spcBef>
                        <a:spcAft>
                          <a:spcPts val="0"/>
                        </a:spcAft>
                        <a:buNone/>
                      </a:pPr>
                      <a:r>
                        <a:rPr lang="en-US" sz="1400" u="none" cap="none" strike="noStrike">
                          <a:latin typeface="Arial"/>
                          <a:ea typeface="Arial"/>
                          <a:cs typeface="Arial"/>
                          <a:sym typeface="Arial"/>
                        </a:rPr>
                        <a:t>1 Kegiatan</a:t>
                      </a:r>
                      <a:endParaRPr sz="1400" u="none" cap="none" strike="noStrike">
                        <a:latin typeface="Arial"/>
                        <a:ea typeface="Arial"/>
                        <a:cs typeface="Arial"/>
                        <a:sym typeface="Arial"/>
                      </a:endParaRPr>
                    </a:p>
                  </a:txBody>
                  <a:tcPr marT="0" marB="0" marR="0" marL="0"/>
                </a:tc>
                <a:tc>
                  <a:txBody>
                    <a:bodyPr/>
                    <a:lstStyle/>
                    <a:p>
                      <a:pPr indent="0" lvl="0" marL="6350" marR="0" rtl="0" algn="ctr">
                        <a:lnSpc>
                          <a:spcPct val="96785"/>
                        </a:lnSpc>
                        <a:spcBef>
                          <a:spcPts val="0"/>
                        </a:spcBef>
                        <a:spcAft>
                          <a:spcPts val="0"/>
                        </a:spcAft>
                        <a:buNone/>
                      </a:pPr>
                      <a:r>
                        <a:rPr lang="en-US"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0" marB="0" marR="0" marL="0"/>
                </a:tc>
                <a:tc>
                  <a:txBody>
                    <a:bodyPr/>
                    <a:lstStyle/>
                    <a:p>
                      <a:pPr indent="0" lvl="0" marL="62230" marR="55880" rtl="0" algn="ctr">
                        <a:lnSpc>
                          <a:spcPct val="96785"/>
                        </a:lnSpc>
                        <a:spcBef>
                          <a:spcPts val="0"/>
                        </a:spcBef>
                        <a:spcAft>
                          <a:spcPts val="0"/>
                        </a:spcAft>
                        <a:buNone/>
                      </a:pPr>
                      <a:r>
                        <a:rPr lang="en-US" sz="1400" u="none" cap="none" strike="noStrike">
                          <a:latin typeface="Arial"/>
                          <a:ea typeface="Arial"/>
                          <a:cs typeface="Arial"/>
                          <a:sym typeface="Arial"/>
                        </a:rPr>
                        <a:t>Semester 4-</a:t>
                      </a:r>
                      <a:endParaRPr sz="1400" u="none" cap="none" strike="noStrike">
                        <a:latin typeface="Arial"/>
                        <a:ea typeface="Arial"/>
                        <a:cs typeface="Arial"/>
                        <a:sym typeface="Arial"/>
                      </a:endParaRPr>
                    </a:p>
                    <a:p>
                      <a:pPr indent="0" lvl="0" marL="6985" marR="0" rtl="0" algn="ctr">
                        <a:spcBef>
                          <a:spcPts val="700"/>
                        </a:spcBef>
                        <a:spcAft>
                          <a:spcPts val="0"/>
                        </a:spcAft>
                        <a:buNone/>
                      </a:pPr>
                      <a:r>
                        <a:rPr lang="en-US" sz="1400" u="none" cap="none" strike="noStrike">
                          <a:latin typeface="Arial"/>
                          <a:ea typeface="Arial"/>
                          <a:cs typeface="Arial"/>
                          <a:sym typeface="Arial"/>
                        </a:rPr>
                        <a:t>8</a:t>
                      </a:r>
                      <a:endParaRPr sz="1400" u="none" cap="none" strike="noStrike">
                        <a:latin typeface="Arial"/>
                        <a:ea typeface="Arial"/>
                        <a:cs typeface="Arial"/>
                        <a:sym typeface="Arial"/>
                      </a:endParaRPr>
                    </a:p>
                  </a:txBody>
                  <a:tcPr marT="0" marB="0" marR="0" marL="0"/>
                </a:tc>
              </a:tr>
              <a:tr h="527050">
                <a:tc>
                  <a:txBody>
                    <a:bodyPr/>
                    <a:lstStyle/>
                    <a:p>
                      <a:pPr indent="0" lvl="0" marL="5080" marR="0" rtl="0" algn="ctr">
                        <a:lnSpc>
                          <a:spcPct val="98571"/>
                        </a:lnSpc>
                        <a:spcBef>
                          <a:spcPts val="0"/>
                        </a:spcBef>
                        <a:spcAft>
                          <a:spcPts val="0"/>
                        </a:spcAft>
                        <a:buNone/>
                      </a:pPr>
                      <a:r>
                        <a:rPr lang="en-US"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0" marB="0" marR="0" marL="0"/>
                </a:tc>
                <a:tc>
                  <a:txBody>
                    <a:bodyPr/>
                    <a:lstStyle/>
                    <a:p>
                      <a:pPr indent="0" lvl="0" marL="67310" marR="0" rtl="0" algn="l">
                        <a:lnSpc>
                          <a:spcPct val="98571"/>
                        </a:lnSpc>
                        <a:spcBef>
                          <a:spcPts val="0"/>
                        </a:spcBef>
                        <a:spcAft>
                          <a:spcPts val="0"/>
                        </a:spcAft>
                        <a:buNone/>
                      </a:pPr>
                      <a:r>
                        <a:rPr lang="en-US" sz="1400" u="none" cap="none" strike="noStrike">
                          <a:latin typeface="Arial"/>
                          <a:ea typeface="Arial"/>
                          <a:cs typeface="Arial"/>
                          <a:sym typeface="Arial"/>
                        </a:rPr>
                        <a:t>Prestasi Nasional</a:t>
                      </a:r>
                      <a:endParaRPr sz="1400" u="none" cap="none" strike="noStrike">
                        <a:latin typeface="Arial"/>
                        <a:ea typeface="Arial"/>
                        <a:cs typeface="Arial"/>
                        <a:sym typeface="Arial"/>
                      </a:endParaRPr>
                    </a:p>
                    <a:p>
                      <a:pPr indent="0" lvl="0" marL="67310" marR="0" rtl="0" algn="l">
                        <a:spcBef>
                          <a:spcPts val="680"/>
                        </a:spcBef>
                        <a:spcAft>
                          <a:spcPts val="0"/>
                        </a:spcAft>
                        <a:buNone/>
                      </a:pPr>
                      <a:r>
                        <a:rPr lang="en-US" sz="1400" u="none" cap="none" strike="noStrike">
                          <a:latin typeface="Arial"/>
                          <a:ea typeface="Arial"/>
                          <a:cs typeface="Arial"/>
                          <a:sym typeface="Arial"/>
                        </a:rPr>
                        <a:t>(juara)</a:t>
                      </a:r>
                      <a:endParaRPr sz="1400" u="none" cap="none" strike="noStrike">
                        <a:latin typeface="Arial"/>
                        <a:ea typeface="Arial"/>
                        <a:cs typeface="Arial"/>
                        <a:sym typeface="Arial"/>
                      </a:endParaRPr>
                    </a:p>
                  </a:txBody>
                  <a:tcPr marT="0" marB="0" marR="0" marL="0"/>
                </a:tc>
                <a:tc>
                  <a:txBody>
                    <a:bodyPr/>
                    <a:lstStyle/>
                    <a:p>
                      <a:pPr indent="0" lvl="0" marL="67945" marR="0" rtl="0" algn="l">
                        <a:lnSpc>
                          <a:spcPct val="98571"/>
                        </a:lnSpc>
                        <a:spcBef>
                          <a:spcPts val="0"/>
                        </a:spcBef>
                        <a:spcAft>
                          <a:spcPts val="0"/>
                        </a:spcAft>
                        <a:buNone/>
                      </a:pPr>
                      <a:r>
                        <a:rPr lang="en-US" sz="1400" u="none" cap="none" strike="noStrike">
                          <a:latin typeface="Arial"/>
                          <a:ea typeface="Arial"/>
                          <a:cs typeface="Arial"/>
                          <a:sym typeface="Arial"/>
                        </a:rPr>
                        <a:t>Sertifikat / bukti</a:t>
                      </a:r>
                      <a:endParaRPr sz="1400" u="none" cap="none" strike="noStrike">
                        <a:latin typeface="Arial"/>
                        <a:ea typeface="Arial"/>
                        <a:cs typeface="Arial"/>
                        <a:sym typeface="Arial"/>
                      </a:endParaRPr>
                    </a:p>
                    <a:p>
                      <a:pPr indent="0" lvl="0" marL="67945" marR="0" rtl="0" algn="l">
                        <a:spcBef>
                          <a:spcPts val="680"/>
                        </a:spcBef>
                        <a:spcAft>
                          <a:spcPts val="0"/>
                        </a:spcAft>
                        <a:buNone/>
                      </a:pPr>
                      <a:r>
                        <a:rPr lang="en-US" sz="1400" u="none" cap="none" strike="noStrike">
                          <a:latin typeface="Arial"/>
                          <a:ea typeface="Arial"/>
                          <a:cs typeface="Arial"/>
                          <a:sym typeface="Arial"/>
                        </a:rPr>
                        <a:t>kejuaraan</a:t>
                      </a:r>
                      <a:endParaRPr sz="1400" u="none" cap="none" strike="noStrike">
                        <a:latin typeface="Arial"/>
                        <a:ea typeface="Arial"/>
                        <a:cs typeface="Arial"/>
                        <a:sym typeface="Arial"/>
                      </a:endParaRPr>
                    </a:p>
                  </a:txBody>
                  <a:tcPr marT="0" marB="0" marR="0" marL="0"/>
                </a:tc>
                <a:tc>
                  <a:txBody>
                    <a:bodyPr/>
                    <a:lstStyle/>
                    <a:p>
                      <a:pPr indent="0" lvl="0" marL="2540" marR="0" rtl="0" algn="ctr">
                        <a:lnSpc>
                          <a:spcPct val="98571"/>
                        </a:lnSpc>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0" marL="0"/>
                </a:tc>
                <a:tc>
                  <a:txBody>
                    <a:bodyPr/>
                    <a:lstStyle/>
                    <a:p>
                      <a:pPr indent="0" lvl="0" marL="6350" marR="0" rtl="0" algn="ctr">
                        <a:lnSpc>
                          <a:spcPct val="98571"/>
                        </a:lnSpc>
                        <a:spcBef>
                          <a:spcPts val="0"/>
                        </a:spcBef>
                        <a:spcAft>
                          <a:spcPts val="0"/>
                        </a:spcAft>
                        <a:buNone/>
                      </a:pPr>
                      <a:r>
                        <a:rPr lang="en-US"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0" marB="0" marR="0" marL="0"/>
                </a:tc>
                <a:tc>
                  <a:txBody>
                    <a:bodyPr/>
                    <a:lstStyle/>
                    <a:p>
                      <a:pPr indent="0" lvl="0" marL="61595" marR="56514" rtl="0" algn="ctr">
                        <a:lnSpc>
                          <a:spcPct val="98571"/>
                        </a:lnSpc>
                        <a:spcBef>
                          <a:spcPts val="0"/>
                        </a:spcBef>
                        <a:spcAft>
                          <a:spcPts val="0"/>
                        </a:spcAft>
                        <a:buNone/>
                      </a:pPr>
                      <a:r>
                        <a:rPr lang="en-US" sz="1400" u="none" cap="none" strike="noStrike">
                          <a:latin typeface="Arial"/>
                          <a:ea typeface="Arial"/>
                          <a:cs typeface="Arial"/>
                          <a:sym typeface="Arial"/>
                        </a:rPr>
                        <a:t>Selama</a:t>
                      </a:r>
                      <a:endParaRPr sz="1400" u="none" cap="none" strike="noStrike">
                        <a:latin typeface="Arial"/>
                        <a:ea typeface="Arial"/>
                        <a:cs typeface="Arial"/>
                        <a:sym typeface="Arial"/>
                      </a:endParaRPr>
                    </a:p>
                    <a:p>
                      <a:pPr indent="0" lvl="0" marL="61595" marR="56514" rtl="0" algn="ctr">
                        <a:spcBef>
                          <a:spcPts val="680"/>
                        </a:spcBef>
                        <a:spcAft>
                          <a:spcPts val="0"/>
                        </a:spcAft>
                        <a:buNone/>
                      </a:pPr>
                      <a:r>
                        <a:rPr lang="en-US" sz="1400" u="none" cap="none" strike="noStrike">
                          <a:latin typeface="Arial"/>
                          <a:ea typeface="Arial"/>
                          <a:cs typeface="Arial"/>
                          <a:sym typeface="Arial"/>
                        </a:rPr>
                        <a:t>masa studi</a:t>
                      </a:r>
                      <a:endParaRPr sz="1400" u="none" cap="none" strike="noStrike">
                        <a:latin typeface="Arial"/>
                        <a:ea typeface="Arial"/>
                        <a:cs typeface="Arial"/>
                        <a:sym typeface="Arial"/>
                      </a:endParaRPr>
                    </a:p>
                  </a:txBody>
                  <a:tcPr marT="0" marB="0" marR="0" marL="0"/>
                </a:tc>
              </a:tr>
              <a:tr h="523875">
                <a:tc>
                  <a:txBody>
                    <a:bodyPr/>
                    <a:lstStyle/>
                    <a:p>
                      <a:pPr indent="0" lvl="0" marL="5080" marR="0" rtl="0" algn="ctr">
                        <a:lnSpc>
                          <a:spcPct val="96785"/>
                        </a:lnSpc>
                        <a:spcBef>
                          <a:spcPts val="0"/>
                        </a:spcBef>
                        <a:spcAft>
                          <a:spcPts val="0"/>
                        </a:spcAft>
                        <a:buNone/>
                      </a:pPr>
                      <a:r>
                        <a:rPr lang="en-US" sz="1400" u="none" cap="none" strike="noStrike">
                          <a:latin typeface="Arial"/>
                          <a:ea typeface="Arial"/>
                          <a:cs typeface="Arial"/>
                          <a:sym typeface="Arial"/>
                        </a:rPr>
                        <a:t>4</a:t>
                      </a:r>
                      <a:endParaRPr sz="1400" u="none" cap="none" strike="noStrike">
                        <a:latin typeface="Arial"/>
                        <a:ea typeface="Arial"/>
                        <a:cs typeface="Arial"/>
                        <a:sym typeface="Arial"/>
                      </a:endParaRPr>
                    </a:p>
                  </a:txBody>
                  <a:tcPr marT="0" marB="0" marR="0" marL="0"/>
                </a:tc>
                <a:tc>
                  <a:txBody>
                    <a:bodyPr/>
                    <a:lstStyle/>
                    <a:p>
                      <a:pPr indent="0" lvl="0" marL="67310" marR="0" rtl="0" algn="l">
                        <a:lnSpc>
                          <a:spcPct val="96785"/>
                        </a:lnSpc>
                        <a:spcBef>
                          <a:spcPts val="0"/>
                        </a:spcBef>
                        <a:spcAft>
                          <a:spcPts val="0"/>
                        </a:spcAft>
                        <a:buNone/>
                      </a:pPr>
                      <a:r>
                        <a:rPr lang="en-US" sz="1400" u="none" cap="none" strike="noStrike">
                          <a:latin typeface="Arial"/>
                          <a:ea typeface="Arial"/>
                          <a:cs typeface="Arial"/>
                          <a:sym typeface="Arial"/>
                        </a:rPr>
                        <a:t>Prestasi Nasional</a:t>
                      </a:r>
                      <a:endParaRPr sz="1400" u="none" cap="none" strike="noStrike">
                        <a:latin typeface="Arial"/>
                        <a:ea typeface="Arial"/>
                        <a:cs typeface="Arial"/>
                        <a:sym typeface="Arial"/>
                      </a:endParaRPr>
                    </a:p>
                    <a:p>
                      <a:pPr indent="0" lvl="0" marL="67310" marR="0" rtl="0" algn="l">
                        <a:spcBef>
                          <a:spcPts val="700"/>
                        </a:spcBef>
                        <a:spcAft>
                          <a:spcPts val="0"/>
                        </a:spcAft>
                        <a:buNone/>
                      </a:pPr>
                      <a:r>
                        <a:rPr lang="en-US" sz="1400" u="none" cap="none" strike="noStrike">
                          <a:latin typeface="Arial"/>
                          <a:ea typeface="Arial"/>
                          <a:cs typeface="Arial"/>
                          <a:sym typeface="Arial"/>
                        </a:rPr>
                        <a:t>(finalis)</a:t>
                      </a:r>
                      <a:endParaRPr sz="1400" u="none" cap="none" strike="noStrike">
                        <a:latin typeface="Arial"/>
                        <a:ea typeface="Arial"/>
                        <a:cs typeface="Arial"/>
                        <a:sym typeface="Arial"/>
                      </a:endParaRPr>
                    </a:p>
                  </a:txBody>
                  <a:tcPr marT="0" marB="0" marR="0" marL="0"/>
                </a:tc>
                <a:tc>
                  <a:txBody>
                    <a:bodyPr/>
                    <a:lstStyle/>
                    <a:p>
                      <a:pPr indent="0" lvl="0" marL="67945" marR="0" rtl="0" algn="l">
                        <a:lnSpc>
                          <a:spcPct val="96785"/>
                        </a:lnSpc>
                        <a:spcBef>
                          <a:spcPts val="0"/>
                        </a:spcBef>
                        <a:spcAft>
                          <a:spcPts val="0"/>
                        </a:spcAft>
                        <a:buNone/>
                      </a:pPr>
                      <a:r>
                        <a:rPr lang="en-US" sz="1400" u="none" cap="none" strike="noStrike">
                          <a:latin typeface="Arial"/>
                          <a:ea typeface="Arial"/>
                          <a:cs typeface="Arial"/>
                          <a:sym typeface="Arial"/>
                        </a:rPr>
                        <a:t>Sertifikat</a:t>
                      </a:r>
                      <a:endParaRPr sz="1400" u="none" cap="none" strike="noStrike">
                        <a:latin typeface="Arial"/>
                        <a:ea typeface="Arial"/>
                        <a:cs typeface="Arial"/>
                        <a:sym typeface="Arial"/>
                      </a:endParaRPr>
                    </a:p>
                  </a:txBody>
                  <a:tcPr marT="0" marB="0" marR="0" marL="0"/>
                </a:tc>
                <a:tc>
                  <a:txBody>
                    <a:bodyPr/>
                    <a:lstStyle/>
                    <a:p>
                      <a:pPr indent="0" lvl="0" marL="2540" marR="0" rtl="0" algn="ctr">
                        <a:lnSpc>
                          <a:spcPct val="96785"/>
                        </a:lnSpc>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0" marL="0"/>
                </a:tc>
                <a:tc>
                  <a:txBody>
                    <a:bodyPr/>
                    <a:lstStyle/>
                    <a:p>
                      <a:pPr indent="0" lvl="0" marL="6350" marR="0" rtl="0" algn="ctr">
                        <a:lnSpc>
                          <a:spcPct val="96785"/>
                        </a:lnSpc>
                        <a:spcBef>
                          <a:spcPts val="0"/>
                        </a:spcBef>
                        <a:spcAft>
                          <a:spcPts val="0"/>
                        </a:spcAft>
                        <a:buNone/>
                      </a:pPr>
                      <a:r>
                        <a:rPr lang="en-US"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0" marB="0" marR="0" marL="0"/>
                </a:tc>
                <a:tc>
                  <a:txBody>
                    <a:bodyPr/>
                    <a:lstStyle/>
                    <a:p>
                      <a:pPr indent="0" lvl="0" marL="61595" marR="56514" rtl="0" algn="ctr">
                        <a:lnSpc>
                          <a:spcPct val="96785"/>
                        </a:lnSpc>
                        <a:spcBef>
                          <a:spcPts val="0"/>
                        </a:spcBef>
                        <a:spcAft>
                          <a:spcPts val="0"/>
                        </a:spcAft>
                        <a:buNone/>
                      </a:pPr>
                      <a:r>
                        <a:rPr lang="en-US" sz="1400" u="none" cap="none" strike="noStrike">
                          <a:latin typeface="Arial"/>
                          <a:ea typeface="Arial"/>
                          <a:cs typeface="Arial"/>
                          <a:sym typeface="Arial"/>
                        </a:rPr>
                        <a:t>Selama</a:t>
                      </a:r>
                      <a:endParaRPr sz="1400" u="none" cap="none" strike="noStrike">
                        <a:latin typeface="Arial"/>
                        <a:ea typeface="Arial"/>
                        <a:cs typeface="Arial"/>
                        <a:sym typeface="Arial"/>
                      </a:endParaRPr>
                    </a:p>
                    <a:p>
                      <a:pPr indent="0" lvl="0" marL="61595" marR="56514" rtl="0" algn="ctr">
                        <a:spcBef>
                          <a:spcPts val="700"/>
                        </a:spcBef>
                        <a:spcAft>
                          <a:spcPts val="0"/>
                        </a:spcAft>
                        <a:buNone/>
                      </a:pPr>
                      <a:r>
                        <a:rPr lang="en-US" sz="1400" u="none" cap="none" strike="noStrike">
                          <a:latin typeface="Arial"/>
                          <a:ea typeface="Arial"/>
                          <a:cs typeface="Arial"/>
                          <a:sym typeface="Arial"/>
                        </a:rPr>
                        <a:t>masa studi</a:t>
                      </a:r>
                      <a:endParaRPr sz="1400" u="none" cap="none" strike="noStrike">
                        <a:latin typeface="Arial"/>
                        <a:ea typeface="Arial"/>
                        <a:cs typeface="Arial"/>
                        <a:sym typeface="Arial"/>
                      </a:endParaRPr>
                    </a:p>
                  </a:txBody>
                  <a:tcPr marT="0" marB="0" marR="0" marL="0"/>
                </a:tc>
              </a:tr>
              <a:tr h="524500">
                <a:tc>
                  <a:txBody>
                    <a:bodyPr/>
                    <a:lstStyle/>
                    <a:p>
                      <a:pPr indent="0" lvl="0" marL="5080" marR="0" rtl="0" algn="ctr">
                        <a:lnSpc>
                          <a:spcPct val="98214"/>
                        </a:lnSpc>
                        <a:spcBef>
                          <a:spcPts val="0"/>
                        </a:spcBef>
                        <a:spcAft>
                          <a:spcPts val="0"/>
                        </a:spcAft>
                        <a:buNone/>
                      </a:pPr>
                      <a:r>
                        <a:rPr lang="en-US" sz="1400" u="none" cap="none" strike="noStrike">
                          <a:latin typeface="Arial"/>
                          <a:ea typeface="Arial"/>
                          <a:cs typeface="Arial"/>
                          <a:sym typeface="Arial"/>
                        </a:rPr>
                        <a:t>5</a:t>
                      </a:r>
                      <a:endParaRPr sz="1400" u="none" cap="none" strike="noStrike">
                        <a:latin typeface="Arial"/>
                        <a:ea typeface="Arial"/>
                        <a:cs typeface="Arial"/>
                        <a:sym typeface="Arial"/>
                      </a:endParaRPr>
                    </a:p>
                  </a:txBody>
                  <a:tcPr marT="0" marB="0" marR="0" marL="0"/>
                </a:tc>
                <a:tc>
                  <a:txBody>
                    <a:bodyPr/>
                    <a:lstStyle/>
                    <a:p>
                      <a:pPr indent="0" lvl="0" marL="67310" marR="0" rtl="0" algn="l">
                        <a:lnSpc>
                          <a:spcPct val="98214"/>
                        </a:lnSpc>
                        <a:spcBef>
                          <a:spcPts val="0"/>
                        </a:spcBef>
                        <a:spcAft>
                          <a:spcPts val="0"/>
                        </a:spcAft>
                        <a:buNone/>
                      </a:pPr>
                      <a:r>
                        <a:rPr lang="en-US" sz="1400" u="none" cap="none" strike="noStrike">
                          <a:latin typeface="Arial"/>
                          <a:ea typeface="Arial"/>
                          <a:cs typeface="Arial"/>
                          <a:sym typeface="Arial"/>
                        </a:rPr>
                        <a:t>Prestasi regional</a:t>
                      </a:r>
                      <a:endParaRPr sz="1400" u="none" cap="none" strike="noStrike">
                        <a:latin typeface="Arial"/>
                        <a:ea typeface="Arial"/>
                        <a:cs typeface="Arial"/>
                        <a:sym typeface="Arial"/>
                      </a:endParaRPr>
                    </a:p>
                    <a:p>
                      <a:pPr indent="0" lvl="0" marL="67310" marR="0" rtl="0" algn="l">
                        <a:spcBef>
                          <a:spcPts val="680"/>
                        </a:spcBef>
                        <a:spcAft>
                          <a:spcPts val="0"/>
                        </a:spcAft>
                        <a:buNone/>
                      </a:pPr>
                      <a:r>
                        <a:rPr lang="en-US" sz="1400" u="none" cap="none" strike="noStrike">
                          <a:latin typeface="Arial"/>
                          <a:ea typeface="Arial"/>
                          <a:cs typeface="Arial"/>
                          <a:sym typeface="Arial"/>
                        </a:rPr>
                        <a:t>(juara)</a:t>
                      </a:r>
                      <a:endParaRPr sz="1400" u="none" cap="none" strike="noStrike">
                        <a:latin typeface="Arial"/>
                        <a:ea typeface="Arial"/>
                        <a:cs typeface="Arial"/>
                        <a:sym typeface="Arial"/>
                      </a:endParaRPr>
                    </a:p>
                  </a:txBody>
                  <a:tcPr marT="0" marB="0" marR="0" marL="0"/>
                </a:tc>
                <a:tc>
                  <a:txBody>
                    <a:bodyPr/>
                    <a:lstStyle/>
                    <a:p>
                      <a:pPr indent="0" lvl="0" marL="67945" marR="0" rtl="0" algn="l">
                        <a:lnSpc>
                          <a:spcPct val="98214"/>
                        </a:lnSpc>
                        <a:spcBef>
                          <a:spcPts val="0"/>
                        </a:spcBef>
                        <a:spcAft>
                          <a:spcPts val="0"/>
                        </a:spcAft>
                        <a:buNone/>
                      </a:pPr>
                      <a:r>
                        <a:rPr lang="en-US" sz="1400" u="none" cap="none" strike="noStrike">
                          <a:latin typeface="Arial"/>
                          <a:ea typeface="Arial"/>
                          <a:cs typeface="Arial"/>
                          <a:sym typeface="Arial"/>
                        </a:rPr>
                        <a:t>Sertifikat</a:t>
                      </a:r>
                      <a:endParaRPr sz="1400" u="none" cap="none" strike="noStrike">
                        <a:latin typeface="Arial"/>
                        <a:ea typeface="Arial"/>
                        <a:cs typeface="Arial"/>
                        <a:sym typeface="Arial"/>
                      </a:endParaRPr>
                    </a:p>
                  </a:txBody>
                  <a:tcPr marT="0" marB="0" marR="0" marL="0"/>
                </a:tc>
                <a:tc>
                  <a:txBody>
                    <a:bodyPr/>
                    <a:lstStyle/>
                    <a:p>
                      <a:pPr indent="0" lvl="0" marL="2540" marR="0" rtl="0" algn="ctr">
                        <a:lnSpc>
                          <a:spcPct val="98214"/>
                        </a:lnSpc>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0" marL="0"/>
                </a:tc>
                <a:tc>
                  <a:txBody>
                    <a:bodyPr/>
                    <a:lstStyle/>
                    <a:p>
                      <a:pPr indent="0" lvl="0" marL="6350" marR="0" rtl="0" algn="ctr">
                        <a:lnSpc>
                          <a:spcPct val="98214"/>
                        </a:lnSpc>
                        <a:spcBef>
                          <a:spcPts val="0"/>
                        </a:spcBef>
                        <a:spcAft>
                          <a:spcPts val="0"/>
                        </a:spcAft>
                        <a:buNone/>
                      </a:pPr>
                      <a:r>
                        <a:rPr lang="en-US"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0" marB="0" marR="0" marL="0"/>
                </a:tc>
                <a:tc>
                  <a:txBody>
                    <a:bodyPr/>
                    <a:lstStyle/>
                    <a:p>
                      <a:pPr indent="0" lvl="0" marL="61595" marR="56514" rtl="0" algn="ctr">
                        <a:lnSpc>
                          <a:spcPct val="98214"/>
                        </a:lnSpc>
                        <a:spcBef>
                          <a:spcPts val="0"/>
                        </a:spcBef>
                        <a:spcAft>
                          <a:spcPts val="0"/>
                        </a:spcAft>
                        <a:buNone/>
                      </a:pPr>
                      <a:r>
                        <a:rPr lang="en-US" sz="1400" u="none" cap="none" strike="noStrike">
                          <a:latin typeface="Arial"/>
                          <a:ea typeface="Arial"/>
                          <a:cs typeface="Arial"/>
                          <a:sym typeface="Arial"/>
                        </a:rPr>
                        <a:t>Selama</a:t>
                      </a:r>
                      <a:endParaRPr sz="1400" u="none" cap="none" strike="noStrike">
                        <a:latin typeface="Arial"/>
                        <a:ea typeface="Arial"/>
                        <a:cs typeface="Arial"/>
                        <a:sym typeface="Arial"/>
                      </a:endParaRPr>
                    </a:p>
                    <a:p>
                      <a:pPr indent="0" lvl="0" marL="61595" marR="56514" rtl="0" algn="ctr">
                        <a:spcBef>
                          <a:spcPts val="680"/>
                        </a:spcBef>
                        <a:spcAft>
                          <a:spcPts val="0"/>
                        </a:spcAft>
                        <a:buNone/>
                      </a:pPr>
                      <a:r>
                        <a:rPr lang="en-US" sz="1400" u="none" cap="none" strike="noStrike">
                          <a:latin typeface="Arial"/>
                          <a:ea typeface="Arial"/>
                          <a:cs typeface="Arial"/>
                          <a:sym typeface="Arial"/>
                        </a:rPr>
                        <a:t>masa studi</a:t>
                      </a:r>
                      <a:endParaRPr sz="1400" u="none" cap="none" strike="noStrike">
                        <a:latin typeface="Arial"/>
                        <a:ea typeface="Arial"/>
                        <a:cs typeface="Arial"/>
                        <a:sym typeface="Arial"/>
                      </a:endParaRPr>
                    </a:p>
                  </a:txBody>
                  <a:tcPr marT="0" marB="0" marR="0" marL="0"/>
                </a:tc>
              </a:tr>
            </a:tbl>
          </a:graphicData>
        </a:graphic>
      </p:graphicFrame>
      <p:sp>
        <p:nvSpPr>
          <p:cNvPr id="211" name="Google Shape;211;p12"/>
          <p:cNvSpPr txBox="1"/>
          <p:nvPr/>
        </p:nvSpPr>
        <p:spPr>
          <a:xfrm>
            <a:off x="2338387" y="5212290"/>
            <a:ext cx="9272587" cy="1232838"/>
          </a:xfrm>
          <a:prstGeom prst="rect">
            <a:avLst/>
          </a:prstGeom>
          <a:noFill/>
          <a:ln>
            <a:noFill/>
          </a:ln>
        </p:spPr>
        <p:txBody>
          <a:bodyPr anchorCtr="0" anchor="t" bIns="45700" lIns="91425" spcFirstLastPara="1" rIns="91425" wrap="square" tIns="45700">
            <a:spAutoFit/>
          </a:bodyPr>
          <a:lstStyle/>
          <a:p>
            <a:pPr indent="0" lvl="0" marL="736600" marR="0" rtl="0" algn="l">
              <a:spcBef>
                <a:spcPts val="0"/>
              </a:spcBef>
              <a:spcAft>
                <a:spcPts val="0"/>
              </a:spcAft>
              <a:buNone/>
            </a:pPr>
            <a:r>
              <a:rPr lang="en-US" sz="1800">
                <a:solidFill>
                  <a:schemeClr val="dk1"/>
                </a:solidFill>
                <a:latin typeface="Times New Roman"/>
                <a:ea typeface="Times New Roman"/>
                <a:cs typeface="Times New Roman"/>
                <a:sym typeface="Times New Roman"/>
              </a:rPr>
              <a:t>Minimal skor / nilai untuk semua bidang adalah 3 (tiga)</a:t>
            </a:r>
            <a:endParaRPr sz="1600">
              <a:solidFill>
                <a:schemeClr val="dk1"/>
              </a:solidFill>
              <a:latin typeface="Bookman Old Style"/>
              <a:ea typeface="Bookman Old Style"/>
              <a:cs typeface="Bookman Old Style"/>
              <a:sym typeface="Bookman Old Style"/>
            </a:endParaRPr>
          </a:p>
          <a:p>
            <a:pPr indent="0" lvl="0" marL="736600" marR="700405" rtl="0" algn="l">
              <a:lnSpc>
                <a:spcPct val="148000"/>
              </a:lnSpc>
              <a:spcBef>
                <a:spcPts val="700"/>
              </a:spcBef>
              <a:spcAft>
                <a:spcPts val="0"/>
              </a:spcAft>
              <a:buNone/>
            </a:pPr>
            <a:r>
              <a:rPr lang="en-US" sz="1800">
                <a:solidFill>
                  <a:schemeClr val="dk1"/>
                </a:solidFill>
                <a:latin typeface="Times New Roman"/>
                <a:ea typeface="Times New Roman"/>
                <a:cs typeface="Times New Roman"/>
                <a:sym typeface="Times New Roman"/>
              </a:rPr>
              <a:t>Maka mahasiswa sudah bisa mendapat SKPI ketika mencapai nilai total minimal 9 (Sembilan).</a:t>
            </a:r>
            <a:endParaRPr sz="16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idx="1" type="body"/>
          </p:nvPr>
        </p:nvSpPr>
        <p:spPr>
          <a:xfrm>
            <a:off x="2773045" y="2426610"/>
            <a:ext cx="2378075" cy="1111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800"/>
              <a:buNone/>
            </a:pPr>
            <a:r>
              <a:rPr lang="en-US"/>
              <a:t>02</a:t>
            </a:r>
            <a:endParaRPr/>
          </a:p>
        </p:txBody>
      </p:sp>
      <p:sp>
        <p:nvSpPr>
          <p:cNvPr id="217" name="Google Shape;217;p13"/>
          <p:cNvSpPr txBox="1"/>
          <p:nvPr>
            <p:ph type="title"/>
          </p:nvPr>
        </p:nvSpPr>
        <p:spPr>
          <a:xfrm>
            <a:off x="4198298" y="2773680"/>
            <a:ext cx="6674802" cy="6553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A695E"/>
              </a:buClr>
              <a:buSzPct val="100000"/>
              <a:buFont typeface="Arial"/>
              <a:buNone/>
            </a:pPr>
            <a:r>
              <a:rPr lang="en-US"/>
              <a:t>Alur &amp; Linimasa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14"/>
          <p:cNvSpPr/>
          <p:nvPr/>
        </p:nvSpPr>
        <p:spPr>
          <a:xfrm>
            <a:off x="1589518" y="5046862"/>
            <a:ext cx="1358781" cy="7733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14"/>
          <p:cNvSpPr txBox="1"/>
          <p:nvPr/>
        </p:nvSpPr>
        <p:spPr>
          <a:xfrm>
            <a:off x="2214563" y="1071563"/>
            <a:ext cx="1057275" cy="419100"/>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Buka sipandi.unitri.ac.id</a:t>
            </a:r>
            <a:endParaRPr sz="1100">
              <a:solidFill>
                <a:schemeClr val="dk1"/>
              </a:solidFill>
              <a:latin typeface="Calibri"/>
              <a:ea typeface="Calibri"/>
              <a:cs typeface="Calibri"/>
              <a:sym typeface="Calibri"/>
            </a:endParaRPr>
          </a:p>
        </p:txBody>
      </p:sp>
      <p:sp>
        <p:nvSpPr>
          <p:cNvPr id="224" name="Google Shape;224;p14"/>
          <p:cNvSpPr txBox="1"/>
          <p:nvPr/>
        </p:nvSpPr>
        <p:spPr>
          <a:xfrm>
            <a:off x="2214563" y="855663"/>
            <a:ext cx="1057275" cy="219075"/>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rgbClr val="FFFFFF"/>
                </a:solidFill>
                <a:latin typeface="Arial Narrow"/>
                <a:ea typeface="Arial Narrow"/>
                <a:cs typeface="Arial Narrow"/>
                <a:sym typeface="Arial Narrow"/>
              </a:rPr>
              <a:t>Input</a:t>
            </a:r>
            <a:endParaRPr sz="1100">
              <a:solidFill>
                <a:schemeClr val="dk1"/>
              </a:solidFill>
              <a:latin typeface="Calibri"/>
              <a:ea typeface="Calibri"/>
              <a:cs typeface="Calibri"/>
              <a:sym typeface="Calibri"/>
            </a:endParaRPr>
          </a:p>
        </p:txBody>
      </p:sp>
      <p:sp>
        <p:nvSpPr>
          <p:cNvPr id="225" name="Google Shape;225;p14"/>
          <p:cNvSpPr txBox="1"/>
          <p:nvPr/>
        </p:nvSpPr>
        <p:spPr>
          <a:xfrm>
            <a:off x="3598863" y="842963"/>
            <a:ext cx="6282055" cy="2286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rgbClr val="FFFFFF"/>
                </a:solidFill>
                <a:latin typeface="Arial Narrow"/>
                <a:ea typeface="Arial Narrow"/>
                <a:cs typeface="Arial Narrow"/>
                <a:sym typeface="Arial Narrow"/>
              </a:rPr>
              <a:t>Proses</a:t>
            </a:r>
            <a:r>
              <a:rPr b="1" lang="en-US" sz="1000">
                <a:solidFill>
                  <a:schemeClr val="dk1"/>
                </a:solidFill>
                <a:latin typeface="Arial Narrow"/>
                <a:ea typeface="Arial Narrow"/>
                <a:cs typeface="Arial Narrow"/>
                <a:sym typeface="Arial Narrow"/>
              </a:rPr>
              <a:t> </a:t>
            </a:r>
            <a:endParaRPr sz="1100">
              <a:solidFill>
                <a:schemeClr val="dk1"/>
              </a:solidFill>
              <a:latin typeface="Calibri"/>
              <a:ea typeface="Calibri"/>
              <a:cs typeface="Calibri"/>
              <a:sym typeface="Calibri"/>
            </a:endParaRPr>
          </a:p>
        </p:txBody>
      </p:sp>
      <p:sp>
        <p:nvSpPr>
          <p:cNvPr id="226" name="Google Shape;226;p14"/>
          <p:cNvSpPr txBox="1"/>
          <p:nvPr/>
        </p:nvSpPr>
        <p:spPr>
          <a:xfrm>
            <a:off x="10215563" y="842963"/>
            <a:ext cx="1057275" cy="2286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rgbClr val="FFFFFF"/>
                </a:solidFill>
                <a:latin typeface="Arial Narrow"/>
                <a:ea typeface="Arial Narrow"/>
                <a:cs typeface="Arial Narrow"/>
                <a:sym typeface="Arial Narrow"/>
              </a:rPr>
              <a:t>Output</a:t>
            </a:r>
            <a:endParaRPr sz="1100">
              <a:solidFill>
                <a:schemeClr val="dk1"/>
              </a:solidFill>
              <a:latin typeface="Calibri"/>
              <a:ea typeface="Calibri"/>
              <a:cs typeface="Calibri"/>
              <a:sym typeface="Calibri"/>
            </a:endParaRPr>
          </a:p>
        </p:txBody>
      </p:sp>
      <p:sp>
        <p:nvSpPr>
          <p:cNvPr id="227" name="Google Shape;227;p14"/>
          <p:cNvSpPr/>
          <p:nvPr/>
        </p:nvSpPr>
        <p:spPr>
          <a:xfrm>
            <a:off x="3344863" y="842963"/>
            <a:ext cx="247650" cy="228600"/>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14"/>
          <p:cNvSpPr/>
          <p:nvPr/>
        </p:nvSpPr>
        <p:spPr>
          <a:xfrm>
            <a:off x="9936163" y="842963"/>
            <a:ext cx="247650" cy="228600"/>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4"/>
          <p:cNvSpPr txBox="1"/>
          <p:nvPr/>
        </p:nvSpPr>
        <p:spPr>
          <a:xfrm>
            <a:off x="2214563" y="2493963"/>
            <a:ext cx="1057275" cy="419100"/>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Aktivasi NIM / Login</a:t>
            </a:r>
            <a:endParaRPr sz="1100">
              <a:solidFill>
                <a:schemeClr val="dk1"/>
              </a:solidFill>
              <a:latin typeface="Calibri"/>
              <a:ea typeface="Calibri"/>
              <a:cs typeface="Calibri"/>
              <a:sym typeface="Calibri"/>
            </a:endParaRPr>
          </a:p>
        </p:txBody>
      </p:sp>
      <p:sp>
        <p:nvSpPr>
          <p:cNvPr id="230" name="Google Shape;230;p14"/>
          <p:cNvSpPr txBox="1"/>
          <p:nvPr/>
        </p:nvSpPr>
        <p:spPr>
          <a:xfrm>
            <a:off x="3573463" y="2481263"/>
            <a:ext cx="1057275" cy="419100"/>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Input Identitas Mahasiswa</a:t>
            </a:r>
            <a:endParaRPr sz="1100">
              <a:solidFill>
                <a:schemeClr val="dk1"/>
              </a:solidFill>
              <a:latin typeface="Calibri"/>
              <a:ea typeface="Calibri"/>
              <a:cs typeface="Calibri"/>
              <a:sym typeface="Calibri"/>
            </a:endParaRPr>
          </a:p>
        </p:txBody>
      </p:sp>
      <p:sp>
        <p:nvSpPr>
          <p:cNvPr id="231" name="Google Shape;231;p14"/>
          <p:cNvSpPr txBox="1"/>
          <p:nvPr/>
        </p:nvSpPr>
        <p:spPr>
          <a:xfrm>
            <a:off x="931863" y="2481263"/>
            <a:ext cx="1057275" cy="419100"/>
          </a:xfrm>
          <a:prstGeom prst="rect">
            <a:avLst/>
          </a:prstGeom>
          <a:solidFill>
            <a:srgbClr val="262626"/>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chemeClr val="lt1"/>
                </a:solidFill>
                <a:latin typeface="Arial Narrow"/>
                <a:ea typeface="Arial Narrow"/>
                <a:cs typeface="Arial Narrow"/>
                <a:sym typeface="Arial Narrow"/>
              </a:rPr>
              <a:t>Mahasiswa</a:t>
            </a:r>
            <a:endParaRPr sz="1100">
              <a:solidFill>
                <a:schemeClr val="lt1"/>
              </a:solidFill>
              <a:latin typeface="Calibri"/>
              <a:ea typeface="Calibri"/>
              <a:cs typeface="Calibri"/>
              <a:sym typeface="Calibri"/>
            </a:endParaRPr>
          </a:p>
        </p:txBody>
      </p:sp>
      <p:sp>
        <p:nvSpPr>
          <p:cNvPr id="232" name="Google Shape;232;p14"/>
          <p:cNvSpPr txBox="1"/>
          <p:nvPr/>
        </p:nvSpPr>
        <p:spPr>
          <a:xfrm>
            <a:off x="919163" y="4322763"/>
            <a:ext cx="1057275" cy="419100"/>
          </a:xfrm>
          <a:prstGeom prst="rect">
            <a:avLst/>
          </a:prstGeom>
          <a:solidFill>
            <a:srgbClr val="262626"/>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chemeClr val="lt1"/>
                </a:solidFill>
                <a:latin typeface="Arial Narrow"/>
                <a:ea typeface="Arial Narrow"/>
                <a:cs typeface="Arial Narrow"/>
                <a:sym typeface="Arial Narrow"/>
              </a:rPr>
              <a:t>Biro Kemahasiswaan</a:t>
            </a:r>
            <a:endParaRPr sz="1100">
              <a:solidFill>
                <a:schemeClr val="lt1"/>
              </a:solidFill>
              <a:latin typeface="Calibri"/>
              <a:ea typeface="Calibri"/>
              <a:cs typeface="Calibri"/>
              <a:sym typeface="Calibri"/>
            </a:endParaRPr>
          </a:p>
        </p:txBody>
      </p:sp>
      <p:sp>
        <p:nvSpPr>
          <p:cNvPr id="233" name="Google Shape;233;p14"/>
          <p:cNvSpPr txBox="1"/>
          <p:nvPr/>
        </p:nvSpPr>
        <p:spPr>
          <a:xfrm>
            <a:off x="10215563" y="2211388"/>
            <a:ext cx="1057275" cy="7112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Menerima SKPI (bersamaan dengan ijazah &amp; transkrip)</a:t>
            </a:r>
            <a:endParaRPr sz="1100">
              <a:solidFill>
                <a:schemeClr val="dk1"/>
              </a:solidFill>
              <a:latin typeface="Calibri"/>
              <a:ea typeface="Calibri"/>
              <a:cs typeface="Calibri"/>
              <a:sym typeface="Calibri"/>
            </a:endParaRPr>
          </a:p>
        </p:txBody>
      </p:sp>
      <p:sp>
        <p:nvSpPr>
          <p:cNvPr id="234" name="Google Shape;234;p14"/>
          <p:cNvSpPr txBox="1"/>
          <p:nvPr/>
        </p:nvSpPr>
        <p:spPr>
          <a:xfrm>
            <a:off x="919163" y="5376863"/>
            <a:ext cx="1057275" cy="419100"/>
          </a:xfrm>
          <a:prstGeom prst="rect">
            <a:avLst/>
          </a:prstGeom>
          <a:solidFill>
            <a:srgbClr val="262626"/>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chemeClr val="lt1"/>
                </a:solidFill>
                <a:latin typeface="Arial Narrow"/>
                <a:ea typeface="Arial Narrow"/>
                <a:cs typeface="Arial Narrow"/>
                <a:sym typeface="Arial Narrow"/>
              </a:rPr>
              <a:t>Verifikator</a:t>
            </a:r>
            <a:endParaRPr sz="1100">
              <a:solidFill>
                <a:schemeClr val="lt1"/>
              </a:solidFill>
              <a:latin typeface="Calibri"/>
              <a:ea typeface="Calibri"/>
              <a:cs typeface="Calibri"/>
              <a:sym typeface="Calibri"/>
            </a:endParaRPr>
          </a:p>
        </p:txBody>
      </p:sp>
      <p:sp>
        <p:nvSpPr>
          <p:cNvPr id="235" name="Google Shape;235;p14"/>
          <p:cNvSpPr txBox="1"/>
          <p:nvPr/>
        </p:nvSpPr>
        <p:spPr>
          <a:xfrm>
            <a:off x="7891463" y="5402263"/>
            <a:ext cx="1057275" cy="419100"/>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Memeriksa lampiran data</a:t>
            </a:r>
            <a:endParaRPr sz="1100">
              <a:solidFill>
                <a:schemeClr val="dk1"/>
              </a:solidFill>
              <a:latin typeface="Calibri"/>
              <a:ea typeface="Calibri"/>
              <a:cs typeface="Calibri"/>
              <a:sym typeface="Calibri"/>
            </a:endParaRPr>
          </a:p>
        </p:txBody>
      </p:sp>
      <p:sp>
        <p:nvSpPr>
          <p:cNvPr id="236" name="Google Shape;236;p14"/>
          <p:cNvSpPr txBox="1"/>
          <p:nvPr/>
        </p:nvSpPr>
        <p:spPr>
          <a:xfrm>
            <a:off x="10177463" y="5402263"/>
            <a:ext cx="1057275" cy="4191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Memvalidasi Data Mahasiswa </a:t>
            </a:r>
            <a:endParaRPr sz="1100">
              <a:solidFill>
                <a:schemeClr val="dk1"/>
              </a:solidFill>
              <a:latin typeface="Calibri"/>
              <a:ea typeface="Calibri"/>
              <a:cs typeface="Calibri"/>
              <a:sym typeface="Calibri"/>
            </a:endParaRPr>
          </a:p>
        </p:txBody>
      </p:sp>
      <p:sp>
        <p:nvSpPr>
          <p:cNvPr id="237" name="Google Shape;237;p14"/>
          <p:cNvSpPr txBox="1"/>
          <p:nvPr/>
        </p:nvSpPr>
        <p:spPr>
          <a:xfrm>
            <a:off x="4957763" y="2481263"/>
            <a:ext cx="1057275" cy="419100"/>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Input Isian SKPI (Smt 8 – lulus)</a:t>
            </a:r>
            <a:endParaRPr sz="1100">
              <a:solidFill>
                <a:schemeClr val="dk1"/>
              </a:solidFill>
              <a:latin typeface="Calibri"/>
              <a:ea typeface="Calibri"/>
              <a:cs typeface="Calibri"/>
              <a:sym typeface="Calibri"/>
            </a:endParaRPr>
          </a:p>
        </p:txBody>
      </p:sp>
      <p:sp>
        <p:nvSpPr>
          <p:cNvPr id="238" name="Google Shape;238;p14"/>
          <p:cNvSpPr txBox="1"/>
          <p:nvPr/>
        </p:nvSpPr>
        <p:spPr>
          <a:xfrm>
            <a:off x="6316663" y="1935163"/>
            <a:ext cx="1057275" cy="419100"/>
          </a:xfrm>
          <a:prstGeom prst="rect">
            <a:avLst/>
          </a:prstGeom>
          <a:solidFill>
            <a:srgbClr val="FFFF00"/>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000">
                <a:solidFill>
                  <a:schemeClr val="dk1"/>
                </a:solidFill>
                <a:latin typeface="Arial Narrow"/>
                <a:ea typeface="Arial Narrow"/>
                <a:cs typeface="Arial Narrow"/>
                <a:sym typeface="Arial Narrow"/>
              </a:rPr>
              <a:t>Kokurikuler</a:t>
            </a:r>
            <a:endParaRPr sz="1100">
              <a:solidFill>
                <a:schemeClr val="dk1"/>
              </a:solidFill>
              <a:latin typeface="Calibri"/>
              <a:ea typeface="Calibri"/>
              <a:cs typeface="Calibri"/>
              <a:sym typeface="Calibri"/>
            </a:endParaRPr>
          </a:p>
        </p:txBody>
      </p:sp>
      <p:sp>
        <p:nvSpPr>
          <p:cNvPr id="239" name="Google Shape;239;p14"/>
          <p:cNvSpPr txBox="1"/>
          <p:nvPr/>
        </p:nvSpPr>
        <p:spPr>
          <a:xfrm>
            <a:off x="6316663" y="2455863"/>
            <a:ext cx="1057275" cy="419100"/>
          </a:xfrm>
          <a:prstGeom prst="rect">
            <a:avLst/>
          </a:prstGeom>
          <a:solidFill>
            <a:srgbClr val="FFFF00"/>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000">
                <a:solidFill>
                  <a:schemeClr val="dk1"/>
                </a:solidFill>
                <a:latin typeface="Arial Narrow"/>
                <a:ea typeface="Arial Narrow"/>
                <a:cs typeface="Arial Narrow"/>
                <a:sym typeface="Arial Narrow"/>
              </a:rPr>
              <a:t>Extrakurikuler</a:t>
            </a:r>
            <a:endParaRPr sz="1100">
              <a:solidFill>
                <a:schemeClr val="dk1"/>
              </a:solidFill>
              <a:latin typeface="Calibri"/>
              <a:ea typeface="Calibri"/>
              <a:cs typeface="Calibri"/>
              <a:sym typeface="Calibri"/>
            </a:endParaRPr>
          </a:p>
        </p:txBody>
      </p:sp>
      <p:sp>
        <p:nvSpPr>
          <p:cNvPr id="240" name="Google Shape;240;p14"/>
          <p:cNvSpPr txBox="1"/>
          <p:nvPr/>
        </p:nvSpPr>
        <p:spPr>
          <a:xfrm>
            <a:off x="6316663" y="3040063"/>
            <a:ext cx="1057275" cy="419100"/>
          </a:xfrm>
          <a:prstGeom prst="rect">
            <a:avLst/>
          </a:prstGeom>
          <a:solidFill>
            <a:srgbClr val="FFFF00"/>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000">
                <a:solidFill>
                  <a:schemeClr val="dk1"/>
                </a:solidFill>
                <a:latin typeface="Arial Narrow"/>
                <a:ea typeface="Arial Narrow"/>
                <a:cs typeface="Arial Narrow"/>
                <a:sym typeface="Arial Narrow"/>
              </a:rPr>
              <a:t>Pendidikan Nonformal</a:t>
            </a:r>
            <a:endParaRPr sz="1100">
              <a:solidFill>
                <a:schemeClr val="dk1"/>
              </a:solidFill>
              <a:latin typeface="Calibri"/>
              <a:ea typeface="Calibri"/>
              <a:cs typeface="Calibri"/>
              <a:sym typeface="Calibri"/>
            </a:endParaRPr>
          </a:p>
        </p:txBody>
      </p:sp>
      <p:sp>
        <p:nvSpPr>
          <p:cNvPr id="241" name="Google Shape;241;p14"/>
          <p:cNvSpPr txBox="1"/>
          <p:nvPr/>
        </p:nvSpPr>
        <p:spPr>
          <a:xfrm>
            <a:off x="8259763" y="2252663"/>
            <a:ext cx="1057275" cy="647700"/>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Permohonan Pengambilan SKPI</a:t>
            </a:r>
            <a:endParaRPr sz="11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000">
                <a:solidFill>
                  <a:srgbClr val="FFFFFF"/>
                </a:solidFill>
                <a:latin typeface="Arial Narrow"/>
                <a:ea typeface="Arial Narrow"/>
                <a:cs typeface="Arial Narrow"/>
                <a:sym typeface="Arial Narrow"/>
              </a:rPr>
              <a:t>Untuk syarat ujian skripsi</a:t>
            </a:r>
            <a:endParaRPr sz="1100">
              <a:solidFill>
                <a:schemeClr val="dk1"/>
              </a:solidFill>
              <a:latin typeface="Calibri"/>
              <a:ea typeface="Calibri"/>
              <a:cs typeface="Calibri"/>
              <a:sym typeface="Calibri"/>
            </a:endParaRPr>
          </a:p>
        </p:txBody>
      </p:sp>
      <p:sp>
        <p:nvSpPr>
          <p:cNvPr id="242" name="Google Shape;242;p14"/>
          <p:cNvSpPr txBox="1"/>
          <p:nvPr/>
        </p:nvSpPr>
        <p:spPr>
          <a:xfrm>
            <a:off x="919163" y="5770563"/>
            <a:ext cx="1057275" cy="244475"/>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rgbClr val="FFFFFF"/>
                </a:solidFill>
                <a:latin typeface="Arial Narrow"/>
                <a:ea typeface="Arial Narrow"/>
                <a:cs typeface="Arial Narrow"/>
                <a:sym typeface="Arial Narrow"/>
              </a:rPr>
              <a:t>Program Studi</a:t>
            </a:r>
            <a:endParaRPr sz="1100">
              <a:solidFill>
                <a:schemeClr val="dk1"/>
              </a:solidFill>
              <a:latin typeface="Calibri"/>
              <a:ea typeface="Calibri"/>
              <a:cs typeface="Calibri"/>
              <a:sym typeface="Calibri"/>
            </a:endParaRPr>
          </a:p>
        </p:txBody>
      </p:sp>
      <p:sp>
        <p:nvSpPr>
          <p:cNvPr id="243" name="Google Shape;243;p14"/>
          <p:cNvSpPr/>
          <p:nvPr/>
        </p:nvSpPr>
        <p:spPr>
          <a:xfrm>
            <a:off x="8996363" y="5529263"/>
            <a:ext cx="1083310" cy="23685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14"/>
          <p:cNvSpPr/>
          <p:nvPr/>
        </p:nvSpPr>
        <p:spPr>
          <a:xfrm>
            <a:off x="3281363" y="2570163"/>
            <a:ext cx="287020" cy="24447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14"/>
          <p:cNvSpPr/>
          <p:nvPr/>
        </p:nvSpPr>
        <p:spPr>
          <a:xfrm>
            <a:off x="4665663" y="2608263"/>
            <a:ext cx="287020" cy="24447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14"/>
          <p:cNvSpPr/>
          <p:nvPr/>
        </p:nvSpPr>
        <p:spPr>
          <a:xfrm>
            <a:off x="6024563" y="2570163"/>
            <a:ext cx="287020" cy="24447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4"/>
          <p:cNvSpPr/>
          <p:nvPr/>
        </p:nvSpPr>
        <p:spPr>
          <a:xfrm rot="-7519858">
            <a:off x="6013450" y="2148206"/>
            <a:ext cx="276225" cy="400050"/>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4"/>
          <p:cNvSpPr/>
          <p:nvPr/>
        </p:nvSpPr>
        <p:spPr>
          <a:xfrm rot="-2873793">
            <a:off x="6015990" y="2906396"/>
            <a:ext cx="276225" cy="400050"/>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14"/>
          <p:cNvSpPr/>
          <p:nvPr/>
        </p:nvSpPr>
        <p:spPr>
          <a:xfrm>
            <a:off x="7408863" y="2544763"/>
            <a:ext cx="287020" cy="24447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0" name="Google Shape;250;p14"/>
          <p:cNvSpPr/>
          <p:nvPr/>
        </p:nvSpPr>
        <p:spPr>
          <a:xfrm rot="-3116198">
            <a:off x="7397750" y="2129156"/>
            <a:ext cx="276225" cy="400050"/>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14"/>
          <p:cNvSpPr/>
          <p:nvPr/>
        </p:nvSpPr>
        <p:spPr>
          <a:xfrm rot="-7495195">
            <a:off x="7397750" y="2897506"/>
            <a:ext cx="276225" cy="400050"/>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14"/>
          <p:cNvSpPr/>
          <p:nvPr/>
        </p:nvSpPr>
        <p:spPr>
          <a:xfrm flipH="1">
            <a:off x="7700963" y="2430463"/>
            <a:ext cx="276225" cy="2947670"/>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3" name="Google Shape;253;p14"/>
          <p:cNvSpPr/>
          <p:nvPr/>
        </p:nvSpPr>
        <p:spPr>
          <a:xfrm>
            <a:off x="9390063" y="2570163"/>
            <a:ext cx="786130" cy="259715"/>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14"/>
          <p:cNvSpPr txBox="1"/>
          <p:nvPr/>
        </p:nvSpPr>
        <p:spPr>
          <a:xfrm>
            <a:off x="8272463" y="4221163"/>
            <a:ext cx="1057275" cy="528955"/>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lang="en-US" sz="900">
                <a:solidFill>
                  <a:srgbClr val="FFFFFF"/>
                </a:solidFill>
                <a:latin typeface="Arial Narrow"/>
                <a:ea typeface="Arial Narrow"/>
                <a:cs typeface="Arial Narrow"/>
                <a:sym typeface="Arial Narrow"/>
              </a:rPr>
              <a:t>Administrasi Pencetakan</a:t>
            </a:r>
            <a:endParaRPr sz="11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900">
                <a:solidFill>
                  <a:srgbClr val="FFFFFF"/>
                </a:solidFill>
                <a:latin typeface="Arial Narrow"/>
                <a:ea typeface="Arial Narrow"/>
                <a:cs typeface="Arial Narrow"/>
                <a:sym typeface="Arial Narrow"/>
              </a:rPr>
              <a:t>SKPI</a:t>
            </a:r>
            <a:endParaRPr sz="1100">
              <a:solidFill>
                <a:schemeClr val="dk1"/>
              </a:solidFill>
              <a:latin typeface="Calibri"/>
              <a:ea typeface="Calibri"/>
              <a:cs typeface="Calibri"/>
              <a:sym typeface="Calibri"/>
            </a:endParaRPr>
          </a:p>
        </p:txBody>
      </p:sp>
      <p:sp>
        <p:nvSpPr>
          <p:cNvPr id="255" name="Google Shape;255;p14"/>
          <p:cNvSpPr txBox="1"/>
          <p:nvPr/>
        </p:nvSpPr>
        <p:spPr>
          <a:xfrm>
            <a:off x="8272463" y="4741863"/>
            <a:ext cx="1057275" cy="244475"/>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000">
                <a:solidFill>
                  <a:srgbClr val="FFFFFF"/>
                </a:solidFill>
                <a:latin typeface="Arial Narrow"/>
                <a:ea typeface="Arial Narrow"/>
                <a:cs typeface="Arial Narrow"/>
                <a:sym typeface="Arial Narrow"/>
              </a:rPr>
              <a:t>Admin BKM</a:t>
            </a:r>
            <a:endParaRPr sz="1100">
              <a:solidFill>
                <a:schemeClr val="dk1"/>
              </a:solidFill>
              <a:latin typeface="Calibri"/>
              <a:ea typeface="Calibri"/>
              <a:cs typeface="Calibri"/>
              <a:sym typeface="Calibri"/>
            </a:endParaRPr>
          </a:p>
        </p:txBody>
      </p:sp>
      <p:sp>
        <p:nvSpPr>
          <p:cNvPr id="256" name="Google Shape;256;p14"/>
          <p:cNvSpPr/>
          <p:nvPr/>
        </p:nvSpPr>
        <p:spPr>
          <a:xfrm rot="7242768">
            <a:off x="9946640" y="4084956"/>
            <a:ext cx="276225" cy="1715770"/>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14"/>
          <p:cNvSpPr/>
          <p:nvPr/>
        </p:nvSpPr>
        <p:spPr>
          <a:xfrm rot="10800000">
            <a:off x="8653463" y="2913063"/>
            <a:ext cx="276225" cy="1292225"/>
          </a:xfrm>
          <a:prstGeom prst="down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14"/>
          <p:cNvSpPr txBox="1"/>
          <p:nvPr/>
        </p:nvSpPr>
        <p:spPr>
          <a:xfrm>
            <a:off x="3819517" y="69097"/>
            <a:ext cx="4791082"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Alur Penerbitan SKPI</a:t>
            </a:r>
            <a:endParaRPr b="1" sz="2800">
              <a:solidFill>
                <a:srgbClr val="38562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cxnSp>
        <p:nvCxnSpPr>
          <p:cNvPr id="263" name="Google Shape;263;p15"/>
          <p:cNvCxnSpPr/>
          <p:nvPr/>
        </p:nvCxnSpPr>
        <p:spPr>
          <a:xfrm>
            <a:off x="809625" y="5114925"/>
            <a:ext cx="6943725" cy="0"/>
          </a:xfrm>
          <a:prstGeom prst="straightConnector1">
            <a:avLst/>
          </a:prstGeom>
          <a:noFill/>
          <a:ln cap="flat" cmpd="sng" w="76200">
            <a:solidFill>
              <a:schemeClr val="accent6"/>
            </a:solidFill>
            <a:prstDash val="solid"/>
            <a:miter lim="800000"/>
            <a:headEnd len="sm" w="sm" type="none"/>
            <a:tailEnd len="sm" w="sm" type="none"/>
          </a:ln>
        </p:spPr>
      </p:cxnSp>
      <p:sp>
        <p:nvSpPr>
          <p:cNvPr id="264" name="Google Shape;264;p15"/>
          <p:cNvSpPr txBox="1"/>
          <p:nvPr/>
        </p:nvSpPr>
        <p:spPr>
          <a:xfrm>
            <a:off x="8167683" y="4188530"/>
            <a:ext cx="3800473"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mahasiswa dapat mengecek isian serta dapat menambahkan isian dari yang telah diisikan oleh Prodi dan Biro Kemahasiswaan</a:t>
            </a:r>
            <a:endParaRPr sz="1400">
              <a:solidFill>
                <a:schemeClr val="dk1"/>
              </a:solidFill>
              <a:latin typeface="Arial"/>
              <a:ea typeface="Arial"/>
              <a:cs typeface="Arial"/>
              <a:sym typeface="Arial"/>
            </a:endParaRPr>
          </a:p>
        </p:txBody>
      </p:sp>
      <p:cxnSp>
        <p:nvCxnSpPr>
          <p:cNvPr id="265" name="Google Shape;265;p15"/>
          <p:cNvCxnSpPr/>
          <p:nvPr/>
        </p:nvCxnSpPr>
        <p:spPr>
          <a:xfrm rot="10800000">
            <a:off x="809625" y="1562097"/>
            <a:ext cx="0" cy="3590928"/>
          </a:xfrm>
          <a:prstGeom prst="straightConnector1">
            <a:avLst/>
          </a:prstGeom>
          <a:noFill/>
          <a:ln cap="flat" cmpd="sng" w="76200">
            <a:solidFill>
              <a:schemeClr val="accent6"/>
            </a:solidFill>
            <a:prstDash val="solid"/>
            <a:miter lim="800000"/>
            <a:headEnd len="sm" w="sm" type="none"/>
            <a:tailEnd len="sm" w="sm" type="none"/>
          </a:ln>
        </p:spPr>
      </p:cxnSp>
      <p:sp>
        <p:nvSpPr>
          <p:cNvPr id="266" name="Google Shape;266;p15"/>
          <p:cNvSpPr txBox="1"/>
          <p:nvPr/>
        </p:nvSpPr>
        <p:spPr>
          <a:xfrm>
            <a:off x="1304925" y="5449667"/>
            <a:ext cx="152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Mei 2023</a:t>
            </a:r>
            <a:endParaRPr b="1" sz="1800">
              <a:solidFill>
                <a:schemeClr val="dk1"/>
              </a:solidFill>
              <a:latin typeface="Arial"/>
              <a:ea typeface="Arial"/>
              <a:cs typeface="Arial"/>
              <a:sym typeface="Arial"/>
            </a:endParaRPr>
          </a:p>
        </p:txBody>
      </p:sp>
      <p:cxnSp>
        <p:nvCxnSpPr>
          <p:cNvPr id="267" name="Google Shape;267;p15"/>
          <p:cNvCxnSpPr/>
          <p:nvPr/>
        </p:nvCxnSpPr>
        <p:spPr>
          <a:xfrm rot="10800000">
            <a:off x="3305175" y="1562097"/>
            <a:ext cx="0" cy="3590928"/>
          </a:xfrm>
          <a:prstGeom prst="straightConnector1">
            <a:avLst/>
          </a:prstGeom>
          <a:noFill/>
          <a:ln cap="flat" cmpd="sng" w="28575">
            <a:solidFill>
              <a:schemeClr val="accent6"/>
            </a:solidFill>
            <a:prstDash val="dash"/>
            <a:miter lim="800000"/>
            <a:headEnd len="sm" w="sm" type="none"/>
            <a:tailEnd len="sm" w="sm" type="none"/>
          </a:ln>
        </p:spPr>
      </p:cxnSp>
      <p:sp>
        <p:nvSpPr>
          <p:cNvPr id="268" name="Google Shape;268;p15"/>
          <p:cNvSpPr txBox="1"/>
          <p:nvPr/>
        </p:nvSpPr>
        <p:spPr>
          <a:xfrm>
            <a:off x="4691059" y="5449667"/>
            <a:ext cx="152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Juni 2023</a:t>
            </a:r>
            <a:endParaRPr b="1" sz="1800">
              <a:solidFill>
                <a:schemeClr val="dk1"/>
              </a:solidFill>
              <a:latin typeface="Arial"/>
              <a:ea typeface="Arial"/>
              <a:cs typeface="Arial"/>
              <a:sym typeface="Arial"/>
            </a:endParaRPr>
          </a:p>
        </p:txBody>
      </p:sp>
      <p:sp>
        <p:nvSpPr>
          <p:cNvPr id="269" name="Google Shape;269;p15"/>
          <p:cNvSpPr txBox="1"/>
          <p:nvPr/>
        </p:nvSpPr>
        <p:spPr>
          <a:xfrm>
            <a:off x="3176587" y="69097"/>
            <a:ext cx="4791082"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Linimasa Penerbitan SKPI</a:t>
            </a:r>
            <a:endParaRPr b="1" sz="2800">
              <a:solidFill>
                <a:srgbClr val="385623"/>
              </a:solidFill>
              <a:latin typeface="Arial"/>
              <a:ea typeface="Arial"/>
              <a:cs typeface="Arial"/>
              <a:sym typeface="Arial"/>
            </a:endParaRPr>
          </a:p>
        </p:txBody>
      </p:sp>
      <p:sp>
        <p:nvSpPr>
          <p:cNvPr id="270" name="Google Shape;270;p15"/>
          <p:cNvSpPr/>
          <p:nvPr/>
        </p:nvSpPr>
        <p:spPr>
          <a:xfrm>
            <a:off x="2514600" y="4344610"/>
            <a:ext cx="1943099" cy="380993"/>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15"/>
          <p:cNvSpPr txBox="1"/>
          <p:nvPr/>
        </p:nvSpPr>
        <p:spPr>
          <a:xfrm>
            <a:off x="2438400" y="4672310"/>
            <a:ext cx="2209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26 Mei -10 Juni 2023</a:t>
            </a:r>
            <a:endParaRPr b="1" sz="1400">
              <a:solidFill>
                <a:schemeClr val="dk1"/>
              </a:solidFill>
              <a:latin typeface="Arial"/>
              <a:ea typeface="Arial"/>
              <a:cs typeface="Arial"/>
              <a:sym typeface="Arial"/>
            </a:endParaRPr>
          </a:p>
        </p:txBody>
      </p:sp>
      <p:sp>
        <p:nvSpPr>
          <p:cNvPr id="272" name="Google Shape;272;p15"/>
          <p:cNvSpPr/>
          <p:nvPr/>
        </p:nvSpPr>
        <p:spPr>
          <a:xfrm>
            <a:off x="3047999" y="3555361"/>
            <a:ext cx="257176" cy="380993"/>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15"/>
          <p:cNvSpPr txBox="1"/>
          <p:nvPr/>
        </p:nvSpPr>
        <p:spPr>
          <a:xfrm>
            <a:off x="2628897" y="3880753"/>
            <a:ext cx="2209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31 Mei 2023</a:t>
            </a:r>
            <a:endParaRPr b="1" sz="1400">
              <a:solidFill>
                <a:schemeClr val="dk1"/>
              </a:solidFill>
              <a:latin typeface="Arial"/>
              <a:ea typeface="Arial"/>
              <a:cs typeface="Arial"/>
              <a:sym typeface="Arial"/>
            </a:endParaRPr>
          </a:p>
        </p:txBody>
      </p:sp>
      <p:sp>
        <p:nvSpPr>
          <p:cNvPr id="274" name="Google Shape;274;p15"/>
          <p:cNvSpPr txBox="1"/>
          <p:nvPr/>
        </p:nvSpPr>
        <p:spPr>
          <a:xfrm>
            <a:off x="8167684" y="3301278"/>
            <a:ext cx="3800473"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Sosialisasi SKPI dan SIPANDI akan dilakukan tim SKPI melalui daring untuk lulusan/ mahasiswa</a:t>
            </a:r>
            <a:endParaRPr sz="1400">
              <a:solidFill>
                <a:schemeClr val="dk1"/>
              </a:solidFill>
              <a:latin typeface="Arial"/>
              <a:ea typeface="Arial"/>
              <a:cs typeface="Arial"/>
              <a:sym typeface="Arial"/>
            </a:endParaRPr>
          </a:p>
        </p:txBody>
      </p:sp>
      <p:sp>
        <p:nvSpPr>
          <p:cNvPr id="275" name="Google Shape;275;p15"/>
          <p:cNvSpPr/>
          <p:nvPr/>
        </p:nvSpPr>
        <p:spPr>
          <a:xfrm>
            <a:off x="4838697" y="2763861"/>
            <a:ext cx="576269" cy="380993"/>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15"/>
          <p:cNvSpPr txBox="1"/>
          <p:nvPr/>
        </p:nvSpPr>
        <p:spPr>
          <a:xfrm>
            <a:off x="4424363" y="3144854"/>
            <a:ext cx="2209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12-14 Juni 2023</a:t>
            </a:r>
            <a:endParaRPr b="1" sz="1400">
              <a:solidFill>
                <a:schemeClr val="dk1"/>
              </a:solidFill>
              <a:latin typeface="Arial"/>
              <a:ea typeface="Arial"/>
              <a:cs typeface="Arial"/>
              <a:sym typeface="Arial"/>
            </a:endParaRPr>
          </a:p>
        </p:txBody>
      </p:sp>
      <p:sp>
        <p:nvSpPr>
          <p:cNvPr id="277" name="Google Shape;277;p15"/>
          <p:cNvSpPr txBox="1"/>
          <p:nvPr/>
        </p:nvSpPr>
        <p:spPr>
          <a:xfrm>
            <a:off x="8167684" y="2841514"/>
            <a:ext cx="38004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Proses Verifikasi dan Validasi </a:t>
            </a:r>
            <a:endParaRPr sz="1400">
              <a:solidFill>
                <a:schemeClr val="dk1"/>
              </a:solidFill>
              <a:latin typeface="Arial"/>
              <a:ea typeface="Arial"/>
              <a:cs typeface="Arial"/>
              <a:sym typeface="Arial"/>
            </a:endParaRPr>
          </a:p>
        </p:txBody>
      </p:sp>
      <p:sp>
        <p:nvSpPr>
          <p:cNvPr id="278" name="Google Shape;278;p15"/>
          <p:cNvSpPr/>
          <p:nvPr/>
        </p:nvSpPr>
        <p:spPr>
          <a:xfrm>
            <a:off x="5926924" y="2123211"/>
            <a:ext cx="576269" cy="380993"/>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15"/>
          <p:cNvSpPr txBox="1"/>
          <p:nvPr/>
        </p:nvSpPr>
        <p:spPr>
          <a:xfrm>
            <a:off x="5453066" y="2515818"/>
            <a:ext cx="2209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15-17 Juni 2023</a:t>
            </a:r>
            <a:endParaRPr b="1" sz="1400">
              <a:solidFill>
                <a:schemeClr val="dk1"/>
              </a:solidFill>
              <a:latin typeface="Arial"/>
              <a:ea typeface="Arial"/>
              <a:cs typeface="Arial"/>
              <a:sym typeface="Arial"/>
            </a:endParaRPr>
          </a:p>
        </p:txBody>
      </p:sp>
      <p:sp>
        <p:nvSpPr>
          <p:cNvPr id="280" name="Google Shape;280;p15"/>
          <p:cNvSpPr txBox="1"/>
          <p:nvPr/>
        </p:nvSpPr>
        <p:spPr>
          <a:xfrm>
            <a:off x="8167683" y="2281111"/>
            <a:ext cx="38004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Proses pencetakan dan pengesahan SKPI </a:t>
            </a:r>
            <a:endParaRPr sz="1400">
              <a:solidFill>
                <a:schemeClr val="dk1"/>
              </a:solidFill>
              <a:latin typeface="Arial"/>
              <a:ea typeface="Arial"/>
              <a:cs typeface="Arial"/>
              <a:sym typeface="Arial"/>
            </a:endParaRPr>
          </a:p>
        </p:txBody>
      </p:sp>
      <p:sp>
        <p:nvSpPr>
          <p:cNvPr id="281" name="Google Shape;281;p15"/>
          <p:cNvSpPr/>
          <p:nvPr/>
        </p:nvSpPr>
        <p:spPr>
          <a:xfrm>
            <a:off x="6996107" y="1405187"/>
            <a:ext cx="288134" cy="380993"/>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15"/>
          <p:cNvSpPr txBox="1"/>
          <p:nvPr/>
        </p:nvSpPr>
        <p:spPr>
          <a:xfrm>
            <a:off x="8167683" y="1435746"/>
            <a:ext cx="3800473"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Pendistribusi SKPI bersamaan ijasah dan transkrip atau selambatnya 2 minggu setelah wisuda </a:t>
            </a:r>
            <a:endParaRPr sz="1400">
              <a:solidFill>
                <a:schemeClr val="dk1"/>
              </a:solidFill>
              <a:latin typeface="Arial"/>
              <a:ea typeface="Arial"/>
              <a:cs typeface="Arial"/>
              <a:sym typeface="Arial"/>
            </a:endParaRPr>
          </a:p>
        </p:txBody>
      </p:sp>
      <p:sp>
        <p:nvSpPr>
          <p:cNvPr id="283" name="Google Shape;283;p15"/>
          <p:cNvSpPr txBox="1"/>
          <p:nvPr/>
        </p:nvSpPr>
        <p:spPr>
          <a:xfrm>
            <a:off x="6517484" y="1766095"/>
            <a:ext cx="2209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24 Juni 2023</a:t>
            </a:r>
            <a:endParaRPr b="1"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6"/>
          <p:cNvSpPr txBox="1"/>
          <p:nvPr>
            <p:ph idx="1" type="body"/>
          </p:nvPr>
        </p:nvSpPr>
        <p:spPr>
          <a:xfrm>
            <a:off x="2773045" y="2426610"/>
            <a:ext cx="2378075" cy="1111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800"/>
              <a:buNone/>
            </a:pPr>
            <a:r>
              <a:rPr lang="en-US"/>
              <a:t>03</a:t>
            </a:r>
            <a:endParaRPr/>
          </a:p>
        </p:txBody>
      </p:sp>
      <p:sp>
        <p:nvSpPr>
          <p:cNvPr id="289" name="Google Shape;289;p16"/>
          <p:cNvSpPr txBox="1"/>
          <p:nvPr>
            <p:ph type="title"/>
          </p:nvPr>
        </p:nvSpPr>
        <p:spPr>
          <a:xfrm>
            <a:off x="4198298" y="2773680"/>
            <a:ext cx="6674802" cy="6553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A695E"/>
              </a:buClr>
              <a:buSzPct val="100000"/>
              <a:buFont typeface="Arial"/>
              <a:buNone/>
            </a:pPr>
            <a:r>
              <a:rPr lang="en-US"/>
              <a:t>Sistem Sipandi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pic>
        <p:nvPicPr>
          <p:cNvPr id="294" name="Google Shape;294;p17"/>
          <p:cNvPicPr preferRelativeResize="0"/>
          <p:nvPr/>
        </p:nvPicPr>
        <p:blipFill rotWithShape="1">
          <a:blip r:embed="rId3">
            <a:alphaModFix/>
          </a:blip>
          <a:srcRect b="9398" l="0" r="0" t="0"/>
          <a:stretch/>
        </p:blipFill>
        <p:spPr>
          <a:xfrm>
            <a:off x="0" y="323779"/>
            <a:ext cx="12192000" cy="6210442"/>
          </a:xfrm>
          <a:prstGeom prst="rect">
            <a:avLst/>
          </a:prstGeom>
          <a:noFill/>
          <a:ln>
            <a:noFill/>
          </a:ln>
        </p:spPr>
      </p:pic>
      <p:sp>
        <p:nvSpPr>
          <p:cNvPr id="295" name="Google Shape;295;p17"/>
          <p:cNvSpPr txBox="1"/>
          <p:nvPr/>
        </p:nvSpPr>
        <p:spPr>
          <a:xfrm>
            <a:off x="3538529" y="3533895"/>
            <a:ext cx="6444344" cy="2416962"/>
          </a:xfrm>
          <a:prstGeom prst="rect">
            <a:avLst/>
          </a:prstGeom>
          <a:solidFill>
            <a:schemeClr val="lt1"/>
          </a:solidFill>
          <a:ln>
            <a:noFill/>
          </a:ln>
        </p:spPr>
        <p:txBody>
          <a:bodyPr anchorCtr="0" anchor="t" bIns="45700" lIns="91425" spcFirstLastPara="1" rIns="91425" wrap="square" tIns="45700">
            <a:normAutofit fontScale="92500"/>
          </a:bodyPr>
          <a:lstStyle/>
          <a:p>
            <a:pPr indent="-285750" lvl="0" marL="285750" marR="0" rtl="0" algn="l">
              <a:lnSpc>
                <a:spcPct val="150000"/>
              </a:lnSpc>
              <a:spcBef>
                <a:spcPts val="0"/>
              </a:spcBef>
              <a:spcAft>
                <a:spcPts val="0"/>
              </a:spcAft>
              <a:buClr>
                <a:schemeClr val="dk1"/>
              </a:buClr>
              <a:buSzPct val="100000"/>
              <a:buFont typeface="Arial"/>
              <a:buChar char="•"/>
            </a:pPr>
            <a:r>
              <a:rPr b="1" lang="en-US" sz="1600">
                <a:solidFill>
                  <a:schemeClr val="dk1"/>
                </a:solidFill>
                <a:latin typeface="Arial"/>
                <a:ea typeface="Arial"/>
                <a:cs typeface="Arial"/>
                <a:sym typeface="Arial"/>
              </a:rPr>
              <a:t>Sipandi merupakan platform online yang mewadahi aktivitas pembuatan SKPI dengan laman : </a:t>
            </a:r>
            <a:r>
              <a:rPr b="1" lang="en-US" sz="1600" u="sng">
                <a:solidFill>
                  <a:schemeClr val="dk1"/>
                </a:solidFill>
                <a:latin typeface="Arial"/>
                <a:ea typeface="Arial"/>
                <a:cs typeface="Arial"/>
                <a:sym typeface="Arial"/>
                <a:hlinkClick r:id="rId4">
                  <a:extLst>
                    <a:ext uri="{A12FA001-AC4F-418D-AE19-62706E023703}">
                      <ahyp:hlinkClr val="tx"/>
                    </a:ext>
                  </a:extLst>
                </a:hlinkClick>
              </a:rPr>
              <a:t>https://sipandi.unitri.ac.id/</a:t>
            </a:r>
            <a:endParaRPr b="1" sz="1600">
              <a:solidFill>
                <a:schemeClr val="dk1"/>
              </a:solidFill>
              <a:latin typeface="Arial"/>
              <a:ea typeface="Arial"/>
              <a:cs typeface="Arial"/>
              <a:sym typeface="Arial"/>
            </a:endParaRPr>
          </a:p>
          <a:p>
            <a:pPr indent="-285750" lvl="0" marL="285750" marR="0" rtl="0" algn="l">
              <a:lnSpc>
                <a:spcPct val="150000"/>
              </a:lnSpc>
              <a:spcBef>
                <a:spcPts val="1000"/>
              </a:spcBef>
              <a:spcAft>
                <a:spcPts val="0"/>
              </a:spcAft>
              <a:buClr>
                <a:schemeClr val="dk1"/>
              </a:buClr>
              <a:buSzPct val="100000"/>
              <a:buFont typeface="Arial"/>
              <a:buChar char="•"/>
            </a:pPr>
            <a:r>
              <a:rPr b="1" lang="en-US" sz="1600">
                <a:solidFill>
                  <a:schemeClr val="dk1"/>
                </a:solidFill>
                <a:latin typeface="Arial"/>
                <a:ea typeface="Arial"/>
                <a:cs typeface="Arial"/>
                <a:sym typeface="Arial"/>
              </a:rPr>
              <a:t>Mahasiswa dapat mendaftar dan mengisikan data</a:t>
            </a:r>
            <a:endParaRPr/>
          </a:p>
          <a:p>
            <a:pPr indent="-285750" lvl="0" marL="285750" marR="0" rtl="0" algn="l">
              <a:lnSpc>
                <a:spcPct val="150000"/>
              </a:lnSpc>
              <a:spcBef>
                <a:spcPts val="1000"/>
              </a:spcBef>
              <a:spcAft>
                <a:spcPts val="0"/>
              </a:spcAft>
              <a:buClr>
                <a:schemeClr val="dk1"/>
              </a:buClr>
              <a:buSzPct val="100000"/>
              <a:buFont typeface="Arial"/>
              <a:buChar char="•"/>
            </a:pPr>
            <a:r>
              <a:rPr b="1" lang="en-US" sz="1600">
                <a:solidFill>
                  <a:schemeClr val="dk1"/>
                </a:solidFill>
                <a:latin typeface="Arial"/>
                <a:ea typeface="Arial"/>
                <a:cs typeface="Arial"/>
                <a:sym typeface="Arial"/>
              </a:rPr>
              <a:t>Terdapat verifikator untuk memvalidasi kebenaran data</a:t>
            </a:r>
            <a:endParaRPr/>
          </a:p>
          <a:p>
            <a:pPr indent="-285750" lvl="0" marL="285750" marR="0" rtl="0" algn="l">
              <a:lnSpc>
                <a:spcPct val="150000"/>
              </a:lnSpc>
              <a:spcBef>
                <a:spcPts val="1000"/>
              </a:spcBef>
              <a:spcAft>
                <a:spcPts val="0"/>
              </a:spcAft>
              <a:buClr>
                <a:schemeClr val="dk1"/>
              </a:buClr>
              <a:buSzPct val="100000"/>
              <a:buFont typeface="Arial"/>
              <a:buChar char="•"/>
            </a:pPr>
            <a:r>
              <a:rPr b="1" lang="en-US" sz="1600">
                <a:solidFill>
                  <a:schemeClr val="dk1"/>
                </a:solidFill>
                <a:latin typeface="Arial"/>
                <a:ea typeface="Arial"/>
                <a:cs typeface="Arial"/>
                <a:sym typeface="Arial"/>
              </a:rPr>
              <a:t>Pencetakan SKPI</a:t>
            </a:r>
            <a:endParaRPr sz="16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pic>
        <p:nvPicPr>
          <p:cNvPr id="300" name="Google Shape;300;p18"/>
          <p:cNvPicPr preferRelativeResize="0"/>
          <p:nvPr/>
        </p:nvPicPr>
        <p:blipFill rotWithShape="1">
          <a:blip r:embed="rId3">
            <a:alphaModFix/>
          </a:blip>
          <a:srcRect b="0" l="0" r="0" t="0"/>
          <a:stretch/>
        </p:blipFill>
        <p:spPr>
          <a:xfrm>
            <a:off x="0" y="1673"/>
            <a:ext cx="12192000" cy="68546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pic>
        <p:nvPicPr>
          <p:cNvPr id="305" name="Google Shape;305;p19"/>
          <p:cNvPicPr preferRelativeResize="0"/>
          <p:nvPr/>
        </p:nvPicPr>
        <p:blipFill rotWithShape="1">
          <a:blip r:embed="rId3">
            <a:alphaModFix/>
          </a:blip>
          <a:srcRect b="0" l="0" r="0" t="0"/>
          <a:stretch/>
        </p:blipFill>
        <p:spPr>
          <a:xfrm>
            <a:off x="0" y="1673"/>
            <a:ext cx="12192000" cy="68546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idx="1" type="body"/>
          </p:nvPr>
        </p:nvSpPr>
        <p:spPr>
          <a:xfrm>
            <a:off x="1104786" y="2791965"/>
            <a:ext cx="4667250" cy="3398837"/>
          </a:xfrm>
          <a:prstGeom prst="rect">
            <a:avLst/>
          </a:prstGeom>
          <a:solidFill>
            <a:schemeClr val="accent6"/>
          </a:solid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2000"/>
              <a:buNone/>
            </a:pPr>
            <a:r>
              <a:rPr b="1" lang="en-US">
                <a:solidFill>
                  <a:schemeClr val="lt1"/>
                </a:solidFill>
              </a:rPr>
              <a:t>01 Pembukaan</a:t>
            </a:r>
            <a:endParaRPr b="1">
              <a:solidFill>
                <a:schemeClr val="lt1"/>
              </a:solidFill>
            </a:endParaRPr>
          </a:p>
          <a:p>
            <a:pPr indent="0" lvl="0" marL="0" rtl="0" algn="l">
              <a:lnSpc>
                <a:spcPct val="150000"/>
              </a:lnSpc>
              <a:spcBef>
                <a:spcPts val="1000"/>
              </a:spcBef>
              <a:spcAft>
                <a:spcPts val="0"/>
              </a:spcAft>
              <a:buClr>
                <a:schemeClr val="lt1"/>
              </a:buClr>
              <a:buSzPts val="2000"/>
              <a:buNone/>
            </a:pPr>
            <a:r>
              <a:rPr b="1" lang="en-US">
                <a:solidFill>
                  <a:schemeClr val="lt1"/>
                </a:solidFill>
              </a:rPr>
              <a:t>02 Alur</a:t>
            </a:r>
            <a:endParaRPr/>
          </a:p>
          <a:p>
            <a:pPr indent="0" lvl="0" marL="0" rtl="0" algn="l">
              <a:lnSpc>
                <a:spcPct val="150000"/>
              </a:lnSpc>
              <a:spcBef>
                <a:spcPts val="1000"/>
              </a:spcBef>
              <a:spcAft>
                <a:spcPts val="0"/>
              </a:spcAft>
              <a:buClr>
                <a:schemeClr val="lt1"/>
              </a:buClr>
              <a:buSzPts val="2000"/>
              <a:buNone/>
            </a:pPr>
            <a:r>
              <a:rPr b="1" lang="en-US">
                <a:solidFill>
                  <a:schemeClr val="lt1"/>
                </a:solidFill>
              </a:rPr>
              <a:t>03 Sistem</a:t>
            </a:r>
            <a:endParaRPr b="1">
              <a:solidFill>
                <a:schemeClr val="lt1"/>
              </a:solidFill>
            </a:endParaRPr>
          </a:p>
          <a:p>
            <a:pPr indent="0" lvl="0" marL="0" rtl="0" algn="l">
              <a:lnSpc>
                <a:spcPct val="150000"/>
              </a:lnSpc>
              <a:spcBef>
                <a:spcPts val="1000"/>
              </a:spcBef>
              <a:spcAft>
                <a:spcPts val="0"/>
              </a:spcAft>
              <a:buClr>
                <a:schemeClr val="lt1"/>
              </a:buClr>
              <a:buSzPts val="2000"/>
              <a:buNone/>
            </a:pPr>
            <a:r>
              <a:rPr b="1" lang="en-US">
                <a:solidFill>
                  <a:schemeClr val="lt1"/>
                </a:solidFill>
              </a:rPr>
              <a:t>04 Diskusi</a:t>
            </a:r>
            <a:endParaRPr b="1">
              <a:solidFill>
                <a:schemeClr val="lt1"/>
              </a:solidFill>
            </a:endParaRPr>
          </a:p>
        </p:txBody>
      </p:sp>
      <p:sp>
        <p:nvSpPr>
          <p:cNvPr id="120" name="Google Shape;120;p2"/>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5/31/2023</a:t>
            </a:r>
            <a:endParaRPr/>
          </a:p>
        </p:txBody>
      </p:sp>
      <p:sp>
        <p:nvSpPr>
          <p:cNvPr id="121" name="Google Shape;121;p2"/>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 name="Google Shape;122;p2"/>
          <p:cNvSpPr txBox="1"/>
          <p:nvPr>
            <p:ph type="title"/>
          </p:nvPr>
        </p:nvSpPr>
        <p:spPr>
          <a:xfrm>
            <a:off x="590550" y="1438516"/>
            <a:ext cx="5181486" cy="22424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85623"/>
              </a:buClr>
              <a:buSzPts val="7200"/>
              <a:buFont typeface="Arial"/>
              <a:buNone/>
            </a:pPr>
            <a:r>
              <a:rPr lang="en-US">
                <a:solidFill>
                  <a:srgbClr val="385623"/>
                </a:solidFill>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pic>
        <p:nvPicPr>
          <p:cNvPr id="310" name="Google Shape;310;p20"/>
          <p:cNvPicPr preferRelativeResize="0"/>
          <p:nvPr/>
        </p:nvPicPr>
        <p:blipFill rotWithShape="1">
          <a:blip r:embed="rId3">
            <a:alphaModFix/>
          </a:blip>
          <a:srcRect b="0" l="0" r="0" t="0"/>
          <a:stretch/>
        </p:blipFill>
        <p:spPr>
          <a:xfrm>
            <a:off x="731826" y="0"/>
            <a:ext cx="4848844" cy="6858000"/>
          </a:xfrm>
          <a:prstGeom prst="rect">
            <a:avLst/>
          </a:prstGeom>
          <a:noFill/>
          <a:ln>
            <a:noFill/>
          </a:ln>
        </p:spPr>
      </p:pic>
      <p:pic>
        <p:nvPicPr>
          <p:cNvPr id="311" name="Google Shape;311;p20"/>
          <p:cNvPicPr preferRelativeResize="0"/>
          <p:nvPr/>
        </p:nvPicPr>
        <p:blipFill rotWithShape="1">
          <a:blip r:embed="rId4">
            <a:alphaModFix/>
          </a:blip>
          <a:srcRect b="0" l="0" r="0" t="0"/>
          <a:stretch/>
        </p:blipFill>
        <p:spPr>
          <a:xfrm>
            <a:off x="6096000" y="0"/>
            <a:ext cx="4848844"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pic>
        <p:nvPicPr>
          <p:cNvPr id="316" name="Google Shape;316;p21"/>
          <p:cNvPicPr preferRelativeResize="0"/>
          <p:nvPr/>
        </p:nvPicPr>
        <p:blipFill rotWithShape="1">
          <a:blip r:embed="rId3">
            <a:alphaModFix/>
          </a:blip>
          <a:srcRect b="0" l="0" r="0" t="0"/>
          <a:stretch/>
        </p:blipFill>
        <p:spPr>
          <a:xfrm>
            <a:off x="2057400" y="1228725"/>
            <a:ext cx="8077200" cy="4543425"/>
          </a:xfrm>
          <a:prstGeom prst="rect">
            <a:avLst/>
          </a:prstGeom>
          <a:noFill/>
          <a:ln>
            <a:noFill/>
          </a:ln>
        </p:spPr>
      </p:pic>
      <p:sp>
        <p:nvSpPr>
          <p:cNvPr id="317" name="Google Shape;317;p21">
            <a:hlinkClick r:id="rId4"/>
          </p:cNvPr>
          <p:cNvSpPr txBox="1"/>
          <p:nvPr/>
        </p:nvSpPr>
        <p:spPr>
          <a:xfrm>
            <a:off x="2057400" y="5968484"/>
            <a:ext cx="36671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70C0"/>
                </a:solidFill>
                <a:latin typeface="Arial"/>
                <a:ea typeface="Arial"/>
                <a:cs typeface="Arial"/>
                <a:sym typeface="Arial"/>
              </a:rPr>
              <a:t>https://youtu.be/A9ufS87H_lg</a:t>
            </a:r>
            <a:endParaRPr/>
          </a:p>
        </p:txBody>
      </p:sp>
      <p:sp>
        <p:nvSpPr>
          <p:cNvPr id="318" name="Google Shape;318;p21"/>
          <p:cNvSpPr txBox="1"/>
          <p:nvPr/>
        </p:nvSpPr>
        <p:spPr>
          <a:xfrm>
            <a:off x="2057400" y="97672"/>
            <a:ext cx="8372483"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2800"/>
              <a:buFont typeface="Arial"/>
              <a:buNone/>
            </a:pPr>
            <a:r>
              <a:rPr b="1" lang="en-US" sz="2800">
                <a:solidFill>
                  <a:srgbClr val="385623"/>
                </a:solidFill>
                <a:latin typeface="Arial"/>
                <a:ea typeface="Arial"/>
                <a:cs typeface="Arial"/>
                <a:sym typeface="Arial"/>
              </a:rPr>
              <a:t>Tutorial Pengisian SKPI pada Platform Sipandi</a:t>
            </a:r>
            <a:endParaRPr b="1" sz="2800">
              <a:solidFill>
                <a:srgbClr val="385623"/>
              </a:solidFill>
              <a:latin typeface="Arial"/>
              <a:ea typeface="Arial"/>
              <a:cs typeface="Arial"/>
              <a:sym typeface="Arial"/>
            </a:endParaRPr>
          </a:p>
        </p:txBody>
      </p:sp>
      <p:sp>
        <p:nvSpPr>
          <p:cNvPr id="319" name="Google Shape;319;p21"/>
          <p:cNvSpPr txBox="1"/>
          <p:nvPr/>
        </p:nvSpPr>
        <p:spPr>
          <a:xfrm>
            <a:off x="7424737" y="5968484"/>
            <a:ext cx="32432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atau ketik </a:t>
            </a:r>
            <a:r>
              <a:rPr lang="en-US" sz="1800">
                <a:solidFill>
                  <a:srgbClr val="2E75B5"/>
                </a:solidFill>
                <a:latin typeface="Arial"/>
                <a:ea typeface="Arial"/>
                <a:cs typeface="Arial"/>
                <a:sym typeface="Arial"/>
              </a:rPr>
              <a:t>s.id/tutorialsipandi</a:t>
            </a:r>
            <a:endParaRPr sz="1800">
              <a:solidFill>
                <a:srgbClr val="2E75B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2773045" y="2426610"/>
            <a:ext cx="2378075" cy="1111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800"/>
              <a:buNone/>
            </a:pPr>
            <a:r>
              <a:rPr lang="en-US"/>
              <a:t>04</a:t>
            </a:r>
            <a:endParaRPr/>
          </a:p>
        </p:txBody>
      </p:sp>
      <p:sp>
        <p:nvSpPr>
          <p:cNvPr id="325" name="Google Shape;325;p22"/>
          <p:cNvSpPr txBox="1"/>
          <p:nvPr>
            <p:ph type="title"/>
          </p:nvPr>
        </p:nvSpPr>
        <p:spPr>
          <a:xfrm>
            <a:off x="4198298" y="2773680"/>
            <a:ext cx="6674802" cy="6553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A695E"/>
              </a:buClr>
              <a:buSzPct val="100000"/>
              <a:buFont typeface="Arial"/>
              <a:buNone/>
            </a:pPr>
            <a:r>
              <a:rPr lang="en-US"/>
              <a:t>Diskusi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idx="1" type="body"/>
          </p:nvPr>
        </p:nvSpPr>
        <p:spPr>
          <a:xfrm>
            <a:off x="2773045" y="2426610"/>
            <a:ext cx="2378075" cy="1111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800"/>
              <a:buNone/>
            </a:pPr>
            <a:r>
              <a:rPr lang="en-US"/>
              <a:t>01</a:t>
            </a:r>
            <a:endParaRPr/>
          </a:p>
        </p:txBody>
      </p:sp>
      <p:sp>
        <p:nvSpPr>
          <p:cNvPr id="128" name="Google Shape;128;p3"/>
          <p:cNvSpPr txBox="1"/>
          <p:nvPr>
            <p:ph type="title"/>
          </p:nvPr>
        </p:nvSpPr>
        <p:spPr>
          <a:xfrm>
            <a:off x="4198298" y="2773680"/>
            <a:ext cx="6674802" cy="6553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A695E"/>
              </a:buClr>
              <a:buSzPct val="100000"/>
              <a:buFont typeface="Arial"/>
              <a:buNone/>
            </a:pPr>
            <a:r>
              <a:rPr lang="en-US"/>
              <a:t>Sekilas tentang SKPI</a:t>
            </a:r>
            <a:br>
              <a:rPr lang="en-US"/>
            </a:br>
            <a:r>
              <a:rPr lang="en-US"/>
              <a:t>dan Sipandi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32" name="Shape 132"/>
        <p:cNvGrpSpPr/>
        <p:nvPr/>
      </p:nvGrpSpPr>
      <p:grpSpPr>
        <a:xfrm>
          <a:off x="0" y="0"/>
          <a:ext cx="0" cy="0"/>
          <a:chOff x="0" y="0"/>
          <a:chExt cx="0" cy="0"/>
        </a:xfrm>
      </p:grpSpPr>
      <p:sp>
        <p:nvSpPr>
          <p:cNvPr id="133" name="Google Shape;133;p4"/>
          <p:cNvSpPr/>
          <p:nvPr/>
        </p:nvSpPr>
        <p:spPr>
          <a:xfrm>
            <a:off x="304800" y="2609850"/>
            <a:ext cx="4686217" cy="42481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4"/>
          <p:cNvSpPr txBox="1"/>
          <p:nvPr>
            <p:ph idx="5" type="body"/>
          </p:nvPr>
        </p:nvSpPr>
        <p:spPr>
          <a:xfrm>
            <a:off x="761917" y="2748081"/>
            <a:ext cx="3924300" cy="4391025"/>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1600"/>
              <a:buNone/>
            </a:pPr>
            <a:r>
              <a:rPr b="1" lang="en-US">
                <a:solidFill>
                  <a:schemeClr val="lt1"/>
                </a:solidFill>
                <a:latin typeface="Arial"/>
                <a:ea typeface="Arial"/>
                <a:cs typeface="Arial"/>
                <a:sym typeface="Arial"/>
              </a:rPr>
              <a:t>Surat Keterangan Pendamping Ijazah (SKPI) atau Diploma Supplement </a:t>
            </a:r>
            <a:r>
              <a:rPr lang="en-US">
                <a:solidFill>
                  <a:schemeClr val="lt1"/>
                </a:solidFill>
                <a:latin typeface="Arial"/>
                <a:ea typeface="Arial"/>
                <a:cs typeface="Arial"/>
                <a:sym typeface="Arial"/>
              </a:rPr>
              <a:t>adalah  surat pernyataan resmi yang dikeluarkan oleh Perguruan Tinggi, berisi informasi tentang pencapaian akademik atau kualifikasi dari lulusan perguruan tinggi bergelar</a:t>
            </a:r>
            <a:endParaRPr>
              <a:solidFill>
                <a:schemeClr val="lt1"/>
              </a:solidFill>
              <a:latin typeface="Arial"/>
              <a:ea typeface="Arial"/>
              <a:cs typeface="Arial"/>
              <a:sym typeface="Arial"/>
            </a:endParaRPr>
          </a:p>
        </p:txBody>
      </p:sp>
      <p:sp>
        <p:nvSpPr>
          <p:cNvPr id="135" name="Google Shape;135;p4"/>
          <p:cNvSpPr txBox="1"/>
          <p:nvPr>
            <p:ph idx="10" type="dt"/>
          </p:nvPr>
        </p:nvSpPr>
        <p:spPr>
          <a:xfrm>
            <a:off x="133350" y="648698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5/31/2023</a:t>
            </a:r>
            <a:endParaRPr/>
          </a:p>
        </p:txBody>
      </p:sp>
      <p:sp>
        <p:nvSpPr>
          <p:cNvPr id="136" name="Google Shape;136;p4"/>
          <p:cNvSpPr txBox="1"/>
          <p:nvPr>
            <p:ph idx="12" type="sldNum"/>
          </p:nvPr>
        </p:nvSpPr>
        <p:spPr>
          <a:xfrm>
            <a:off x="9315450" y="648698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p4"/>
          <p:cNvSpPr txBox="1"/>
          <p:nvPr/>
        </p:nvSpPr>
        <p:spPr>
          <a:xfrm>
            <a:off x="5543633" y="2748081"/>
            <a:ext cx="3924300" cy="4391025"/>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Kualifikasi lulusan diuraikan dalam bentuk narasi deskriptif yang menyatakan capaian pembelajaran lulusan pada jenjang KKNI yang relevan, dalam bentuk format standar yang mudah dipahami oleh masyarakat umum.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5"/>
          <p:cNvSpPr/>
          <p:nvPr/>
        </p:nvSpPr>
        <p:spPr>
          <a:xfrm>
            <a:off x="0" y="808377"/>
            <a:ext cx="5294759" cy="115797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5"/>
          <p:cNvSpPr/>
          <p:nvPr/>
        </p:nvSpPr>
        <p:spPr>
          <a:xfrm>
            <a:off x="5294759" y="-5448"/>
            <a:ext cx="6897241" cy="115797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5"/>
          <p:cNvSpPr txBox="1"/>
          <p:nvPr/>
        </p:nvSpPr>
        <p:spPr>
          <a:xfrm>
            <a:off x="290285" y="1966351"/>
            <a:ext cx="4847772" cy="3773942"/>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Memberikan informasi tentang pemenuhan kompetensi lulusan dalam suatu program pendidikan;</a:t>
            </a:r>
            <a:endParaRPr/>
          </a:p>
          <a:p>
            <a:pPr indent="-285750" lvl="0" marL="285750" marR="0" rtl="0" algn="l">
              <a:lnSpc>
                <a:spcPct val="150000"/>
              </a:lnSpc>
              <a:spcBef>
                <a:spcPts val="1000"/>
              </a:spcBef>
              <a:spcAft>
                <a:spcPts val="0"/>
              </a:spcAft>
              <a:buClr>
                <a:schemeClr val="dk1"/>
              </a:buClr>
              <a:buSzPts val="1600"/>
              <a:buFont typeface="Arial"/>
              <a:buChar char="•"/>
            </a:pPr>
            <a:r>
              <a:rPr lang="en-US" sz="1600">
                <a:solidFill>
                  <a:schemeClr val="dk1"/>
                </a:solidFill>
                <a:latin typeface="Arial"/>
                <a:ea typeface="Arial"/>
                <a:cs typeface="Arial"/>
                <a:sym typeface="Arial"/>
              </a:rPr>
              <a:t>Memberikan informasi tentang program pendidikan yang telah diikuti dan/atau dipenuhi oleh lulusan;</a:t>
            </a:r>
            <a:endParaRPr/>
          </a:p>
          <a:p>
            <a:pPr indent="-285750" lvl="0" marL="285750" marR="0" rtl="0" algn="l">
              <a:lnSpc>
                <a:spcPct val="150000"/>
              </a:lnSpc>
              <a:spcBef>
                <a:spcPts val="1000"/>
              </a:spcBef>
              <a:spcAft>
                <a:spcPts val="0"/>
              </a:spcAft>
              <a:buClr>
                <a:schemeClr val="dk1"/>
              </a:buClr>
              <a:buSzPts val="1600"/>
              <a:buFont typeface="Arial"/>
              <a:buChar char="•"/>
            </a:pPr>
            <a:r>
              <a:rPr lang="en-US" sz="1600">
                <a:solidFill>
                  <a:schemeClr val="dk1"/>
                </a:solidFill>
                <a:latin typeface="Arial"/>
                <a:ea typeface="Arial"/>
                <a:cs typeface="Arial"/>
                <a:sym typeface="Arial"/>
              </a:rPr>
              <a:t>Memberikan informasi tambahan tentang prestasi akademik mahasiswa yang mencakup bidang kokurikuler dan ekstrakurikuler,dan pendidikan non formal.</a:t>
            </a:r>
            <a:endParaRPr/>
          </a:p>
        </p:txBody>
      </p:sp>
      <p:sp>
        <p:nvSpPr>
          <p:cNvPr id="145" name="Google Shape;145;p5"/>
          <p:cNvSpPr txBox="1"/>
          <p:nvPr>
            <p:ph type="title"/>
          </p:nvPr>
        </p:nvSpPr>
        <p:spPr>
          <a:xfrm>
            <a:off x="446987" y="879922"/>
            <a:ext cx="2895154" cy="13406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85623"/>
              </a:buClr>
              <a:buSzPts val="4400"/>
              <a:buFont typeface="Arial"/>
              <a:buNone/>
            </a:pPr>
            <a:r>
              <a:rPr b="1" lang="en-US">
                <a:solidFill>
                  <a:srgbClr val="385623"/>
                </a:solidFill>
              </a:rPr>
              <a:t>Tujuan</a:t>
            </a:r>
            <a:endParaRPr b="1">
              <a:solidFill>
                <a:srgbClr val="385623"/>
              </a:solidFill>
            </a:endParaRPr>
          </a:p>
        </p:txBody>
      </p:sp>
      <p:sp>
        <p:nvSpPr>
          <p:cNvPr id="146" name="Google Shape;146;p5"/>
          <p:cNvSpPr txBox="1"/>
          <p:nvPr/>
        </p:nvSpPr>
        <p:spPr>
          <a:xfrm>
            <a:off x="6749142" y="1712537"/>
            <a:ext cx="4847772" cy="3773942"/>
          </a:xfrm>
          <a:prstGeom prst="rect">
            <a:avLst/>
          </a:prstGeom>
          <a:noFill/>
          <a:ln>
            <a:noFill/>
          </a:ln>
        </p:spPr>
        <p:txBody>
          <a:bodyPr anchorCtr="0" anchor="t" bIns="45700" lIns="91425" spcFirstLastPara="1" rIns="91425" wrap="square" tIns="45700">
            <a:normAutofit/>
          </a:bodyPr>
          <a:lstStyle/>
          <a:p>
            <a:pPr indent="-184150" lvl="0" marL="285750" marR="0" rtl="0" algn="l">
              <a:lnSpc>
                <a:spcPct val="150000"/>
              </a:lnSpc>
              <a:spcBef>
                <a:spcPts val="0"/>
              </a:spcBef>
              <a:spcAft>
                <a:spcPts val="0"/>
              </a:spcAft>
              <a:buClr>
                <a:srgbClr val="5A695E"/>
              </a:buClr>
              <a:buSzPts val="1600"/>
              <a:buFont typeface="Arial"/>
              <a:buNone/>
            </a:pPr>
            <a:r>
              <a:t/>
            </a:r>
            <a:endParaRPr sz="1600">
              <a:solidFill>
                <a:schemeClr val="dk1"/>
              </a:solidFill>
              <a:latin typeface="Arial"/>
              <a:ea typeface="Arial"/>
              <a:cs typeface="Arial"/>
              <a:sym typeface="Arial"/>
            </a:endParaRPr>
          </a:p>
        </p:txBody>
      </p:sp>
      <p:sp>
        <p:nvSpPr>
          <p:cNvPr id="147" name="Google Shape;147;p5"/>
          <p:cNvSpPr txBox="1"/>
          <p:nvPr/>
        </p:nvSpPr>
        <p:spPr>
          <a:xfrm>
            <a:off x="5711816" y="-5449"/>
            <a:ext cx="2895154"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4400"/>
              <a:buFont typeface="Arial"/>
              <a:buNone/>
            </a:pPr>
            <a:r>
              <a:rPr b="1" lang="en-US" sz="4400">
                <a:solidFill>
                  <a:srgbClr val="385623"/>
                </a:solidFill>
                <a:latin typeface="Arial"/>
                <a:ea typeface="Arial"/>
                <a:cs typeface="Arial"/>
                <a:sym typeface="Arial"/>
              </a:rPr>
              <a:t>Fungsi</a:t>
            </a:r>
            <a:endParaRPr b="1" sz="4400">
              <a:solidFill>
                <a:srgbClr val="385623"/>
              </a:solidFill>
              <a:latin typeface="Arial"/>
              <a:ea typeface="Arial"/>
              <a:cs typeface="Arial"/>
              <a:sym typeface="Arial"/>
            </a:endParaRPr>
          </a:p>
        </p:txBody>
      </p:sp>
      <p:sp>
        <p:nvSpPr>
          <p:cNvPr id="148" name="Google Shape;148;p5"/>
          <p:cNvSpPr txBox="1"/>
          <p:nvPr/>
        </p:nvSpPr>
        <p:spPr>
          <a:xfrm>
            <a:off x="5442859" y="1056595"/>
            <a:ext cx="6096000" cy="5217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Sebagai dokumen resmi yang dapat dirujuk oleh pemangku kepentingan dan masyarakat terhadap pencapaian akademik pemilik SKPI;</a:t>
            </a:r>
            <a:endParaRPr/>
          </a:p>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Sebagai dokumen resmi yang dapat dirujuk oleh pemangku kepentingan untuk dibandingkan dengan tingkat kesetaraan kualifikasi lulusan pemilik SKPI sesuai KKNI;</a:t>
            </a:r>
            <a:endParaRPr/>
          </a:p>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Sebagai dokumen resmi yang dapat dirujuk pemangku kepentingan dan masyarakat terhadap kemampuan yang bersifat khusus dari lulusan Universitas dan/atau program studi tertentu;</a:t>
            </a:r>
            <a:endParaRPr/>
          </a:p>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Sebagai dokumen sahih yang memuat rekaman pencapaian kompetensi tertentu secara komprehensif yang dipergunakan sebagai bahan evaluasi internal peningkatan mutu kompetensi lulusan.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6"/>
          <p:cNvSpPr/>
          <p:nvPr/>
        </p:nvSpPr>
        <p:spPr>
          <a:xfrm>
            <a:off x="0" y="991375"/>
            <a:ext cx="7102880" cy="111770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6"/>
          <p:cNvSpPr txBox="1"/>
          <p:nvPr/>
        </p:nvSpPr>
        <p:spPr>
          <a:xfrm>
            <a:off x="261710" y="2331990"/>
            <a:ext cx="6444344" cy="3773942"/>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menjabarkan pemenuhan Standard Kompetensi Lulusan (SKL) sebagaimana diamanahkan oleh pasal 52 ayat (3) dan pasal 54 ayat (1) huruf a </a:t>
            </a:r>
            <a:r>
              <a:rPr b="1" lang="en-US" sz="1600">
                <a:solidFill>
                  <a:schemeClr val="dk1"/>
                </a:solidFill>
                <a:latin typeface="Arial"/>
                <a:ea typeface="Arial"/>
                <a:cs typeface="Arial"/>
                <a:sym typeface="Arial"/>
              </a:rPr>
              <a:t>Undang-Undang Nomor 12 tahun 2012 </a:t>
            </a:r>
            <a:r>
              <a:rPr lang="en-US" sz="1600">
                <a:solidFill>
                  <a:schemeClr val="dk1"/>
                </a:solidFill>
                <a:latin typeface="Arial"/>
                <a:ea typeface="Arial"/>
                <a:cs typeface="Arial"/>
                <a:sym typeface="Arial"/>
              </a:rPr>
              <a:t>tentang pendidikan tinggi. SKL merupakan capaian pembelajaran minimum (CPM) lulusan.</a:t>
            </a:r>
            <a:endParaRPr/>
          </a:p>
          <a:p>
            <a:pPr indent="-285750" lvl="0" marL="285750" marR="0" rtl="0" algn="l">
              <a:lnSpc>
                <a:spcPct val="150000"/>
              </a:lnSpc>
              <a:spcBef>
                <a:spcPts val="1000"/>
              </a:spcBef>
              <a:spcAft>
                <a:spcPts val="0"/>
              </a:spcAft>
              <a:buClr>
                <a:schemeClr val="dk1"/>
              </a:buClr>
              <a:buSzPts val="1600"/>
              <a:buFont typeface="Arial"/>
              <a:buChar char="•"/>
            </a:pPr>
            <a:r>
              <a:rPr lang="en-US" sz="1600">
                <a:solidFill>
                  <a:schemeClr val="dk1"/>
                </a:solidFill>
                <a:latin typeface="Arial"/>
                <a:ea typeface="Arial"/>
                <a:cs typeface="Arial"/>
                <a:sym typeface="Arial"/>
              </a:rPr>
              <a:t>Capaian Pembelajaran menurut </a:t>
            </a:r>
            <a:r>
              <a:rPr b="1" lang="en-US" sz="1600">
                <a:solidFill>
                  <a:schemeClr val="dk1"/>
                </a:solidFill>
                <a:latin typeface="Arial"/>
                <a:ea typeface="Arial"/>
                <a:cs typeface="Arial"/>
                <a:sym typeface="Arial"/>
              </a:rPr>
              <a:t>Peraturan Presiden No. 8 tahun 2012 tentang KKNI</a:t>
            </a:r>
            <a:r>
              <a:rPr lang="en-US" sz="1600">
                <a:solidFill>
                  <a:schemeClr val="dk1"/>
                </a:solidFill>
                <a:latin typeface="Arial"/>
                <a:ea typeface="Arial"/>
                <a:cs typeface="Arial"/>
                <a:sym typeface="Arial"/>
              </a:rPr>
              <a:t> adalah kemampuan yang diperoleh melalui internalisasi pengetahuan, sikap, ketrampilan, kompetensi, dan akumulasi pengalaman kerja.</a:t>
            </a:r>
            <a:endParaRPr/>
          </a:p>
        </p:txBody>
      </p:sp>
      <p:sp>
        <p:nvSpPr>
          <p:cNvPr id="155" name="Google Shape;155;p6"/>
          <p:cNvSpPr txBox="1"/>
          <p:nvPr>
            <p:ph type="title"/>
          </p:nvPr>
        </p:nvSpPr>
        <p:spPr>
          <a:xfrm>
            <a:off x="446986" y="879922"/>
            <a:ext cx="4963213" cy="13406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85623"/>
              </a:buClr>
              <a:buSzPts val="4400"/>
              <a:buFont typeface="Arial"/>
              <a:buNone/>
            </a:pPr>
            <a:r>
              <a:rPr b="1" lang="en-US">
                <a:solidFill>
                  <a:srgbClr val="385623"/>
                </a:solidFill>
              </a:rPr>
              <a:t>Dasar Hukum</a:t>
            </a:r>
            <a:endParaRPr b="1">
              <a:solidFill>
                <a:srgbClr val="385623"/>
              </a:solidFill>
            </a:endParaRPr>
          </a:p>
        </p:txBody>
      </p:sp>
      <p:pic>
        <p:nvPicPr>
          <p:cNvPr descr="A close-up of a document&#10;&#10;Description automatically generated with medium confidence" id="156" name="Google Shape;156;p6"/>
          <p:cNvPicPr preferRelativeResize="0"/>
          <p:nvPr/>
        </p:nvPicPr>
        <p:blipFill rotWithShape="1">
          <a:blip r:embed="rId3">
            <a:alphaModFix/>
          </a:blip>
          <a:srcRect b="0" l="0" r="0" t="0"/>
          <a:stretch/>
        </p:blipFill>
        <p:spPr>
          <a:xfrm>
            <a:off x="6891847" y="0"/>
            <a:ext cx="4853166"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b="43925" l="17645" r="0" t="0"/>
          <a:stretch/>
        </p:blipFill>
        <p:spPr>
          <a:xfrm>
            <a:off x="450790" y="811850"/>
            <a:ext cx="5637937" cy="5888052"/>
          </a:xfrm>
          <a:prstGeom prst="rect">
            <a:avLst/>
          </a:prstGeom>
          <a:noFill/>
          <a:ln>
            <a:noFill/>
          </a:ln>
        </p:spPr>
      </p:pic>
      <p:sp>
        <p:nvSpPr>
          <p:cNvPr id="162" name="Google Shape;162;p7"/>
          <p:cNvSpPr txBox="1"/>
          <p:nvPr/>
        </p:nvSpPr>
        <p:spPr>
          <a:xfrm>
            <a:off x="450790" y="82760"/>
            <a:ext cx="60974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Peraturan rektor no 725/TB.DL-630/X/2020 tentang SKPI</a:t>
            </a:r>
            <a:endParaRPr/>
          </a:p>
        </p:txBody>
      </p:sp>
      <p:pic>
        <p:nvPicPr>
          <p:cNvPr id="163" name="Google Shape;163;p7"/>
          <p:cNvPicPr preferRelativeResize="0"/>
          <p:nvPr/>
        </p:nvPicPr>
        <p:blipFill rotWithShape="1">
          <a:blip r:embed="rId3">
            <a:alphaModFix/>
          </a:blip>
          <a:srcRect b="0" l="20989" r="0" t="56613"/>
          <a:stretch/>
        </p:blipFill>
        <p:spPr>
          <a:xfrm>
            <a:off x="6088727" y="1652134"/>
            <a:ext cx="5846076" cy="49239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8"/>
          <p:cNvSpPr txBox="1"/>
          <p:nvPr/>
        </p:nvSpPr>
        <p:spPr>
          <a:xfrm>
            <a:off x="493519" y="373317"/>
            <a:ext cx="609742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permenristekdikti nomor 59 tahun 2018 tentang Ijazah, sertifikat komptensi, sertifikat profesi, gelar dan tata cara penulisan gelar di perguruan tinggi</a:t>
            </a:r>
            <a:endParaRPr sz="1800">
              <a:solidFill>
                <a:schemeClr val="dk1"/>
              </a:solidFill>
              <a:latin typeface="Arial"/>
              <a:ea typeface="Arial"/>
              <a:cs typeface="Arial"/>
              <a:sym typeface="Arial"/>
            </a:endParaRPr>
          </a:p>
        </p:txBody>
      </p:sp>
      <p:pic>
        <p:nvPicPr>
          <p:cNvPr id="169" name="Google Shape;169;p8"/>
          <p:cNvPicPr preferRelativeResize="0"/>
          <p:nvPr/>
        </p:nvPicPr>
        <p:blipFill rotWithShape="1">
          <a:blip r:embed="rId3">
            <a:alphaModFix/>
          </a:blip>
          <a:srcRect b="0" l="0" r="0" t="22180"/>
          <a:stretch/>
        </p:blipFill>
        <p:spPr>
          <a:xfrm>
            <a:off x="93811" y="1521151"/>
            <a:ext cx="4484077" cy="5336849"/>
          </a:xfrm>
          <a:prstGeom prst="rect">
            <a:avLst/>
          </a:prstGeom>
          <a:noFill/>
          <a:ln>
            <a:noFill/>
          </a:ln>
        </p:spPr>
      </p:pic>
      <p:pic>
        <p:nvPicPr>
          <p:cNvPr id="170" name="Google Shape;170;p8"/>
          <p:cNvPicPr preferRelativeResize="0"/>
          <p:nvPr/>
        </p:nvPicPr>
        <p:blipFill rotWithShape="1">
          <a:blip r:embed="rId4">
            <a:alphaModFix/>
          </a:blip>
          <a:srcRect b="0" l="0" r="0" t="0"/>
          <a:stretch/>
        </p:blipFill>
        <p:spPr>
          <a:xfrm>
            <a:off x="6400608" y="0"/>
            <a:ext cx="4484077" cy="6858000"/>
          </a:xfrm>
          <a:prstGeom prst="rect">
            <a:avLst/>
          </a:prstGeom>
          <a:noFill/>
          <a:ln>
            <a:noFill/>
          </a:ln>
        </p:spPr>
      </p:pic>
      <p:pic>
        <p:nvPicPr>
          <p:cNvPr id="171" name="Google Shape;171;p8"/>
          <p:cNvPicPr preferRelativeResize="0"/>
          <p:nvPr/>
        </p:nvPicPr>
        <p:blipFill rotWithShape="1">
          <a:blip r:embed="rId5">
            <a:alphaModFix/>
          </a:blip>
          <a:srcRect b="84050" l="0" r="0" t="6729"/>
          <a:stretch/>
        </p:blipFill>
        <p:spPr>
          <a:xfrm>
            <a:off x="2865688" y="6021667"/>
            <a:ext cx="4484077" cy="632390"/>
          </a:xfrm>
          <a:prstGeom prst="rect">
            <a:avLst/>
          </a:prstGeom>
          <a:noFill/>
          <a:ln>
            <a:noFill/>
          </a:ln>
        </p:spPr>
      </p:pic>
      <p:cxnSp>
        <p:nvCxnSpPr>
          <p:cNvPr id="172" name="Google Shape;172;p8"/>
          <p:cNvCxnSpPr/>
          <p:nvPr/>
        </p:nvCxnSpPr>
        <p:spPr>
          <a:xfrm flipH="1" rot="10800000">
            <a:off x="3247402" y="6337862"/>
            <a:ext cx="811850" cy="148396"/>
          </a:xfrm>
          <a:prstGeom prst="straightConnector1">
            <a:avLst/>
          </a:prstGeom>
          <a:noFill/>
          <a:ln cap="flat" cmpd="sng" w="38100">
            <a:solidFill>
              <a:srgbClr val="FF0000"/>
            </a:solidFill>
            <a:prstDash val="solid"/>
            <a:miter lim="800000"/>
            <a:headEnd len="sm" w="sm" type="none"/>
            <a:tailEnd len="med" w="med" type="triangle"/>
          </a:ln>
        </p:spPr>
      </p:cxnSp>
      <p:cxnSp>
        <p:nvCxnSpPr>
          <p:cNvPr id="173" name="Google Shape;173;p8"/>
          <p:cNvCxnSpPr/>
          <p:nvPr/>
        </p:nvCxnSpPr>
        <p:spPr>
          <a:xfrm flipH="1" rot="10800000">
            <a:off x="6943840" y="1748770"/>
            <a:ext cx="811850" cy="148396"/>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9"/>
          <p:cNvSpPr/>
          <p:nvPr/>
        </p:nvSpPr>
        <p:spPr>
          <a:xfrm>
            <a:off x="0" y="600075"/>
            <a:ext cx="5372100" cy="140981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9"/>
          <p:cNvSpPr txBox="1"/>
          <p:nvPr>
            <p:ph type="title"/>
          </p:nvPr>
        </p:nvSpPr>
        <p:spPr>
          <a:xfrm>
            <a:off x="446987" y="600075"/>
            <a:ext cx="5582340" cy="13406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85623"/>
              </a:buClr>
              <a:buSzPts val="4400"/>
              <a:buFont typeface="Arial"/>
              <a:buNone/>
            </a:pPr>
            <a:r>
              <a:rPr b="1" lang="en-US">
                <a:solidFill>
                  <a:srgbClr val="385623"/>
                </a:solidFill>
              </a:rPr>
              <a:t>Komponen Dasar</a:t>
            </a:r>
            <a:endParaRPr b="1">
              <a:solidFill>
                <a:srgbClr val="385623"/>
              </a:solidFill>
            </a:endParaRPr>
          </a:p>
        </p:txBody>
      </p:sp>
      <p:sp>
        <p:nvSpPr>
          <p:cNvPr id="180" name="Google Shape;180;p9"/>
          <p:cNvSpPr txBox="1"/>
          <p:nvPr/>
        </p:nvSpPr>
        <p:spPr>
          <a:xfrm>
            <a:off x="589862" y="2152769"/>
            <a:ext cx="5296589" cy="4248031"/>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50000"/>
              </a:lnSpc>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Informasi program Pendidikan :  </a:t>
            </a:r>
            <a:r>
              <a:rPr lang="en-US" sz="1600">
                <a:solidFill>
                  <a:schemeClr val="dk1"/>
                </a:solidFill>
                <a:latin typeface="Arial"/>
                <a:ea typeface="Arial"/>
                <a:cs typeface="Arial"/>
                <a:sym typeface="Arial"/>
              </a:rPr>
              <a:t>Identias diri pemilik SKPI; Identitas Penyelenggara Program; Kualifikasi dan Capaian Pembelajaran</a:t>
            </a:r>
            <a:endParaRPr sz="1600">
              <a:solidFill>
                <a:schemeClr val="dk1"/>
              </a:solidFill>
              <a:latin typeface="Arial"/>
              <a:ea typeface="Arial"/>
              <a:cs typeface="Arial"/>
              <a:sym typeface="Arial"/>
            </a:endParaRPr>
          </a:p>
          <a:p>
            <a:pPr indent="-285750" lvl="0" marL="285750" marR="0" rtl="0" algn="l">
              <a:lnSpc>
                <a:spcPct val="150000"/>
              </a:lnSpc>
              <a:spcBef>
                <a:spcPts val="1000"/>
              </a:spcBef>
              <a:spcAft>
                <a:spcPts val="0"/>
              </a:spcAft>
              <a:buClr>
                <a:schemeClr val="dk1"/>
              </a:buClr>
              <a:buSzPts val="1600"/>
              <a:buFont typeface="Arial"/>
              <a:buChar char="•"/>
            </a:pPr>
            <a:r>
              <a:rPr b="1" lang="en-US" sz="1600">
                <a:solidFill>
                  <a:schemeClr val="dk1"/>
                </a:solidFill>
                <a:latin typeface="Arial"/>
                <a:ea typeface="Arial"/>
                <a:cs typeface="Arial"/>
                <a:sym typeface="Arial"/>
              </a:rPr>
              <a:t>Informasi prestasi akademik dan pendidikan non formal </a:t>
            </a:r>
            <a:r>
              <a:rPr lang="en-US" sz="1600">
                <a:solidFill>
                  <a:schemeClr val="dk1"/>
                </a:solidFill>
                <a:latin typeface="Arial"/>
                <a:ea typeface="Arial"/>
                <a:cs typeface="Arial"/>
                <a:sym typeface="Arial"/>
              </a:rPr>
              <a:t>: Prestasi mahasiswa bidang kokulikuler; Prestasi mahasiswa bidang ekstrakulikuler; Pendidikan non formal</a:t>
            </a:r>
            <a:endParaRPr/>
          </a:p>
          <a:p>
            <a:pPr indent="-285750" lvl="0" marL="285750" marR="0" rtl="0" algn="l">
              <a:lnSpc>
                <a:spcPct val="150000"/>
              </a:lnSpc>
              <a:spcBef>
                <a:spcPts val="1000"/>
              </a:spcBef>
              <a:spcAft>
                <a:spcPts val="0"/>
              </a:spcAft>
              <a:buClr>
                <a:schemeClr val="dk1"/>
              </a:buClr>
              <a:buSzPts val="1600"/>
              <a:buFont typeface="Arial"/>
              <a:buChar char="•"/>
            </a:pPr>
            <a:r>
              <a:rPr b="1" lang="en-US" sz="1600">
                <a:solidFill>
                  <a:schemeClr val="dk1"/>
                </a:solidFill>
                <a:latin typeface="Arial"/>
                <a:ea typeface="Arial"/>
                <a:cs typeface="Arial"/>
                <a:sym typeface="Arial"/>
              </a:rPr>
              <a:t>Informasi sistem pendidikan di Indonesia dan penyetaraan kualifikasi </a:t>
            </a:r>
            <a:r>
              <a:rPr lang="en-US" sz="1600">
                <a:solidFill>
                  <a:schemeClr val="dk1"/>
                </a:solidFill>
                <a:latin typeface="Arial"/>
                <a:ea typeface="Arial"/>
                <a:cs typeface="Arial"/>
                <a:sym typeface="Arial"/>
              </a:rPr>
              <a:t>: Sistem pendidikan tinggi di Indonesia; Kerangka Kualifikasi Nasional Indonesia</a:t>
            </a:r>
            <a:endParaRPr/>
          </a:p>
          <a:p>
            <a:pPr indent="-184150" lvl="0" marL="285750" marR="0" rtl="0" algn="l">
              <a:lnSpc>
                <a:spcPct val="150000"/>
              </a:lnSpc>
              <a:spcBef>
                <a:spcPts val="1000"/>
              </a:spcBef>
              <a:spcAft>
                <a:spcPts val="0"/>
              </a:spcAft>
              <a:buClr>
                <a:srgbClr val="5A695E"/>
              </a:buClr>
              <a:buSzPts val="1600"/>
              <a:buFont typeface="Arial"/>
              <a:buNone/>
            </a:pPr>
            <a:r>
              <a:t/>
            </a:r>
            <a:endParaRPr sz="1600">
              <a:solidFill>
                <a:schemeClr val="dk1"/>
              </a:solidFill>
              <a:latin typeface="Arial"/>
              <a:ea typeface="Arial"/>
              <a:cs typeface="Arial"/>
              <a:sym typeface="Arial"/>
            </a:endParaRPr>
          </a:p>
        </p:txBody>
      </p:sp>
      <p:sp>
        <p:nvSpPr>
          <p:cNvPr id="181" name="Google Shape;181;p9"/>
          <p:cNvSpPr/>
          <p:nvPr/>
        </p:nvSpPr>
        <p:spPr>
          <a:xfrm>
            <a:off x="6686552" y="600075"/>
            <a:ext cx="5505448" cy="140981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9"/>
          <p:cNvSpPr txBox="1"/>
          <p:nvPr/>
        </p:nvSpPr>
        <p:spPr>
          <a:xfrm>
            <a:off x="7258050" y="669279"/>
            <a:ext cx="5582340" cy="13406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85623"/>
              </a:buClr>
              <a:buSzPts val="4400"/>
              <a:buFont typeface="Arial"/>
              <a:buNone/>
            </a:pPr>
            <a:r>
              <a:rPr b="1" lang="en-US" sz="4400">
                <a:solidFill>
                  <a:srgbClr val="385623"/>
                </a:solidFill>
                <a:latin typeface="Arial"/>
                <a:ea typeface="Arial"/>
                <a:cs typeface="Arial"/>
                <a:sym typeface="Arial"/>
              </a:rPr>
              <a:t>Bidang Prestasi</a:t>
            </a:r>
            <a:endParaRPr b="1" sz="4400">
              <a:solidFill>
                <a:srgbClr val="385623"/>
              </a:solidFill>
              <a:latin typeface="Arial"/>
              <a:ea typeface="Arial"/>
              <a:cs typeface="Arial"/>
              <a:sym typeface="Arial"/>
            </a:endParaRPr>
          </a:p>
        </p:txBody>
      </p:sp>
      <p:sp>
        <p:nvSpPr>
          <p:cNvPr id="183" name="Google Shape;183;p9"/>
          <p:cNvSpPr txBox="1"/>
          <p:nvPr/>
        </p:nvSpPr>
        <p:spPr>
          <a:xfrm>
            <a:off x="6743012" y="1940690"/>
            <a:ext cx="5296589" cy="4248031"/>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5A695E"/>
              </a:buClr>
              <a:buSzPts val="1600"/>
              <a:buFont typeface="Arial"/>
              <a:buNone/>
            </a:pPr>
            <a:r>
              <a:t/>
            </a:r>
            <a:endParaRPr sz="1600">
              <a:solidFill>
                <a:schemeClr val="dk1"/>
              </a:solidFill>
              <a:latin typeface="Arial"/>
              <a:ea typeface="Arial"/>
              <a:cs typeface="Arial"/>
              <a:sym typeface="Arial"/>
            </a:endParaRPr>
          </a:p>
        </p:txBody>
      </p:sp>
      <p:sp>
        <p:nvSpPr>
          <p:cNvPr id="184" name="Google Shape;184;p9"/>
          <p:cNvSpPr txBox="1"/>
          <p:nvPr/>
        </p:nvSpPr>
        <p:spPr>
          <a:xfrm>
            <a:off x="6600828" y="2016503"/>
            <a:ext cx="543877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Prestasi bidang Kokurikuler </a:t>
            </a:r>
            <a:r>
              <a:rPr lang="en-US" sz="1600">
                <a:solidFill>
                  <a:schemeClr val="dk1"/>
                </a:solidFill>
                <a:latin typeface="Arial"/>
                <a:ea typeface="Arial"/>
                <a:cs typeface="Arial"/>
                <a:sym typeface="Arial"/>
              </a:rPr>
              <a:t>adalah Kegiatan yang dimaksudkan untuk lebih memperdalam dan menghayati materi pelajaran/kuliah yang telah dipelajari dalam kegiatan intrakurikuler didalam kelas</a:t>
            </a:r>
            <a:endParaRPr/>
          </a:p>
        </p:txBody>
      </p:sp>
      <p:sp>
        <p:nvSpPr>
          <p:cNvPr id="185" name="Google Shape;185;p9"/>
          <p:cNvSpPr txBox="1"/>
          <p:nvPr/>
        </p:nvSpPr>
        <p:spPr>
          <a:xfrm>
            <a:off x="6600825" y="3209955"/>
            <a:ext cx="543877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Prestasi bidang esktrakurikuler </a:t>
            </a:r>
            <a:r>
              <a:rPr lang="en-US" sz="1600">
                <a:solidFill>
                  <a:schemeClr val="dk1"/>
                </a:solidFill>
                <a:latin typeface="Arial"/>
                <a:ea typeface="Arial"/>
                <a:cs typeface="Arial"/>
                <a:sym typeface="Arial"/>
              </a:rPr>
              <a:t>adalah Kegiatan prestasi sebagai kegiatan yang diarahkan untuk memperluas pengetahuan mahasiswa, mengembangkan nilai- nilai atau sikap dan menerapkan secara lebih lanjut pengetahuan yang telah dipelajari dalam perkuliahan program inti dan pilihan</a:t>
            </a:r>
            <a:endParaRPr/>
          </a:p>
        </p:txBody>
      </p:sp>
      <p:sp>
        <p:nvSpPr>
          <p:cNvPr id="186" name="Google Shape;186;p9"/>
          <p:cNvSpPr txBox="1"/>
          <p:nvPr/>
        </p:nvSpPr>
        <p:spPr>
          <a:xfrm>
            <a:off x="6600825" y="4895075"/>
            <a:ext cx="543877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Prestasi Pendidikan Non Formal </a:t>
            </a:r>
            <a:r>
              <a:rPr lang="en-US" sz="1600">
                <a:solidFill>
                  <a:schemeClr val="dk1"/>
                </a:solidFill>
                <a:latin typeface="Arial"/>
                <a:ea typeface="Arial"/>
                <a:cs typeface="Arial"/>
                <a:sym typeface="Arial"/>
              </a:rPr>
              <a:t>adalah prestasi jalur pendidikan yang tujuannya untuk mengganti, menambah, dan melengkapi pendidikan formal. Pendidikan ini dapat diselenggarakan oleh lembaga khusus yang ditunjuk oleh pemerintah atau yang sudah bekerjasama dengan lembaga dengan berpedoman pada standar nasional pendidikan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inimalist Presentation">
      <a:dk1>
        <a:srgbClr val="000000"/>
      </a:dk1>
      <a:lt1>
        <a:srgbClr val="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Minimalist Presentation">
      <a:dk1>
        <a:srgbClr val="000000"/>
      </a:dk1>
      <a:lt1>
        <a:srgbClr val="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2023-05-22T04:44:11Z</dcterms:created>
  <dc:creator>IrawanSetyabudi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