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sldIdLst>
    <p:sldId id="316" r:id="rId2"/>
    <p:sldId id="381" r:id="rId3"/>
    <p:sldId id="382" r:id="rId4"/>
    <p:sldId id="394" r:id="rId5"/>
    <p:sldId id="395" r:id="rId6"/>
    <p:sldId id="383" r:id="rId7"/>
    <p:sldId id="396" r:id="rId8"/>
    <p:sldId id="349" r:id="rId9"/>
    <p:sldId id="318" r:id="rId10"/>
    <p:sldId id="398" r:id="rId11"/>
    <p:sldId id="386" r:id="rId12"/>
    <p:sldId id="384" r:id="rId13"/>
    <p:sldId id="385" r:id="rId14"/>
    <p:sldId id="387" r:id="rId15"/>
    <p:sldId id="392" r:id="rId16"/>
    <p:sldId id="388" r:id="rId17"/>
    <p:sldId id="389" r:id="rId18"/>
    <p:sldId id="391" r:id="rId19"/>
    <p:sldId id="390" r:id="rId20"/>
    <p:sldId id="352" r:id="rId21"/>
    <p:sldId id="397" r:id="rId22"/>
    <p:sldId id="351" r:id="rId23"/>
    <p:sldId id="319" r:id="rId24"/>
    <p:sldId id="368" r:id="rId25"/>
    <p:sldId id="393" r:id="rId26"/>
    <p:sldId id="353" r:id="rId27"/>
    <p:sldId id="275" r:id="rId28"/>
    <p:sldId id="354" r:id="rId29"/>
    <p:sldId id="322" r:id="rId30"/>
    <p:sldId id="287" r:id="rId31"/>
    <p:sldId id="355" r:id="rId32"/>
    <p:sldId id="356" r:id="rId33"/>
    <p:sldId id="357" r:id="rId34"/>
    <p:sldId id="358" r:id="rId35"/>
    <p:sldId id="360" r:id="rId36"/>
    <p:sldId id="362" r:id="rId37"/>
    <p:sldId id="363" r:id="rId38"/>
    <p:sldId id="364" r:id="rId39"/>
    <p:sldId id="365" r:id="rId40"/>
    <p:sldId id="380" r:id="rId41"/>
    <p:sldId id="369" r:id="rId42"/>
    <p:sldId id="370" r:id="rId43"/>
    <p:sldId id="379" r:id="rId44"/>
    <p:sldId id="374" r:id="rId45"/>
    <p:sldId id="375" r:id="rId46"/>
    <p:sldId id="376" r:id="rId47"/>
    <p:sldId id="343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DDFDFA"/>
    <a:srgbClr val="000000"/>
    <a:srgbClr val="E29464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>
      <p:cViewPr varScale="1">
        <p:scale>
          <a:sx n="100" d="100"/>
          <a:sy n="100" d="100"/>
        </p:scale>
        <p:origin x="1648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9608C-89EF-4749-BD90-40A4EA498C3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99318AC-3DED-423E-B4EE-4E733E5EE770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d-ID" dirty="0">
              <a:solidFill>
                <a:schemeClr val="tx1"/>
              </a:solidFill>
              <a:latin typeface="Eras Bold ITC" panose="020B0907030504020204" pitchFamily="34" charset="0"/>
            </a:rPr>
            <a:t>Kemampuan dan membentuk watak  serta peradaban bangsa yg bermartabat  dlm rangka mencerdaskan bangsa</a:t>
          </a:r>
        </a:p>
      </dgm:t>
    </dgm:pt>
    <dgm:pt modelId="{5C4EB2DF-9669-49FC-9AA2-B0DCEAAAED78}" type="parTrans" cxnId="{7152B62A-7937-4DAD-8280-AEF3880B5996}">
      <dgm:prSet/>
      <dgm:spPr/>
      <dgm:t>
        <a:bodyPr/>
        <a:lstStyle/>
        <a:p>
          <a:endParaRPr lang="id-ID"/>
        </a:p>
      </dgm:t>
    </dgm:pt>
    <dgm:pt modelId="{77D49614-33AD-461C-83FD-F733BFBE5B6E}" type="sibTrans" cxnId="{7152B62A-7937-4DAD-8280-AEF3880B5996}">
      <dgm:prSet/>
      <dgm:spPr/>
      <dgm:t>
        <a:bodyPr/>
        <a:lstStyle/>
        <a:p>
          <a:endParaRPr lang="id-ID"/>
        </a:p>
      </dgm:t>
    </dgm:pt>
    <dgm:pt modelId="{66139472-7148-4A60-991C-9DC687FEBC84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id-ID" dirty="0">
              <a:solidFill>
                <a:schemeClr val="tx1"/>
              </a:solidFill>
              <a:latin typeface="Eras Bold ITC" panose="020B0907030504020204" pitchFamily="34" charset="0"/>
            </a:rPr>
            <a:t>Sivitas Akademika yang inovatif, responsif, kreatif, terampil, berdaya saing, dan kooperatif melalui pelaksanaan Tridharma</a:t>
          </a:r>
        </a:p>
      </dgm:t>
    </dgm:pt>
    <dgm:pt modelId="{A9506A53-9269-4BA7-B4FA-2F3DC8FB135A}" type="parTrans" cxnId="{DFCC544C-E7F9-4E40-9944-3467AF631F18}">
      <dgm:prSet/>
      <dgm:spPr/>
      <dgm:t>
        <a:bodyPr/>
        <a:lstStyle/>
        <a:p>
          <a:endParaRPr lang="id-ID"/>
        </a:p>
      </dgm:t>
    </dgm:pt>
    <dgm:pt modelId="{93F5E136-89DB-45AD-A394-D8A76FBA4324}" type="sibTrans" cxnId="{DFCC544C-E7F9-4E40-9944-3467AF631F18}">
      <dgm:prSet/>
      <dgm:spPr/>
      <dgm:t>
        <a:bodyPr/>
        <a:lstStyle/>
        <a:p>
          <a:endParaRPr lang="id-ID"/>
        </a:p>
      </dgm:t>
    </dgm:pt>
    <dgm:pt modelId="{A5ECD86A-1DB6-4FF3-A5D1-60C0083540A3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id-ID" dirty="0">
              <a:solidFill>
                <a:schemeClr val="tx1"/>
              </a:solidFill>
              <a:latin typeface="Eras Bold ITC" panose="020B0907030504020204" pitchFamily="34" charset="0"/>
            </a:rPr>
            <a:t>Ilmu Pengetahuan dan Teknologi  dengan memperhatikan dan menerapkan nilai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id-ID" dirty="0">
              <a:solidFill>
                <a:schemeClr val="tx1"/>
              </a:solidFill>
              <a:latin typeface="Eras Bold ITC" panose="020B0907030504020204" pitchFamily="34" charset="0"/>
            </a:rPr>
            <a:t> humaniora.</a:t>
          </a:r>
        </a:p>
      </dgm:t>
    </dgm:pt>
    <dgm:pt modelId="{34D3E485-A126-4237-B13D-5F453A4F6A47}" type="parTrans" cxnId="{373986F3-58B0-4369-977A-272F5332E085}">
      <dgm:prSet/>
      <dgm:spPr/>
      <dgm:t>
        <a:bodyPr/>
        <a:lstStyle/>
        <a:p>
          <a:endParaRPr lang="id-ID"/>
        </a:p>
      </dgm:t>
    </dgm:pt>
    <dgm:pt modelId="{E36434C6-C293-467A-BBE5-31F3E17EC04E}" type="sibTrans" cxnId="{373986F3-58B0-4369-977A-272F5332E085}">
      <dgm:prSet/>
      <dgm:spPr/>
      <dgm:t>
        <a:bodyPr/>
        <a:lstStyle/>
        <a:p>
          <a:endParaRPr lang="id-ID"/>
        </a:p>
      </dgm:t>
    </dgm:pt>
    <dgm:pt modelId="{B0BE3A21-F261-4AD7-822A-2DB27A8D2904}" type="pres">
      <dgm:prSet presAssocID="{6ED9608C-89EF-4749-BD90-40A4EA498C36}" presName="linearFlow" presStyleCnt="0">
        <dgm:presLayoutVars>
          <dgm:dir/>
          <dgm:resizeHandles val="exact"/>
        </dgm:presLayoutVars>
      </dgm:prSet>
      <dgm:spPr/>
    </dgm:pt>
    <dgm:pt modelId="{587D1745-2482-4C3D-96E8-6ACAE1D87C93}" type="pres">
      <dgm:prSet presAssocID="{199318AC-3DED-423E-B4EE-4E733E5EE770}" presName="composite" presStyleCnt="0"/>
      <dgm:spPr/>
    </dgm:pt>
    <dgm:pt modelId="{B5E0C996-D1A0-4054-AEA2-4A07AB9B207B}" type="pres">
      <dgm:prSet presAssocID="{199318AC-3DED-423E-B4EE-4E733E5EE770}" presName="imgShp" presStyleLbl="fgImgPlace1" presStyleIdx="0" presStyleCnt="3" custLinFactX="-3565" custLinFactNeighborX="-100000" custLinFactNeighborY="-6820"/>
      <dgm:spPr/>
    </dgm:pt>
    <dgm:pt modelId="{FF383616-1964-4635-80F4-C311FF3E5085}" type="pres">
      <dgm:prSet presAssocID="{199318AC-3DED-423E-B4EE-4E733E5EE770}" presName="txShp" presStyleLbl="node1" presStyleIdx="0" presStyleCnt="3" custScaleX="126208" custScaleY="103161">
        <dgm:presLayoutVars>
          <dgm:bulletEnabled val="1"/>
        </dgm:presLayoutVars>
      </dgm:prSet>
      <dgm:spPr/>
    </dgm:pt>
    <dgm:pt modelId="{A88CC686-DD8B-4A3A-9A3D-EB674367F6C9}" type="pres">
      <dgm:prSet presAssocID="{77D49614-33AD-461C-83FD-F733BFBE5B6E}" presName="spacing" presStyleCnt="0"/>
      <dgm:spPr/>
    </dgm:pt>
    <dgm:pt modelId="{FBD6B7AF-A344-408B-B0D3-FE851A1F9304}" type="pres">
      <dgm:prSet presAssocID="{66139472-7148-4A60-991C-9DC687FEBC84}" presName="composite" presStyleCnt="0"/>
      <dgm:spPr/>
    </dgm:pt>
    <dgm:pt modelId="{87CA541B-4CF3-43E8-BBE9-94CFA00ACE16}" type="pres">
      <dgm:prSet presAssocID="{66139472-7148-4A60-991C-9DC687FEBC84}" presName="imgShp" presStyleLbl="fgImgPlace1" presStyleIdx="1" presStyleCnt="3" custLinFactX="-2681" custLinFactNeighborX="-100000" custLinFactNeighborY="3046"/>
      <dgm:spPr/>
    </dgm:pt>
    <dgm:pt modelId="{420ECF4E-F137-47B7-B53B-080BBD3E9C79}" type="pres">
      <dgm:prSet presAssocID="{66139472-7148-4A60-991C-9DC687FEBC84}" presName="txShp" presStyleLbl="node1" presStyleIdx="1" presStyleCnt="3" custScaleX="126208">
        <dgm:presLayoutVars>
          <dgm:bulletEnabled val="1"/>
        </dgm:presLayoutVars>
      </dgm:prSet>
      <dgm:spPr/>
    </dgm:pt>
    <dgm:pt modelId="{453D082B-5C31-44D8-91E1-749CA6786325}" type="pres">
      <dgm:prSet presAssocID="{93F5E136-89DB-45AD-A394-D8A76FBA4324}" presName="spacing" presStyleCnt="0"/>
      <dgm:spPr/>
    </dgm:pt>
    <dgm:pt modelId="{2AF9A369-B531-42F0-87FA-02D89DFE233A}" type="pres">
      <dgm:prSet presAssocID="{A5ECD86A-1DB6-4FF3-A5D1-60C0083540A3}" presName="composite" presStyleCnt="0"/>
      <dgm:spPr/>
    </dgm:pt>
    <dgm:pt modelId="{27C5D387-467F-4554-BB2B-9E816A2CC5AE}" type="pres">
      <dgm:prSet presAssocID="{A5ECD86A-1DB6-4FF3-A5D1-60C0083540A3}" presName="imgShp" presStyleLbl="fgImgPlace1" presStyleIdx="2" presStyleCnt="3" custLinFactNeighborX="-95875" custLinFactNeighborY="-4296"/>
      <dgm:spPr/>
    </dgm:pt>
    <dgm:pt modelId="{9CAB2FBE-ADF3-4D38-A33C-206808B6BB76}" type="pres">
      <dgm:prSet presAssocID="{A5ECD86A-1DB6-4FF3-A5D1-60C0083540A3}" presName="txShp" presStyleLbl="node1" presStyleIdx="2" presStyleCnt="3" custScaleX="124982">
        <dgm:presLayoutVars>
          <dgm:bulletEnabled val="1"/>
        </dgm:presLayoutVars>
      </dgm:prSet>
      <dgm:spPr/>
    </dgm:pt>
  </dgm:ptLst>
  <dgm:cxnLst>
    <dgm:cxn modelId="{7152B62A-7937-4DAD-8280-AEF3880B5996}" srcId="{6ED9608C-89EF-4749-BD90-40A4EA498C36}" destId="{199318AC-3DED-423E-B4EE-4E733E5EE770}" srcOrd="0" destOrd="0" parTransId="{5C4EB2DF-9669-49FC-9AA2-B0DCEAAAED78}" sibTransId="{77D49614-33AD-461C-83FD-F733BFBE5B6E}"/>
    <dgm:cxn modelId="{DFCC544C-E7F9-4E40-9944-3467AF631F18}" srcId="{6ED9608C-89EF-4749-BD90-40A4EA498C36}" destId="{66139472-7148-4A60-991C-9DC687FEBC84}" srcOrd="1" destOrd="0" parTransId="{A9506A53-9269-4BA7-B4FA-2F3DC8FB135A}" sibTransId="{93F5E136-89DB-45AD-A394-D8A76FBA4324}"/>
    <dgm:cxn modelId="{788BBE61-51B0-4BE7-801D-B358D5041C0F}" type="presOf" srcId="{66139472-7148-4A60-991C-9DC687FEBC84}" destId="{420ECF4E-F137-47B7-B53B-080BBD3E9C79}" srcOrd="0" destOrd="0" presId="urn:microsoft.com/office/officeart/2005/8/layout/vList3#1"/>
    <dgm:cxn modelId="{80ED6B66-DCBB-43E7-9039-8FBA2DA25227}" type="presOf" srcId="{6ED9608C-89EF-4749-BD90-40A4EA498C36}" destId="{B0BE3A21-F261-4AD7-822A-2DB27A8D2904}" srcOrd="0" destOrd="0" presId="urn:microsoft.com/office/officeart/2005/8/layout/vList3#1"/>
    <dgm:cxn modelId="{17076FCF-D6E9-4207-89CE-9141C6317B91}" type="presOf" srcId="{A5ECD86A-1DB6-4FF3-A5D1-60C0083540A3}" destId="{9CAB2FBE-ADF3-4D38-A33C-206808B6BB76}" srcOrd="0" destOrd="0" presId="urn:microsoft.com/office/officeart/2005/8/layout/vList3#1"/>
    <dgm:cxn modelId="{7E7E87D0-9DEE-4498-A3E7-49AEE0F3B2E1}" type="presOf" srcId="{199318AC-3DED-423E-B4EE-4E733E5EE770}" destId="{FF383616-1964-4635-80F4-C311FF3E5085}" srcOrd="0" destOrd="0" presId="urn:microsoft.com/office/officeart/2005/8/layout/vList3#1"/>
    <dgm:cxn modelId="{373986F3-58B0-4369-977A-272F5332E085}" srcId="{6ED9608C-89EF-4749-BD90-40A4EA498C36}" destId="{A5ECD86A-1DB6-4FF3-A5D1-60C0083540A3}" srcOrd="2" destOrd="0" parTransId="{34D3E485-A126-4237-B13D-5F453A4F6A47}" sibTransId="{E36434C6-C293-467A-BBE5-31F3E17EC04E}"/>
    <dgm:cxn modelId="{BDC108E3-92AE-43C3-A93C-2394E7930B0C}" type="presParOf" srcId="{B0BE3A21-F261-4AD7-822A-2DB27A8D2904}" destId="{587D1745-2482-4C3D-96E8-6ACAE1D87C93}" srcOrd="0" destOrd="0" presId="urn:microsoft.com/office/officeart/2005/8/layout/vList3#1"/>
    <dgm:cxn modelId="{7C7038CE-1739-4EE1-97D0-246370C7A2EC}" type="presParOf" srcId="{587D1745-2482-4C3D-96E8-6ACAE1D87C93}" destId="{B5E0C996-D1A0-4054-AEA2-4A07AB9B207B}" srcOrd="0" destOrd="0" presId="urn:microsoft.com/office/officeart/2005/8/layout/vList3#1"/>
    <dgm:cxn modelId="{342A6B94-B2DA-42FE-A4EF-F0AC0B829FBB}" type="presParOf" srcId="{587D1745-2482-4C3D-96E8-6ACAE1D87C93}" destId="{FF383616-1964-4635-80F4-C311FF3E5085}" srcOrd="1" destOrd="0" presId="urn:microsoft.com/office/officeart/2005/8/layout/vList3#1"/>
    <dgm:cxn modelId="{50785AAC-0C8B-49D5-B3B3-5EFB6D2202E4}" type="presParOf" srcId="{B0BE3A21-F261-4AD7-822A-2DB27A8D2904}" destId="{A88CC686-DD8B-4A3A-9A3D-EB674367F6C9}" srcOrd="1" destOrd="0" presId="urn:microsoft.com/office/officeart/2005/8/layout/vList3#1"/>
    <dgm:cxn modelId="{BA44BB93-7A39-4680-B07C-493D25A39E6C}" type="presParOf" srcId="{B0BE3A21-F261-4AD7-822A-2DB27A8D2904}" destId="{FBD6B7AF-A344-408B-B0D3-FE851A1F9304}" srcOrd="2" destOrd="0" presId="urn:microsoft.com/office/officeart/2005/8/layout/vList3#1"/>
    <dgm:cxn modelId="{802AD340-59FB-4146-A6B5-F739B7F846AB}" type="presParOf" srcId="{FBD6B7AF-A344-408B-B0D3-FE851A1F9304}" destId="{87CA541B-4CF3-43E8-BBE9-94CFA00ACE16}" srcOrd="0" destOrd="0" presId="urn:microsoft.com/office/officeart/2005/8/layout/vList3#1"/>
    <dgm:cxn modelId="{A2304610-0D4E-4DEE-BC05-E008D85AC047}" type="presParOf" srcId="{FBD6B7AF-A344-408B-B0D3-FE851A1F9304}" destId="{420ECF4E-F137-47B7-B53B-080BBD3E9C79}" srcOrd="1" destOrd="0" presId="urn:microsoft.com/office/officeart/2005/8/layout/vList3#1"/>
    <dgm:cxn modelId="{F06B7CC8-B033-4123-BA0B-1596237333FF}" type="presParOf" srcId="{B0BE3A21-F261-4AD7-822A-2DB27A8D2904}" destId="{453D082B-5C31-44D8-91E1-749CA6786325}" srcOrd="3" destOrd="0" presId="urn:microsoft.com/office/officeart/2005/8/layout/vList3#1"/>
    <dgm:cxn modelId="{83BEC49D-8933-43C8-988D-92EF7DC03C08}" type="presParOf" srcId="{B0BE3A21-F261-4AD7-822A-2DB27A8D2904}" destId="{2AF9A369-B531-42F0-87FA-02D89DFE233A}" srcOrd="4" destOrd="0" presId="urn:microsoft.com/office/officeart/2005/8/layout/vList3#1"/>
    <dgm:cxn modelId="{1E95672E-F64F-4FD9-BC53-1B82653BF86D}" type="presParOf" srcId="{2AF9A369-B531-42F0-87FA-02D89DFE233A}" destId="{27C5D387-467F-4554-BB2B-9E816A2CC5AE}" srcOrd="0" destOrd="0" presId="urn:microsoft.com/office/officeart/2005/8/layout/vList3#1"/>
    <dgm:cxn modelId="{2FDCE037-7F34-41D2-8744-4EF0414470FF}" type="presParOf" srcId="{2AF9A369-B531-42F0-87FA-02D89DFE233A}" destId="{9CAB2FBE-ADF3-4D38-A33C-206808B6BB7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877FFB-8007-4521-A500-9FAF29FCF7A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DE6BD31-A7F6-472C-8D05-2B3236FB37AC}">
      <dgm:prSet phldrT="[Text]" custT="1"/>
      <dgm:spPr/>
      <dgm:t>
        <a:bodyPr/>
        <a:lstStyle/>
        <a:p>
          <a:r>
            <a:rPr lang="id-ID" sz="2800" dirty="0">
              <a:solidFill>
                <a:schemeClr val="tx1"/>
              </a:solidFill>
              <a:latin typeface="Eras Bold ITC" panose="020B0907030504020204" pitchFamily="34" charset="0"/>
            </a:rPr>
            <a:t>1</a:t>
          </a:r>
        </a:p>
      </dgm:t>
    </dgm:pt>
    <dgm:pt modelId="{39E31054-358B-400C-A464-7708AD3FB387}" type="parTrans" cxnId="{9BD58902-8A73-42B1-A5A7-3F88393FA119}">
      <dgm:prSet/>
      <dgm:spPr/>
      <dgm:t>
        <a:bodyPr/>
        <a:lstStyle/>
        <a:p>
          <a:endParaRPr lang="id-ID"/>
        </a:p>
      </dgm:t>
    </dgm:pt>
    <dgm:pt modelId="{1AAEB269-BDBB-40EC-A5BD-34CA27CEE988}" type="sibTrans" cxnId="{9BD58902-8A73-42B1-A5A7-3F88393FA119}">
      <dgm:prSet/>
      <dgm:spPr/>
      <dgm:t>
        <a:bodyPr/>
        <a:lstStyle/>
        <a:p>
          <a:endParaRPr lang="id-ID"/>
        </a:p>
      </dgm:t>
    </dgm:pt>
    <dgm:pt modelId="{82EB0353-4EC6-4617-A806-F4A7E196801E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id-ID" sz="3200" dirty="0">
              <a:latin typeface="Eras Bold ITC" panose="020B0907030504020204" pitchFamily="34" charset="0"/>
            </a:rPr>
            <a:t>BERKEMBANGNYA POTENSI MAHASISWA</a:t>
          </a:r>
        </a:p>
      </dgm:t>
    </dgm:pt>
    <dgm:pt modelId="{E9DBAB13-13BD-4A39-8D47-6017FC090499}" type="parTrans" cxnId="{C64D7E74-7D00-4C66-842C-59DACAF1D66A}">
      <dgm:prSet/>
      <dgm:spPr/>
      <dgm:t>
        <a:bodyPr/>
        <a:lstStyle/>
        <a:p>
          <a:endParaRPr lang="id-ID"/>
        </a:p>
      </dgm:t>
    </dgm:pt>
    <dgm:pt modelId="{36AE2C13-73A9-4257-8880-563753C33B10}" type="sibTrans" cxnId="{C64D7E74-7D00-4C66-842C-59DACAF1D66A}">
      <dgm:prSet/>
      <dgm:spPr/>
      <dgm:t>
        <a:bodyPr/>
        <a:lstStyle/>
        <a:p>
          <a:endParaRPr lang="id-ID"/>
        </a:p>
      </dgm:t>
    </dgm:pt>
    <dgm:pt modelId="{6FC2FBE3-80C5-4AED-A8D8-C8447F1DA361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2800" dirty="0">
              <a:solidFill>
                <a:schemeClr val="tx1"/>
              </a:solidFill>
              <a:latin typeface="Eras Bold ITC" panose="020B0907030504020204" pitchFamily="34" charset="0"/>
            </a:rPr>
            <a:t>2</a:t>
          </a:r>
        </a:p>
      </dgm:t>
    </dgm:pt>
    <dgm:pt modelId="{B7C871F0-65BD-4858-A2CC-85B6174811B4}" type="parTrans" cxnId="{0AF71D6E-BF40-4B37-BCDD-365373675F3E}">
      <dgm:prSet/>
      <dgm:spPr/>
      <dgm:t>
        <a:bodyPr/>
        <a:lstStyle/>
        <a:p>
          <a:endParaRPr lang="id-ID"/>
        </a:p>
      </dgm:t>
    </dgm:pt>
    <dgm:pt modelId="{A378B320-9D38-4128-BFE9-6DD2E8ABA228}" type="sibTrans" cxnId="{0AF71D6E-BF40-4B37-BCDD-365373675F3E}">
      <dgm:prSet/>
      <dgm:spPr/>
      <dgm:t>
        <a:bodyPr/>
        <a:lstStyle/>
        <a:p>
          <a:endParaRPr lang="id-ID"/>
        </a:p>
      </dgm:t>
    </dgm:pt>
    <dgm:pt modelId="{1A2FA154-D849-4613-93C1-1206C707968F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id-ID" sz="2800" dirty="0">
              <a:latin typeface="Eras Bold ITC" panose="020B0907030504020204" pitchFamily="34" charset="0"/>
            </a:rPr>
            <a:t>DIHASILKANNYA LULUSAN YANG MENGUASAI CABANG  IPTEK</a:t>
          </a:r>
        </a:p>
      </dgm:t>
    </dgm:pt>
    <dgm:pt modelId="{FA9238EF-BA23-4BE9-AA86-C701B2B03D49}" type="parTrans" cxnId="{45DC79E1-045B-4539-BC6C-E7974416B616}">
      <dgm:prSet/>
      <dgm:spPr/>
      <dgm:t>
        <a:bodyPr/>
        <a:lstStyle/>
        <a:p>
          <a:endParaRPr lang="id-ID"/>
        </a:p>
      </dgm:t>
    </dgm:pt>
    <dgm:pt modelId="{7A18B142-C35F-4CE5-97FC-B317F301D7FD}" type="sibTrans" cxnId="{45DC79E1-045B-4539-BC6C-E7974416B616}">
      <dgm:prSet/>
      <dgm:spPr/>
      <dgm:t>
        <a:bodyPr/>
        <a:lstStyle/>
        <a:p>
          <a:endParaRPr lang="id-ID"/>
        </a:p>
      </dgm:t>
    </dgm:pt>
    <dgm:pt modelId="{138F16DE-80F2-4D9D-BE15-F3B1DE5E34DA}">
      <dgm:prSet phldrT="[Text]" custT="1"/>
      <dgm:spPr>
        <a:solidFill>
          <a:srgbClr val="DDFDFA"/>
        </a:solidFill>
      </dgm:spPr>
      <dgm:t>
        <a:bodyPr/>
        <a:lstStyle/>
        <a:p>
          <a:r>
            <a:rPr lang="id-ID" sz="2800" dirty="0">
              <a:solidFill>
                <a:schemeClr val="tx1"/>
              </a:solidFill>
              <a:latin typeface="Eras Bold ITC" panose="020B0907030504020204" pitchFamily="34" charset="0"/>
            </a:rPr>
            <a:t>3</a:t>
          </a:r>
        </a:p>
      </dgm:t>
    </dgm:pt>
    <dgm:pt modelId="{80D53783-6A9A-4A6E-86E7-D18C0B2E256D}" type="parTrans" cxnId="{A9C294DA-06A1-42F6-AD4A-FE4EEB70DE67}">
      <dgm:prSet/>
      <dgm:spPr/>
      <dgm:t>
        <a:bodyPr/>
        <a:lstStyle/>
        <a:p>
          <a:endParaRPr lang="id-ID"/>
        </a:p>
      </dgm:t>
    </dgm:pt>
    <dgm:pt modelId="{1ECDBCB2-B209-4987-858F-417453025065}" type="sibTrans" cxnId="{A9C294DA-06A1-42F6-AD4A-FE4EEB70DE67}">
      <dgm:prSet/>
      <dgm:spPr/>
      <dgm:t>
        <a:bodyPr/>
        <a:lstStyle/>
        <a:p>
          <a:endParaRPr lang="id-ID"/>
        </a:p>
      </dgm:t>
    </dgm:pt>
    <dgm:pt modelId="{3CCDB970-FA32-41D6-B080-832B4A125B9B}">
      <dgm:prSet phldrT="[Text]" custT="1"/>
      <dgm:spPr>
        <a:solidFill>
          <a:srgbClr val="DDFDFA">
            <a:alpha val="89804"/>
          </a:srgbClr>
        </a:solidFill>
      </dgm:spPr>
      <dgm:t>
        <a:bodyPr/>
        <a:lstStyle/>
        <a:p>
          <a:r>
            <a:rPr lang="id-ID" sz="2800" dirty="0">
              <a:latin typeface="Eras Bold ITC" panose="020B0907030504020204" pitchFamily="34" charset="0"/>
            </a:rPr>
            <a:t> DIHASILKANNYA IPTEK</a:t>
          </a:r>
        </a:p>
      </dgm:t>
    </dgm:pt>
    <dgm:pt modelId="{AFFC296B-311E-49D6-84E5-6091D13CE32D}" type="parTrans" cxnId="{F7676A51-CC47-46BB-AAA1-8B56BC4FEE57}">
      <dgm:prSet/>
      <dgm:spPr/>
      <dgm:t>
        <a:bodyPr/>
        <a:lstStyle/>
        <a:p>
          <a:endParaRPr lang="id-ID"/>
        </a:p>
      </dgm:t>
    </dgm:pt>
    <dgm:pt modelId="{61C01D2F-A9B2-423E-81D7-84604F7A6ECE}" type="sibTrans" cxnId="{F7676A51-CC47-46BB-AAA1-8B56BC4FEE57}">
      <dgm:prSet/>
      <dgm:spPr/>
      <dgm:t>
        <a:bodyPr/>
        <a:lstStyle/>
        <a:p>
          <a:endParaRPr lang="id-ID"/>
        </a:p>
      </dgm:t>
    </dgm:pt>
    <dgm:pt modelId="{448AA939-08E5-485E-A61F-E33C91626BF5}" type="pres">
      <dgm:prSet presAssocID="{72877FFB-8007-4521-A500-9FAF29FCF7AB}" presName="linearFlow" presStyleCnt="0">
        <dgm:presLayoutVars>
          <dgm:dir/>
          <dgm:animLvl val="lvl"/>
          <dgm:resizeHandles val="exact"/>
        </dgm:presLayoutVars>
      </dgm:prSet>
      <dgm:spPr/>
    </dgm:pt>
    <dgm:pt modelId="{8D0E60C1-272F-4950-9D3C-1A37DF270FF1}" type="pres">
      <dgm:prSet presAssocID="{5DE6BD31-A7F6-472C-8D05-2B3236FB37AC}" presName="composite" presStyleCnt="0"/>
      <dgm:spPr/>
    </dgm:pt>
    <dgm:pt modelId="{C64F4F7D-89E2-48E3-BAF9-D8C3166D7074}" type="pres">
      <dgm:prSet presAssocID="{5DE6BD31-A7F6-472C-8D05-2B3236FB37A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9658AA2-507C-4623-AE08-EE0A8F5FCC02}" type="pres">
      <dgm:prSet presAssocID="{5DE6BD31-A7F6-472C-8D05-2B3236FB37AC}" presName="descendantText" presStyleLbl="alignAcc1" presStyleIdx="0" presStyleCnt="3">
        <dgm:presLayoutVars>
          <dgm:bulletEnabled val="1"/>
        </dgm:presLayoutVars>
      </dgm:prSet>
      <dgm:spPr/>
    </dgm:pt>
    <dgm:pt modelId="{C5C85507-AE34-4995-BFE9-3C11A216AE55}" type="pres">
      <dgm:prSet presAssocID="{1AAEB269-BDBB-40EC-A5BD-34CA27CEE988}" presName="sp" presStyleCnt="0"/>
      <dgm:spPr/>
    </dgm:pt>
    <dgm:pt modelId="{0ECE29DF-FC38-4081-B8C0-BC83C21FCF3A}" type="pres">
      <dgm:prSet presAssocID="{6FC2FBE3-80C5-4AED-A8D8-C8447F1DA361}" presName="composite" presStyleCnt="0"/>
      <dgm:spPr/>
    </dgm:pt>
    <dgm:pt modelId="{334DB10E-A827-495C-805D-5F3951764999}" type="pres">
      <dgm:prSet presAssocID="{6FC2FBE3-80C5-4AED-A8D8-C8447F1DA36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0648C43-4960-4F12-981B-E0640FBD0B50}" type="pres">
      <dgm:prSet presAssocID="{6FC2FBE3-80C5-4AED-A8D8-C8447F1DA361}" presName="descendantText" presStyleLbl="alignAcc1" presStyleIdx="1" presStyleCnt="3">
        <dgm:presLayoutVars>
          <dgm:bulletEnabled val="1"/>
        </dgm:presLayoutVars>
      </dgm:prSet>
      <dgm:spPr/>
    </dgm:pt>
    <dgm:pt modelId="{5588696E-6A45-42A3-9949-D3DC5622736B}" type="pres">
      <dgm:prSet presAssocID="{A378B320-9D38-4128-BFE9-6DD2E8ABA228}" presName="sp" presStyleCnt="0"/>
      <dgm:spPr/>
    </dgm:pt>
    <dgm:pt modelId="{30C2097F-1014-402B-A87F-F0AB5F5FFEBA}" type="pres">
      <dgm:prSet presAssocID="{138F16DE-80F2-4D9D-BE15-F3B1DE5E34DA}" presName="composite" presStyleCnt="0"/>
      <dgm:spPr/>
    </dgm:pt>
    <dgm:pt modelId="{B463EEDF-5CBB-43A6-91E0-D1891E1C6E6F}" type="pres">
      <dgm:prSet presAssocID="{138F16DE-80F2-4D9D-BE15-F3B1DE5E34D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AA66A5F-A47A-437B-9AC8-4E3A5297C5C8}" type="pres">
      <dgm:prSet presAssocID="{138F16DE-80F2-4D9D-BE15-F3B1DE5E34D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BD58902-8A73-42B1-A5A7-3F88393FA119}" srcId="{72877FFB-8007-4521-A500-9FAF29FCF7AB}" destId="{5DE6BD31-A7F6-472C-8D05-2B3236FB37AC}" srcOrd="0" destOrd="0" parTransId="{39E31054-358B-400C-A464-7708AD3FB387}" sibTransId="{1AAEB269-BDBB-40EC-A5BD-34CA27CEE988}"/>
    <dgm:cxn modelId="{F6B71921-3801-413E-823A-A9C0E0C66062}" type="presOf" srcId="{138F16DE-80F2-4D9D-BE15-F3B1DE5E34DA}" destId="{B463EEDF-5CBB-43A6-91E0-D1891E1C6E6F}" srcOrd="0" destOrd="0" presId="urn:microsoft.com/office/officeart/2005/8/layout/chevron2"/>
    <dgm:cxn modelId="{5423E130-727E-43E0-9D5C-CFF0F39D2E06}" type="presOf" srcId="{5DE6BD31-A7F6-472C-8D05-2B3236FB37AC}" destId="{C64F4F7D-89E2-48E3-BAF9-D8C3166D7074}" srcOrd="0" destOrd="0" presId="urn:microsoft.com/office/officeart/2005/8/layout/chevron2"/>
    <dgm:cxn modelId="{DAE6E334-3447-4EA1-9681-0362282DE407}" type="presOf" srcId="{82EB0353-4EC6-4617-A806-F4A7E196801E}" destId="{A9658AA2-507C-4623-AE08-EE0A8F5FCC02}" srcOrd="0" destOrd="0" presId="urn:microsoft.com/office/officeart/2005/8/layout/chevron2"/>
    <dgm:cxn modelId="{F7676A51-CC47-46BB-AAA1-8B56BC4FEE57}" srcId="{138F16DE-80F2-4D9D-BE15-F3B1DE5E34DA}" destId="{3CCDB970-FA32-41D6-B080-832B4A125B9B}" srcOrd="0" destOrd="0" parTransId="{AFFC296B-311E-49D6-84E5-6091D13CE32D}" sibTransId="{61C01D2F-A9B2-423E-81D7-84604F7A6ECE}"/>
    <dgm:cxn modelId="{E6871B57-8F52-4BA8-9506-754FC2431D85}" type="presOf" srcId="{6FC2FBE3-80C5-4AED-A8D8-C8447F1DA361}" destId="{334DB10E-A827-495C-805D-5F3951764999}" srcOrd="0" destOrd="0" presId="urn:microsoft.com/office/officeart/2005/8/layout/chevron2"/>
    <dgm:cxn modelId="{669FF866-C44E-4DFE-8335-F327F5EDD3BD}" type="presOf" srcId="{3CCDB970-FA32-41D6-B080-832B4A125B9B}" destId="{4AA66A5F-A47A-437B-9AC8-4E3A5297C5C8}" srcOrd="0" destOrd="0" presId="urn:microsoft.com/office/officeart/2005/8/layout/chevron2"/>
    <dgm:cxn modelId="{0AF71D6E-BF40-4B37-BCDD-365373675F3E}" srcId="{72877FFB-8007-4521-A500-9FAF29FCF7AB}" destId="{6FC2FBE3-80C5-4AED-A8D8-C8447F1DA361}" srcOrd="1" destOrd="0" parTransId="{B7C871F0-65BD-4858-A2CC-85B6174811B4}" sibTransId="{A378B320-9D38-4128-BFE9-6DD2E8ABA228}"/>
    <dgm:cxn modelId="{C64D7E74-7D00-4C66-842C-59DACAF1D66A}" srcId="{5DE6BD31-A7F6-472C-8D05-2B3236FB37AC}" destId="{82EB0353-4EC6-4617-A806-F4A7E196801E}" srcOrd="0" destOrd="0" parTransId="{E9DBAB13-13BD-4A39-8D47-6017FC090499}" sibTransId="{36AE2C13-73A9-4257-8880-563753C33B10}"/>
    <dgm:cxn modelId="{49426180-A375-4734-A359-89E4BA3851A0}" type="presOf" srcId="{1A2FA154-D849-4613-93C1-1206C707968F}" destId="{F0648C43-4960-4F12-981B-E0640FBD0B50}" srcOrd="0" destOrd="0" presId="urn:microsoft.com/office/officeart/2005/8/layout/chevron2"/>
    <dgm:cxn modelId="{15AAC3D0-4573-456E-B575-C703F4B31E05}" type="presOf" srcId="{72877FFB-8007-4521-A500-9FAF29FCF7AB}" destId="{448AA939-08E5-485E-A61F-E33C91626BF5}" srcOrd="0" destOrd="0" presId="urn:microsoft.com/office/officeart/2005/8/layout/chevron2"/>
    <dgm:cxn modelId="{A9C294DA-06A1-42F6-AD4A-FE4EEB70DE67}" srcId="{72877FFB-8007-4521-A500-9FAF29FCF7AB}" destId="{138F16DE-80F2-4D9D-BE15-F3B1DE5E34DA}" srcOrd="2" destOrd="0" parTransId="{80D53783-6A9A-4A6E-86E7-D18C0B2E256D}" sibTransId="{1ECDBCB2-B209-4987-858F-417453025065}"/>
    <dgm:cxn modelId="{45DC79E1-045B-4539-BC6C-E7974416B616}" srcId="{6FC2FBE3-80C5-4AED-A8D8-C8447F1DA361}" destId="{1A2FA154-D849-4613-93C1-1206C707968F}" srcOrd="0" destOrd="0" parTransId="{FA9238EF-BA23-4BE9-AA86-C701B2B03D49}" sibTransId="{7A18B142-C35F-4CE5-97FC-B317F301D7FD}"/>
    <dgm:cxn modelId="{9A14CD01-D9CD-478B-B1BD-4479A33FAF32}" type="presParOf" srcId="{448AA939-08E5-485E-A61F-E33C91626BF5}" destId="{8D0E60C1-272F-4950-9D3C-1A37DF270FF1}" srcOrd="0" destOrd="0" presId="urn:microsoft.com/office/officeart/2005/8/layout/chevron2"/>
    <dgm:cxn modelId="{3D5F1ED5-E528-4805-9E12-86B428C2DBBA}" type="presParOf" srcId="{8D0E60C1-272F-4950-9D3C-1A37DF270FF1}" destId="{C64F4F7D-89E2-48E3-BAF9-D8C3166D7074}" srcOrd="0" destOrd="0" presId="urn:microsoft.com/office/officeart/2005/8/layout/chevron2"/>
    <dgm:cxn modelId="{8DCB86BC-BA64-4861-BDF9-33BD495CA350}" type="presParOf" srcId="{8D0E60C1-272F-4950-9D3C-1A37DF270FF1}" destId="{A9658AA2-507C-4623-AE08-EE0A8F5FCC02}" srcOrd="1" destOrd="0" presId="urn:microsoft.com/office/officeart/2005/8/layout/chevron2"/>
    <dgm:cxn modelId="{41A17400-59DE-4827-B3C4-598B7F992CCA}" type="presParOf" srcId="{448AA939-08E5-485E-A61F-E33C91626BF5}" destId="{C5C85507-AE34-4995-BFE9-3C11A216AE55}" srcOrd="1" destOrd="0" presId="urn:microsoft.com/office/officeart/2005/8/layout/chevron2"/>
    <dgm:cxn modelId="{A21CC61C-BF47-4E3F-BE88-7A2AB11AE08D}" type="presParOf" srcId="{448AA939-08E5-485E-A61F-E33C91626BF5}" destId="{0ECE29DF-FC38-4081-B8C0-BC83C21FCF3A}" srcOrd="2" destOrd="0" presId="urn:microsoft.com/office/officeart/2005/8/layout/chevron2"/>
    <dgm:cxn modelId="{6700F9FD-F9D7-4EAC-B335-C84A2FD882B7}" type="presParOf" srcId="{0ECE29DF-FC38-4081-B8C0-BC83C21FCF3A}" destId="{334DB10E-A827-495C-805D-5F3951764999}" srcOrd="0" destOrd="0" presId="urn:microsoft.com/office/officeart/2005/8/layout/chevron2"/>
    <dgm:cxn modelId="{5D77EE77-E9BE-45C9-854D-1E6315BC3AD8}" type="presParOf" srcId="{0ECE29DF-FC38-4081-B8C0-BC83C21FCF3A}" destId="{F0648C43-4960-4F12-981B-E0640FBD0B50}" srcOrd="1" destOrd="0" presId="urn:microsoft.com/office/officeart/2005/8/layout/chevron2"/>
    <dgm:cxn modelId="{85D638D8-7FF6-4E79-9F75-108898CB2988}" type="presParOf" srcId="{448AA939-08E5-485E-A61F-E33C91626BF5}" destId="{5588696E-6A45-42A3-9949-D3DC5622736B}" srcOrd="3" destOrd="0" presId="urn:microsoft.com/office/officeart/2005/8/layout/chevron2"/>
    <dgm:cxn modelId="{01A88A4F-24CE-4FC9-8BDD-10FCDCB4201F}" type="presParOf" srcId="{448AA939-08E5-485E-A61F-E33C91626BF5}" destId="{30C2097F-1014-402B-A87F-F0AB5F5FFEBA}" srcOrd="4" destOrd="0" presId="urn:microsoft.com/office/officeart/2005/8/layout/chevron2"/>
    <dgm:cxn modelId="{003D8206-0834-4A19-8CDE-735F47C3C416}" type="presParOf" srcId="{30C2097F-1014-402B-A87F-F0AB5F5FFEBA}" destId="{B463EEDF-5CBB-43A6-91E0-D1891E1C6E6F}" srcOrd="0" destOrd="0" presId="urn:microsoft.com/office/officeart/2005/8/layout/chevron2"/>
    <dgm:cxn modelId="{EEC8BB52-EA3E-435B-8982-AA9B3AB78FC2}" type="presParOf" srcId="{30C2097F-1014-402B-A87F-F0AB5F5FFEBA}" destId="{4AA66A5F-A47A-437B-9AC8-4E3A5297C5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D9608C-89EF-4749-BD90-40A4EA498C3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99318AC-3DED-423E-B4EE-4E733E5EE770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id-ID" dirty="0">
              <a:solidFill>
                <a:schemeClr val="tx1"/>
              </a:solidFill>
              <a:latin typeface="Eras Bold ITC" panose="020B0907030504020204" pitchFamily="34" charset="0"/>
            </a:rPr>
            <a:t>Kemampuan dan membentuk watak  serta peradaban bangsa yg bermartabat  dlm rangka mencerdaskan bangsa</a:t>
          </a:r>
        </a:p>
      </dgm:t>
    </dgm:pt>
    <dgm:pt modelId="{5C4EB2DF-9669-49FC-9AA2-B0DCEAAAED78}" type="parTrans" cxnId="{7152B62A-7937-4DAD-8280-AEF3880B5996}">
      <dgm:prSet/>
      <dgm:spPr/>
      <dgm:t>
        <a:bodyPr/>
        <a:lstStyle/>
        <a:p>
          <a:endParaRPr lang="id-ID"/>
        </a:p>
      </dgm:t>
    </dgm:pt>
    <dgm:pt modelId="{77D49614-33AD-461C-83FD-F733BFBE5B6E}" type="sibTrans" cxnId="{7152B62A-7937-4DAD-8280-AEF3880B5996}">
      <dgm:prSet/>
      <dgm:spPr/>
      <dgm:t>
        <a:bodyPr/>
        <a:lstStyle/>
        <a:p>
          <a:endParaRPr lang="id-ID"/>
        </a:p>
      </dgm:t>
    </dgm:pt>
    <dgm:pt modelId="{66139472-7148-4A60-991C-9DC687FEBC84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id-ID" dirty="0">
              <a:solidFill>
                <a:schemeClr val="tx1"/>
              </a:solidFill>
              <a:latin typeface="Eras Bold ITC" panose="020B0907030504020204" pitchFamily="34" charset="0"/>
            </a:rPr>
            <a:t>Sivitas Akademika yang inovatif, responsif, kreatif, terampil, berdaya saing, dan kooperatif melalui pelaksanaan Tridharma</a:t>
          </a:r>
        </a:p>
      </dgm:t>
    </dgm:pt>
    <dgm:pt modelId="{A9506A53-9269-4BA7-B4FA-2F3DC8FB135A}" type="parTrans" cxnId="{DFCC544C-E7F9-4E40-9944-3467AF631F18}">
      <dgm:prSet/>
      <dgm:spPr/>
      <dgm:t>
        <a:bodyPr/>
        <a:lstStyle/>
        <a:p>
          <a:endParaRPr lang="id-ID"/>
        </a:p>
      </dgm:t>
    </dgm:pt>
    <dgm:pt modelId="{93F5E136-89DB-45AD-A394-D8A76FBA4324}" type="sibTrans" cxnId="{DFCC544C-E7F9-4E40-9944-3467AF631F18}">
      <dgm:prSet/>
      <dgm:spPr/>
      <dgm:t>
        <a:bodyPr/>
        <a:lstStyle/>
        <a:p>
          <a:endParaRPr lang="id-ID"/>
        </a:p>
      </dgm:t>
    </dgm:pt>
    <dgm:pt modelId="{A5ECD86A-1DB6-4FF3-A5D1-60C0083540A3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id-ID" dirty="0">
              <a:solidFill>
                <a:schemeClr val="tx1"/>
              </a:solidFill>
              <a:latin typeface="Eras Bold ITC" panose="020B0907030504020204" pitchFamily="34" charset="0"/>
            </a:rPr>
            <a:t>Ilmu Pengetahuan dan Teknologi  dengan memperhatikan dan menerapkan nilai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id-ID" dirty="0">
              <a:solidFill>
                <a:schemeClr val="tx1"/>
              </a:solidFill>
              <a:latin typeface="Eras Bold ITC" panose="020B0907030504020204" pitchFamily="34" charset="0"/>
            </a:rPr>
            <a:t> humaniora.</a:t>
          </a:r>
        </a:p>
      </dgm:t>
    </dgm:pt>
    <dgm:pt modelId="{34D3E485-A126-4237-B13D-5F453A4F6A47}" type="parTrans" cxnId="{373986F3-58B0-4369-977A-272F5332E085}">
      <dgm:prSet/>
      <dgm:spPr/>
      <dgm:t>
        <a:bodyPr/>
        <a:lstStyle/>
        <a:p>
          <a:endParaRPr lang="id-ID"/>
        </a:p>
      </dgm:t>
    </dgm:pt>
    <dgm:pt modelId="{E36434C6-C293-467A-BBE5-31F3E17EC04E}" type="sibTrans" cxnId="{373986F3-58B0-4369-977A-272F5332E085}">
      <dgm:prSet/>
      <dgm:spPr/>
      <dgm:t>
        <a:bodyPr/>
        <a:lstStyle/>
        <a:p>
          <a:endParaRPr lang="id-ID"/>
        </a:p>
      </dgm:t>
    </dgm:pt>
    <dgm:pt modelId="{B0BE3A21-F261-4AD7-822A-2DB27A8D2904}" type="pres">
      <dgm:prSet presAssocID="{6ED9608C-89EF-4749-BD90-40A4EA498C36}" presName="linearFlow" presStyleCnt="0">
        <dgm:presLayoutVars>
          <dgm:dir/>
          <dgm:resizeHandles val="exact"/>
        </dgm:presLayoutVars>
      </dgm:prSet>
      <dgm:spPr/>
    </dgm:pt>
    <dgm:pt modelId="{587D1745-2482-4C3D-96E8-6ACAE1D87C93}" type="pres">
      <dgm:prSet presAssocID="{199318AC-3DED-423E-B4EE-4E733E5EE770}" presName="composite" presStyleCnt="0"/>
      <dgm:spPr/>
    </dgm:pt>
    <dgm:pt modelId="{B5E0C996-D1A0-4054-AEA2-4A07AB9B207B}" type="pres">
      <dgm:prSet presAssocID="{199318AC-3DED-423E-B4EE-4E733E5EE770}" presName="imgShp" presStyleLbl="fgImgPlace1" presStyleIdx="0" presStyleCnt="3" custLinFactX="-3565" custLinFactNeighborX="-100000" custLinFactNeighborY="-6820"/>
      <dgm:spPr/>
    </dgm:pt>
    <dgm:pt modelId="{FF383616-1964-4635-80F4-C311FF3E5085}" type="pres">
      <dgm:prSet presAssocID="{199318AC-3DED-423E-B4EE-4E733E5EE770}" presName="txShp" presStyleLbl="node1" presStyleIdx="0" presStyleCnt="3" custScaleX="126208" custScaleY="103161">
        <dgm:presLayoutVars>
          <dgm:bulletEnabled val="1"/>
        </dgm:presLayoutVars>
      </dgm:prSet>
      <dgm:spPr/>
    </dgm:pt>
    <dgm:pt modelId="{A88CC686-DD8B-4A3A-9A3D-EB674367F6C9}" type="pres">
      <dgm:prSet presAssocID="{77D49614-33AD-461C-83FD-F733BFBE5B6E}" presName="spacing" presStyleCnt="0"/>
      <dgm:spPr/>
    </dgm:pt>
    <dgm:pt modelId="{FBD6B7AF-A344-408B-B0D3-FE851A1F9304}" type="pres">
      <dgm:prSet presAssocID="{66139472-7148-4A60-991C-9DC687FEBC84}" presName="composite" presStyleCnt="0"/>
      <dgm:spPr/>
    </dgm:pt>
    <dgm:pt modelId="{87CA541B-4CF3-43E8-BBE9-94CFA00ACE16}" type="pres">
      <dgm:prSet presAssocID="{66139472-7148-4A60-991C-9DC687FEBC84}" presName="imgShp" presStyleLbl="fgImgPlace1" presStyleIdx="1" presStyleCnt="3" custLinFactX="-2681" custLinFactNeighborX="-100000" custLinFactNeighborY="3046"/>
      <dgm:spPr/>
    </dgm:pt>
    <dgm:pt modelId="{420ECF4E-F137-47B7-B53B-080BBD3E9C79}" type="pres">
      <dgm:prSet presAssocID="{66139472-7148-4A60-991C-9DC687FEBC84}" presName="txShp" presStyleLbl="node1" presStyleIdx="1" presStyleCnt="3" custScaleX="126208">
        <dgm:presLayoutVars>
          <dgm:bulletEnabled val="1"/>
        </dgm:presLayoutVars>
      </dgm:prSet>
      <dgm:spPr/>
    </dgm:pt>
    <dgm:pt modelId="{453D082B-5C31-44D8-91E1-749CA6786325}" type="pres">
      <dgm:prSet presAssocID="{93F5E136-89DB-45AD-A394-D8A76FBA4324}" presName="spacing" presStyleCnt="0"/>
      <dgm:spPr/>
    </dgm:pt>
    <dgm:pt modelId="{2AF9A369-B531-42F0-87FA-02D89DFE233A}" type="pres">
      <dgm:prSet presAssocID="{A5ECD86A-1DB6-4FF3-A5D1-60C0083540A3}" presName="composite" presStyleCnt="0"/>
      <dgm:spPr/>
    </dgm:pt>
    <dgm:pt modelId="{27C5D387-467F-4554-BB2B-9E816A2CC5AE}" type="pres">
      <dgm:prSet presAssocID="{A5ECD86A-1DB6-4FF3-A5D1-60C0083540A3}" presName="imgShp" presStyleLbl="fgImgPlace1" presStyleIdx="2" presStyleCnt="3" custLinFactNeighborX="-95875" custLinFactNeighborY="-4296"/>
      <dgm:spPr/>
    </dgm:pt>
    <dgm:pt modelId="{9CAB2FBE-ADF3-4D38-A33C-206808B6BB76}" type="pres">
      <dgm:prSet presAssocID="{A5ECD86A-1DB6-4FF3-A5D1-60C0083540A3}" presName="txShp" presStyleLbl="node1" presStyleIdx="2" presStyleCnt="3" custScaleX="124982">
        <dgm:presLayoutVars>
          <dgm:bulletEnabled val="1"/>
        </dgm:presLayoutVars>
      </dgm:prSet>
      <dgm:spPr/>
    </dgm:pt>
  </dgm:ptLst>
  <dgm:cxnLst>
    <dgm:cxn modelId="{7152B62A-7937-4DAD-8280-AEF3880B5996}" srcId="{6ED9608C-89EF-4749-BD90-40A4EA498C36}" destId="{199318AC-3DED-423E-B4EE-4E733E5EE770}" srcOrd="0" destOrd="0" parTransId="{5C4EB2DF-9669-49FC-9AA2-B0DCEAAAED78}" sibTransId="{77D49614-33AD-461C-83FD-F733BFBE5B6E}"/>
    <dgm:cxn modelId="{515E194B-D0D4-4E68-8F79-5292FEDA6BB1}" type="presOf" srcId="{66139472-7148-4A60-991C-9DC687FEBC84}" destId="{420ECF4E-F137-47B7-B53B-080BBD3E9C79}" srcOrd="0" destOrd="0" presId="urn:microsoft.com/office/officeart/2005/8/layout/vList3#1"/>
    <dgm:cxn modelId="{DFCC544C-E7F9-4E40-9944-3467AF631F18}" srcId="{6ED9608C-89EF-4749-BD90-40A4EA498C36}" destId="{66139472-7148-4A60-991C-9DC687FEBC84}" srcOrd="1" destOrd="0" parTransId="{A9506A53-9269-4BA7-B4FA-2F3DC8FB135A}" sibTransId="{93F5E136-89DB-45AD-A394-D8A76FBA4324}"/>
    <dgm:cxn modelId="{8D053167-27DE-4D4C-B72E-EBC7C2E8034E}" type="presOf" srcId="{199318AC-3DED-423E-B4EE-4E733E5EE770}" destId="{FF383616-1964-4635-80F4-C311FF3E5085}" srcOrd="0" destOrd="0" presId="urn:microsoft.com/office/officeart/2005/8/layout/vList3#1"/>
    <dgm:cxn modelId="{EAD6759B-AAB9-4A20-BF16-B9EDA11AA678}" type="presOf" srcId="{A5ECD86A-1DB6-4FF3-A5D1-60C0083540A3}" destId="{9CAB2FBE-ADF3-4D38-A33C-206808B6BB76}" srcOrd="0" destOrd="0" presId="urn:microsoft.com/office/officeart/2005/8/layout/vList3#1"/>
    <dgm:cxn modelId="{2A9993E6-9F07-4B51-B7C8-EB92152F20B1}" type="presOf" srcId="{6ED9608C-89EF-4749-BD90-40A4EA498C36}" destId="{B0BE3A21-F261-4AD7-822A-2DB27A8D2904}" srcOrd="0" destOrd="0" presId="urn:microsoft.com/office/officeart/2005/8/layout/vList3#1"/>
    <dgm:cxn modelId="{373986F3-58B0-4369-977A-272F5332E085}" srcId="{6ED9608C-89EF-4749-BD90-40A4EA498C36}" destId="{A5ECD86A-1DB6-4FF3-A5D1-60C0083540A3}" srcOrd="2" destOrd="0" parTransId="{34D3E485-A126-4237-B13D-5F453A4F6A47}" sibTransId="{E36434C6-C293-467A-BBE5-31F3E17EC04E}"/>
    <dgm:cxn modelId="{B5E233EA-F19C-45A7-B228-99672ED6574A}" type="presParOf" srcId="{B0BE3A21-F261-4AD7-822A-2DB27A8D2904}" destId="{587D1745-2482-4C3D-96E8-6ACAE1D87C93}" srcOrd="0" destOrd="0" presId="urn:microsoft.com/office/officeart/2005/8/layout/vList3#1"/>
    <dgm:cxn modelId="{BB4E88F4-638A-4557-9B0A-2AAD5BDABA78}" type="presParOf" srcId="{587D1745-2482-4C3D-96E8-6ACAE1D87C93}" destId="{B5E0C996-D1A0-4054-AEA2-4A07AB9B207B}" srcOrd="0" destOrd="0" presId="urn:microsoft.com/office/officeart/2005/8/layout/vList3#1"/>
    <dgm:cxn modelId="{2FBA8C0E-2BF2-494C-8CA6-C4FD5B774CFE}" type="presParOf" srcId="{587D1745-2482-4C3D-96E8-6ACAE1D87C93}" destId="{FF383616-1964-4635-80F4-C311FF3E5085}" srcOrd="1" destOrd="0" presId="urn:microsoft.com/office/officeart/2005/8/layout/vList3#1"/>
    <dgm:cxn modelId="{645AE99E-6B44-4777-B76A-B566FEAD6CB0}" type="presParOf" srcId="{B0BE3A21-F261-4AD7-822A-2DB27A8D2904}" destId="{A88CC686-DD8B-4A3A-9A3D-EB674367F6C9}" srcOrd="1" destOrd="0" presId="urn:microsoft.com/office/officeart/2005/8/layout/vList3#1"/>
    <dgm:cxn modelId="{17FF77A8-ADDE-45BF-A6AF-901E9D3C80BD}" type="presParOf" srcId="{B0BE3A21-F261-4AD7-822A-2DB27A8D2904}" destId="{FBD6B7AF-A344-408B-B0D3-FE851A1F9304}" srcOrd="2" destOrd="0" presId="urn:microsoft.com/office/officeart/2005/8/layout/vList3#1"/>
    <dgm:cxn modelId="{89CF89EF-EA7A-49F0-A404-37EDB1260EBF}" type="presParOf" srcId="{FBD6B7AF-A344-408B-B0D3-FE851A1F9304}" destId="{87CA541B-4CF3-43E8-BBE9-94CFA00ACE16}" srcOrd="0" destOrd="0" presId="urn:microsoft.com/office/officeart/2005/8/layout/vList3#1"/>
    <dgm:cxn modelId="{B3C34800-4877-4B74-A5B4-981DE8AFB5D8}" type="presParOf" srcId="{FBD6B7AF-A344-408B-B0D3-FE851A1F9304}" destId="{420ECF4E-F137-47B7-B53B-080BBD3E9C79}" srcOrd="1" destOrd="0" presId="urn:microsoft.com/office/officeart/2005/8/layout/vList3#1"/>
    <dgm:cxn modelId="{FD3E8AA5-499F-4B8B-8BC0-A72AF5AF6760}" type="presParOf" srcId="{B0BE3A21-F261-4AD7-822A-2DB27A8D2904}" destId="{453D082B-5C31-44D8-91E1-749CA6786325}" srcOrd="3" destOrd="0" presId="urn:microsoft.com/office/officeart/2005/8/layout/vList3#1"/>
    <dgm:cxn modelId="{82582BFF-C4A1-4174-A70A-285784587358}" type="presParOf" srcId="{B0BE3A21-F261-4AD7-822A-2DB27A8D2904}" destId="{2AF9A369-B531-42F0-87FA-02D89DFE233A}" srcOrd="4" destOrd="0" presId="urn:microsoft.com/office/officeart/2005/8/layout/vList3#1"/>
    <dgm:cxn modelId="{DB68115A-7341-4CD2-9E17-C7F38C15D11F}" type="presParOf" srcId="{2AF9A369-B531-42F0-87FA-02D89DFE233A}" destId="{27C5D387-467F-4554-BB2B-9E816A2CC5AE}" srcOrd="0" destOrd="0" presId="urn:microsoft.com/office/officeart/2005/8/layout/vList3#1"/>
    <dgm:cxn modelId="{81F0CE4F-D3FB-45E7-B1B2-D27FCF275E1A}" type="presParOf" srcId="{2AF9A369-B531-42F0-87FA-02D89DFE233A}" destId="{9CAB2FBE-ADF3-4D38-A33C-206808B6BB7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877FFB-8007-4521-A500-9FAF29FCF7A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DE6BD31-A7F6-472C-8D05-2B3236FB37AC}">
      <dgm:prSet phldrT="[Text]" custT="1"/>
      <dgm:spPr>
        <a:solidFill>
          <a:srgbClr val="66FF66"/>
        </a:solidFill>
      </dgm:spPr>
      <dgm:t>
        <a:bodyPr/>
        <a:lstStyle/>
        <a:p>
          <a:r>
            <a:rPr lang="id-ID" sz="1800" dirty="0">
              <a:solidFill>
                <a:schemeClr val="tx1"/>
              </a:solidFill>
              <a:latin typeface="Eras Bold ITC" panose="020B0907030504020204" pitchFamily="34" charset="0"/>
            </a:rPr>
            <a:t>1</a:t>
          </a:r>
        </a:p>
      </dgm:t>
    </dgm:pt>
    <dgm:pt modelId="{39E31054-358B-400C-A464-7708AD3FB387}" type="parTrans" cxnId="{9BD58902-8A73-42B1-A5A7-3F88393FA119}">
      <dgm:prSet/>
      <dgm:spPr/>
      <dgm:t>
        <a:bodyPr/>
        <a:lstStyle/>
        <a:p>
          <a:endParaRPr lang="id-ID"/>
        </a:p>
      </dgm:t>
    </dgm:pt>
    <dgm:pt modelId="{1AAEB269-BDBB-40EC-A5BD-34CA27CEE988}" type="sibTrans" cxnId="{9BD58902-8A73-42B1-A5A7-3F88393FA119}">
      <dgm:prSet/>
      <dgm:spPr/>
      <dgm:t>
        <a:bodyPr/>
        <a:lstStyle/>
        <a:p>
          <a:endParaRPr lang="id-ID"/>
        </a:p>
      </dgm:t>
    </dgm:pt>
    <dgm:pt modelId="{82EB0353-4EC6-4617-A806-F4A7E196801E}">
      <dgm:prSet phldrT="[Text]" custT="1"/>
      <dgm:spPr>
        <a:solidFill>
          <a:srgbClr val="66FF66">
            <a:alpha val="89804"/>
          </a:srgbClr>
        </a:solidFill>
      </dgm:spPr>
      <dgm:t>
        <a:bodyPr/>
        <a:lstStyle/>
        <a:p>
          <a:r>
            <a:rPr lang="id-ID" sz="2800" dirty="0">
              <a:latin typeface="Eras Bold ITC" panose="020B0907030504020204" pitchFamily="34" charset="0"/>
            </a:rPr>
            <a:t>BADAN AKREDITASI NASIONAL (PT)   </a:t>
          </a:r>
          <a:r>
            <a:rPr lang="id-ID" sz="1800" dirty="0">
              <a:latin typeface="Eras Bold ITC" panose="020B0907030504020204" pitchFamily="34" charset="0"/>
            </a:rPr>
            <a:t>(UU No. 12 Tahun 2012, psl 55) </a:t>
          </a:r>
        </a:p>
      </dgm:t>
    </dgm:pt>
    <dgm:pt modelId="{E9DBAB13-13BD-4A39-8D47-6017FC090499}" type="parTrans" cxnId="{C64D7E74-7D00-4C66-842C-59DACAF1D66A}">
      <dgm:prSet/>
      <dgm:spPr/>
      <dgm:t>
        <a:bodyPr/>
        <a:lstStyle/>
        <a:p>
          <a:endParaRPr lang="id-ID"/>
        </a:p>
      </dgm:t>
    </dgm:pt>
    <dgm:pt modelId="{36AE2C13-73A9-4257-8880-563753C33B10}" type="sibTrans" cxnId="{C64D7E74-7D00-4C66-842C-59DACAF1D66A}">
      <dgm:prSet/>
      <dgm:spPr/>
      <dgm:t>
        <a:bodyPr/>
        <a:lstStyle/>
        <a:p>
          <a:endParaRPr lang="id-ID"/>
        </a:p>
      </dgm:t>
    </dgm:pt>
    <dgm:pt modelId="{6FC2FBE3-80C5-4AED-A8D8-C8447F1DA361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800" dirty="0">
              <a:solidFill>
                <a:schemeClr val="tx1"/>
              </a:solidFill>
              <a:latin typeface="Eras Bold ITC" panose="020B0907030504020204" pitchFamily="34" charset="0"/>
            </a:rPr>
            <a:t>2</a:t>
          </a:r>
        </a:p>
      </dgm:t>
    </dgm:pt>
    <dgm:pt modelId="{B7C871F0-65BD-4858-A2CC-85B6174811B4}" type="parTrans" cxnId="{0AF71D6E-BF40-4B37-BCDD-365373675F3E}">
      <dgm:prSet/>
      <dgm:spPr/>
      <dgm:t>
        <a:bodyPr/>
        <a:lstStyle/>
        <a:p>
          <a:endParaRPr lang="id-ID"/>
        </a:p>
      </dgm:t>
    </dgm:pt>
    <dgm:pt modelId="{A378B320-9D38-4128-BFE9-6DD2E8ABA228}" type="sibTrans" cxnId="{0AF71D6E-BF40-4B37-BCDD-365373675F3E}">
      <dgm:prSet/>
      <dgm:spPr/>
      <dgm:t>
        <a:bodyPr/>
        <a:lstStyle/>
        <a:p>
          <a:endParaRPr lang="id-ID"/>
        </a:p>
      </dgm:t>
    </dgm:pt>
    <dgm:pt modelId="{1A2FA154-D849-4613-93C1-1206C707968F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d-ID" sz="2400" dirty="0">
              <a:latin typeface="Eras Bold ITC" panose="020B0907030504020204" pitchFamily="34" charset="0"/>
            </a:rPr>
            <a:t>LEMBAGA AKREDITASI MANDIRI (PRODI) Psl  ( Program Studi) (UU No. 12 Tahun 2012, psl 55) </a:t>
          </a:r>
        </a:p>
      </dgm:t>
    </dgm:pt>
    <dgm:pt modelId="{FA9238EF-BA23-4BE9-AA86-C701B2B03D49}" type="parTrans" cxnId="{45DC79E1-045B-4539-BC6C-E7974416B616}">
      <dgm:prSet/>
      <dgm:spPr/>
      <dgm:t>
        <a:bodyPr/>
        <a:lstStyle/>
        <a:p>
          <a:endParaRPr lang="id-ID"/>
        </a:p>
      </dgm:t>
    </dgm:pt>
    <dgm:pt modelId="{7A18B142-C35F-4CE5-97FC-B317F301D7FD}" type="sibTrans" cxnId="{45DC79E1-045B-4539-BC6C-E7974416B616}">
      <dgm:prSet/>
      <dgm:spPr/>
      <dgm:t>
        <a:bodyPr/>
        <a:lstStyle/>
        <a:p>
          <a:endParaRPr lang="id-ID"/>
        </a:p>
      </dgm:t>
    </dgm:pt>
    <dgm:pt modelId="{138F16DE-80F2-4D9D-BE15-F3B1DE5E34D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sz="1800" dirty="0">
              <a:solidFill>
                <a:schemeClr val="tx1"/>
              </a:solidFill>
              <a:latin typeface="Eras Bold ITC" panose="020B0907030504020204" pitchFamily="34" charset="0"/>
            </a:rPr>
            <a:t>3</a:t>
          </a:r>
        </a:p>
      </dgm:t>
    </dgm:pt>
    <dgm:pt modelId="{80D53783-6A9A-4A6E-86E7-D18C0B2E256D}" type="parTrans" cxnId="{A9C294DA-06A1-42F6-AD4A-FE4EEB70DE67}">
      <dgm:prSet/>
      <dgm:spPr/>
      <dgm:t>
        <a:bodyPr/>
        <a:lstStyle/>
        <a:p>
          <a:endParaRPr lang="id-ID"/>
        </a:p>
      </dgm:t>
    </dgm:pt>
    <dgm:pt modelId="{1ECDBCB2-B209-4987-858F-417453025065}" type="sibTrans" cxnId="{A9C294DA-06A1-42F6-AD4A-FE4EEB70DE67}">
      <dgm:prSet/>
      <dgm:spPr/>
      <dgm:t>
        <a:bodyPr/>
        <a:lstStyle/>
        <a:p>
          <a:endParaRPr lang="id-ID"/>
        </a:p>
      </dgm:t>
    </dgm:pt>
    <dgm:pt modelId="{3CCDB970-FA32-41D6-B080-832B4A125B9B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sz="3200" dirty="0">
              <a:latin typeface="Eras Bold ITC" panose="020B0907030504020204" pitchFamily="34" charset="0"/>
            </a:rPr>
            <a:t>SPMI -PT</a:t>
          </a:r>
        </a:p>
      </dgm:t>
    </dgm:pt>
    <dgm:pt modelId="{AFFC296B-311E-49D6-84E5-6091D13CE32D}" type="parTrans" cxnId="{F7676A51-CC47-46BB-AAA1-8B56BC4FEE57}">
      <dgm:prSet/>
      <dgm:spPr/>
      <dgm:t>
        <a:bodyPr/>
        <a:lstStyle/>
        <a:p>
          <a:endParaRPr lang="id-ID"/>
        </a:p>
      </dgm:t>
    </dgm:pt>
    <dgm:pt modelId="{61C01D2F-A9B2-423E-81D7-84604F7A6ECE}" type="sibTrans" cxnId="{F7676A51-CC47-46BB-AAA1-8B56BC4FEE57}">
      <dgm:prSet/>
      <dgm:spPr/>
      <dgm:t>
        <a:bodyPr/>
        <a:lstStyle/>
        <a:p>
          <a:endParaRPr lang="id-ID"/>
        </a:p>
      </dgm:t>
    </dgm:pt>
    <dgm:pt modelId="{8BE66222-209F-4D6D-9F26-B62B33BDF14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sz="1800" dirty="0">
              <a:solidFill>
                <a:schemeClr val="tx1"/>
              </a:solidFill>
              <a:latin typeface="Eras Bold ITC" panose="020B0907030504020204" pitchFamily="34" charset="0"/>
            </a:rPr>
            <a:t>4</a:t>
          </a:r>
        </a:p>
      </dgm:t>
    </dgm:pt>
    <dgm:pt modelId="{B998C480-B583-415D-86A4-8A6CA9EF9A24}" type="parTrans" cxnId="{D1F59AB6-E461-49A8-978D-112DDBB60123}">
      <dgm:prSet/>
      <dgm:spPr/>
      <dgm:t>
        <a:bodyPr/>
        <a:lstStyle/>
        <a:p>
          <a:endParaRPr lang="id-ID"/>
        </a:p>
      </dgm:t>
    </dgm:pt>
    <dgm:pt modelId="{C9858AD2-480E-48EB-AAB6-1A67121B9869}" type="sibTrans" cxnId="{D1F59AB6-E461-49A8-978D-112DDBB60123}">
      <dgm:prSet/>
      <dgm:spPr/>
      <dgm:t>
        <a:bodyPr/>
        <a:lstStyle/>
        <a:p>
          <a:endParaRPr lang="id-ID"/>
        </a:p>
      </dgm:t>
    </dgm:pt>
    <dgm:pt modelId="{710ABEBD-E9CB-4995-B9A7-B1AE1967E1F6}">
      <dgm:prSet custT="1"/>
      <dgm:spPr/>
      <dgm:t>
        <a:bodyPr/>
        <a:lstStyle/>
        <a:p>
          <a:r>
            <a:rPr lang="id-ID" sz="3200" dirty="0">
              <a:latin typeface="Eras Bold ITC" panose="020B0907030504020204" pitchFamily="34" charset="0"/>
            </a:rPr>
            <a:t>Pemangku kepentingan lain</a:t>
          </a:r>
        </a:p>
      </dgm:t>
    </dgm:pt>
    <dgm:pt modelId="{8B391BA3-DACC-4A2F-8A84-D9EF29336E5F}" type="parTrans" cxnId="{D184DD5E-2615-417C-AF9C-A4FA1911AFFB}">
      <dgm:prSet/>
      <dgm:spPr/>
      <dgm:t>
        <a:bodyPr/>
        <a:lstStyle/>
        <a:p>
          <a:endParaRPr lang="id-ID"/>
        </a:p>
      </dgm:t>
    </dgm:pt>
    <dgm:pt modelId="{30DE1865-104C-4530-BF33-D20A3D1012AE}" type="sibTrans" cxnId="{D184DD5E-2615-417C-AF9C-A4FA1911AFFB}">
      <dgm:prSet/>
      <dgm:spPr/>
      <dgm:t>
        <a:bodyPr/>
        <a:lstStyle/>
        <a:p>
          <a:endParaRPr lang="id-ID"/>
        </a:p>
      </dgm:t>
    </dgm:pt>
    <dgm:pt modelId="{448AA939-08E5-485E-A61F-E33C91626BF5}" type="pres">
      <dgm:prSet presAssocID="{72877FFB-8007-4521-A500-9FAF29FCF7AB}" presName="linearFlow" presStyleCnt="0">
        <dgm:presLayoutVars>
          <dgm:dir/>
          <dgm:animLvl val="lvl"/>
          <dgm:resizeHandles val="exact"/>
        </dgm:presLayoutVars>
      </dgm:prSet>
      <dgm:spPr/>
    </dgm:pt>
    <dgm:pt modelId="{8D0E60C1-272F-4950-9D3C-1A37DF270FF1}" type="pres">
      <dgm:prSet presAssocID="{5DE6BD31-A7F6-472C-8D05-2B3236FB37AC}" presName="composite" presStyleCnt="0"/>
      <dgm:spPr/>
    </dgm:pt>
    <dgm:pt modelId="{C64F4F7D-89E2-48E3-BAF9-D8C3166D7074}" type="pres">
      <dgm:prSet presAssocID="{5DE6BD31-A7F6-472C-8D05-2B3236FB37AC}" presName="parentText" presStyleLbl="alignNode1" presStyleIdx="0" presStyleCnt="4" custScaleY="130611">
        <dgm:presLayoutVars>
          <dgm:chMax val="1"/>
          <dgm:bulletEnabled val="1"/>
        </dgm:presLayoutVars>
      </dgm:prSet>
      <dgm:spPr/>
    </dgm:pt>
    <dgm:pt modelId="{A9658AA2-507C-4623-AE08-EE0A8F5FCC02}" type="pres">
      <dgm:prSet presAssocID="{5DE6BD31-A7F6-472C-8D05-2B3236FB37AC}" presName="descendantText" presStyleLbl="alignAcc1" presStyleIdx="0" presStyleCnt="4" custScaleY="136919">
        <dgm:presLayoutVars>
          <dgm:bulletEnabled val="1"/>
        </dgm:presLayoutVars>
      </dgm:prSet>
      <dgm:spPr/>
    </dgm:pt>
    <dgm:pt modelId="{C5C85507-AE34-4995-BFE9-3C11A216AE55}" type="pres">
      <dgm:prSet presAssocID="{1AAEB269-BDBB-40EC-A5BD-34CA27CEE988}" presName="sp" presStyleCnt="0"/>
      <dgm:spPr/>
    </dgm:pt>
    <dgm:pt modelId="{0ECE29DF-FC38-4081-B8C0-BC83C21FCF3A}" type="pres">
      <dgm:prSet presAssocID="{6FC2FBE3-80C5-4AED-A8D8-C8447F1DA361}" presName="composite" presStyleCnt="0"/>
      <dgm:spPr/>
    </dgm:pt>
    <dgm:pt modelId="{334DB10E-A827-495C-805D-5F3951764999}" type="pres">
      <dgm:prSet presAssocID="{6FC2FBE3-80C5-4AED-A8D8-C8447F1DA361}" presName="parentText" presStyleLbl="alignNode1" presStyleIdx="1" presStyleCnt="4" custScaleY="148155" custLinFactNeighborX="0" custLinFactNeighborY="-6183">
        <dgm:presLayoutVars>
          <dgm:chMax val="1"/>
          <dgm:bulletEnabled val="1"/>
        </dgm:presLayoutVars>
      </dgm:prSet>
      <dgm:spPr/>
    </dgm:pt>
    <dgm:pt modelId="{F0648C43-4960-4F12-981B-E0640FBD0B50}" type="pres">
      <dgm:prSet presAssocID="{6FC2FBE3-80C5-4AED-A8D8-C8447F1DA361}" presName="descendantText" presStyleLbl="alignAcc1" presStyleIdx="1" presStyleCnt="4" custScaleX="96911" custScaleY="174295" custLinFactNeighborX="-641" custLinFactNeighborY="-9512">
        <dgm:presLayoutVars>
          <dgm:bulletEnabled val="1"/>
        </dgm:presLayoutVars>
      </dgm:prSet>
      <dgm:spPr/>
    </dgm:pt>
    <dgm:pt modelId="{5588696E-6A45-42A3-9949-D3DC5622736B}" type="pres">
      <dgm:prSet presAssocID="{A378B320-9D38-4128-BFE9-6DD2E8ABA228}" presName="sp" presStyleCnt="0"/>
      <dgm:spPr/>
    </dgm:pt>
    <dgm:pt modelId="{30C2097F-1014-402B-A87F-F0AB5F5FFEBA}" type="pres">
      <dgm:prSet presAssocID="{138F16DE-80F2-4D9D-BE15-F3B1DE5E34DA}" presName="composite" presStyleCnt="0"/>
      <dgm:spPr/>
    </dgm:pt>
    <dgm:pt modelId="{B463EEDF-5CBB-43A6-91E0-D1891E1C6E6F}" type="pres">
      <dgm:prSet presAssocID="{138F16DE-80F2-4D9D-BE15-F3B1DE5E34DA}" presName="parentText" presStyleLbl="alignNode1" presStyleIdx="2" presStyleCnt="4" custLinFactNeighborX="0" custLinFactNeighborY="-19204">
        <dgm:presLayoutVars>
          <dgm:chMax val="1"/>
          <dgm:bulletEnabled val="1"/>
        </dgm:presLayoutVars>
      </dgm:prSet>
      <dgm:spPr/>
    </dgm:pt>
    <dgm:pt modelId="{4AA66A5F-A47A-437B-9AC8-4E3A5297C5C8}" type="pres">
      <dgm:prSet presAssocID="{138F16DE-80F2-4D9D-BE15-F3B1DE5E34DA}" presName="descendantText" presStyleLbl="alignAcc1" presStyleIdx="2" presStyleCnt="4" custScaleX="98278" custLinFactNeighborX="-1447" custLinFactNeighborY="-1890">
        <dgm:presLayoutVars>
          <dgm:bulletEnabled val="1"/>
        </dgm:presLayoutVars>
      </dgm:prSet>
      <dgm:spPr/>
    </dgm:pt>
    <dgm:pt modelId="{AB735CAE-7025-4748-9F9A-2609FB81EF3F}" type="pres">
      <dgm:prSet presAssocID="{1ECDBCB2-B209-4987-858F-417453025065}" presName="sp" presStyleCnt="0"/>
      <dgm:spPr/>
    </dgm:pt>
    <dgm:pt modelId="{542ACC4F-C146-4DDC-A08D-03CD85A20BCA}" type="pres">
      <dgm:prSet presAssocID="{8BE66222-209F-4D6D-9F26-B62B33BDF142}" presName="composite" presStyleCnt="0"/>
      <dgm:spPr/>
    </dgm:pt>
    <dgm:pt modelId="{5CC37666-EA70-4BAA-932A-DF0E4731C6CF}" type="pres">
      <dgm:prSet presAssocID="{8BE66222-209F-4D6D-9F26-B62B33BDF142}" presName="parentText" presStyleLbl="alignNode1" presStyleIdx="3" presStyleCnt="4" custLinFactNeighborX="0" custLinFactNeighborY="-18247">
        <dgm:presLayoutVars>
          <dgm:chMax val="1"/>
          <dgm:bulletEnabled val="1"/>
        </dgm:presLayoutVars>
      </dgm:prSet>
      <dgm:spPr/>
    </dgm:pt>
    <dgm:pt modelId="{45821046-3E15-498B-8E71-74EF8B278FE5}" type="pres">
      <dgm:prSet presAssocID="{8BE66222-209F-4D6D-9F26-B62B33BDF142}" presName="descendantText" presStyleLbl="alignAcc1" presStyleIdx="3" presStyleCnt="4" custLinFactNeighborX="391" custLinFactNeighborY="-7752">
        <dgm:presLayoutVars>
          <dgm:bulletEnabled val="1"/>
        </dgm:presLayoutVars>
      </dgm:prSet>
      <dgm:spPr/>
    </dgm:pt>
  </dgm:ptLst>
  <dgm:cxnLst>
    <dgm:cxn modelId="{9BD58902-8A73-42B1-A5A7-3F88393FA119}" srcId="{72877FFB-8007-4521-A500-9FAF29FCF7AB}" destId="{5DE6BD31-A7F6-472C-8D05-2B3236FB37AC}" srcOrd="0" destOrd="0" parTransId="{39E31054-358B-400C-A464-7708AD3FB387}" sibTransId="{1AAEB269-BDBB-40EC-A5BD-34CA27CEE988}"/>
    <dgm:cxn modelId="{0ED49C07-52E5-45DA-AD26-7D48A5730027}" type="presOf" srcId="{138F16DE-80F2-4D9D-BE15-F3B1DE5E34DA}" destId="{B463EEDF-5CBB-43A6-91E0-D1891E1C6E6F}" srcOrd="0" destOrd="0" presId="urn:microsoft.com/office/officeart/2005/8/layout/chevron2"/>
    <dgm:cxn modelId="{37B5B809-E340-4FAF-BEC5-9D8F80750CD3}" type="presOf" srcId="{3CCDB970-FA32-41D6-B080-832B4A125B9B}" destId="{4AA66A5F-A47A-437B-9AC8-4E3A5297C5C8}" srcOrd="0" destOrd="0" presId="urn:microsoft.com/office/officeart/2005/8/layout/chevron2"/>
    <dgm:cxn modelId="{DEADFF3C-5833-43FE-AED6-054DCD90C580}" type="presOf" srcId="{72877FFB-8007-4521-A500-9FAF29FCF7AB}" destId="{448AA939-08E5-485E-A61F-E33C91626BF5}" srcOrd="0" destOrd="0" presId="urn:microsoft.com/office/officeart/2005/8/layout/chevron2"/>
    <dgm:cxn modelId="{F7676A51-CC47-46BB-AAA1-8B56BC4FEE57}" srcId="{138F16DE-80F2-4D9D-BE15-F3B1DE5E34DA}" destId="{3CCDB970-FA32-41D6-B080-832B4A125B9B}" srcOrd="0" destOrd="0" parTransId="{AFFC296B-311E-49D6-84E5-6091D13CE32D}" sibTransId="{61C01D2F-A9B2-423E-81D7-84604F7A6ECE}"/>
    <dgm:cxn modelId="{D184DD5E-2615-417C-AF9C-A4FA1911AFFB}" srcId="{8BE66222-209F-4D6D-9F26-B62B33BDF142}" destId="{710ABEBD-E9CB-4995-B9A7-B1AE1967E1F6}" srcOrd="0" destOrd="0" parTransId="{8B391BA3-DACC-4A2F-8A84-D9EF29336E5F}" sibTransId="{30DE1865-104C-4530-BF33-D20A3D1012AE}"/>
    <dgm:cxn modelId="{0AF71D6E-BF40-4B37-BCDD-365373675F3E}" srcId="{72877FFB-8007-4521-A500-9FAF29FCF7AB}" destId="{6FC2FBE3-80C5-4AED-A8D8-C8447F1DA361}" srcOrd="1" destOrd="0" parTransId="{B7C871F0-65BD-4858-A2CC-85B6174811B4}" sibTransId="{A378B320-9D38-4128-BFE9-6DD2E8ABA228}"/>
    <dgm:cxn modelId="{C64D7E74-7D00-4C66-842C-59DACAF1D66A}" srcId="{5DE6BD31-A7F6-472C-8D05-2B3236FB37AC}" destId="{82EB0353-4EC6-4617-A806-F4A7E196801E}" srcOrd="0" destOrd="0" parTransId="{E9DBAB13-13BD-4A39-8D47-6017FC090499}" sibTransId="{36AE2C13-73A9-4257-8880-563753C33B10}"/>
    <dgm:cxn modelId="{92A20E7C-5023-461A-B65D-707FA874052F}" type="presOf" srcId="{6FC2FBE3-80C5-4AED-A8D8-C8447F1DA361}" destId="{334DB10E-A827-495C-805D-5F3951764999}" srcOrd="0" destOrd="0" presId="urn:microsoft.com/office/officeart/2005/8/layout/chevron2"/>
    <dgm:cxn modelId="{59AE317D-1756-4064-9C41-E95BD6C33290}" type="presOf" srcId="{82EB0353-4EC6-4617-A806-F4A7E196801E}" destId="{A9658AA2-507C-4623-AE08-EE0A8F5FCC02}" srcOrd="0" destOrd="0" presId="urn:microsoft.com/office/officeart/2005/8/layout/chevron2"/>
    <dgm:cxn modelId="{10A33A8F-9093-4548-86B5-6EEE6BA28840}" type="presOf" srcId="{710ABEBD-E9CB-4995-B9A7-B1AE1967E1F6}" destId="{45821046-3E15-498B-8E71-74EF8B278FE5}" srcOrd="0" destOrd="0" presId="urn:microsoft.com/office/officeart/2005/8/layout/chevron2"/>
    <dgm:cxn modelId="{D1F59AB6-E461-49A8-978D-112DDBB60123}" srcId="{72877FFB-8007-4521-A500-9FAF29FCF7AB}" destId="{8BE66222-209F-4D6D-9F26-B62B33BDF142}" srcOrd="3" destOrd="0" parTransId="{B998C480-B583-415D-86A4-8A6CA9EF9A24}" sibTransId="{C9858AD2-480E-48EB-AAB6-1A67121B9869}"/>
    <dgm:cxn modelId="{B1C008CE-6ABF-4471-96A5-CB8462B531B0}" type="presOf" srcId="{8BE66222-209F-4D6D-9F26-B62B33BDF142}" destId="{5CC37666-EA70-4BAA-932A-DF0E4731C6CF}" srcOrd="0" destOrd="0" presId="urn:microsoft.com/office/officeart/2005/8/layout/chevron2"/>
    <dgm:cxn modelId="{A9C294DA-06A1-42F6-AD4A-FE4EEB70DE67}" srcId="{72877FFB-8007-4521-A500-9FAF29FCF7AB}" destId="{138F16DE-80F2-4D9D-BE15-F3B1DE5E34DA}" srcOrd="2" destOrd="0" parTransId="{80D53783-6A9A-4A6E-86E7-D18C0B2E256D}" sibTransId="{1ECDBCB2-B209-4987-858F-417453025065}"/>
    <dgm:cxn modelId="{05F0CEDB-BEB6-4C9A-99DE-B36496BC5FAA}" type="presOf" srcId="{5DE6BD31-A7F6-472C-8D05-2B3236FB37AC}" destId="{C64F4F7D-89E2-48E3-BAF9-D8C3166D7074}" srcOrd="0" destOrd="0" presId="urn:microsoft.com/office/officeart/2005/8/layout/chevron2"/>
    <dgm:cxn modelId="{45DC79E1-045B-4539-BC6C-E7974416B616}" srcId="{6FC2FBE3-80C5-4AED-A8D8-C8447F1DA361}" destId="{1A2FA154-D849-4613-93C1-1206C707968F}" srcOrd="0" destOrd="0" parTransId="{FA9238EF-BA23-4BE9-AA86-C701B2B03D49}" sibTransId="{7A18B142-C35F-4CE5-97FC-B317F301D7FD}"/>
    <dgm:cxn modelId="{E86F99FE-4FC8-4E20-A0FB-3D3E427C1F3E}" type="presOf" srcId="{1A2FA154-D849-4613-93C1-1206C707968F}" destId="{F0648C43-4960-4F12-981B-E0640FBD0B50}" srcOrd="0" destOrd="0" presId="urn:microsoft.com/office/officeart/2005/8/layout/chevron2"/>
    <dgm:cxn modelId="{3DEC0785-9C3A-4D98-8719-F78537FD6BDA}" type="presParOf" srcId="{448AA939-08E5-485E-A61F-E33C91626BF5}" destId="{8D0E60C1-272F-4950-9D3C-1A37DF270FF1}" srcOrd="0" destOrd="0" presId="urn:microsoft.com/office/officeart/2005/8/layout/chevron2"/>
    <dgm:cxn modelId="{47E1ADA4-C5E3-45AF-931A-AF32D06144FC}" type="presParOf" srcId="{8D0E60C1-272F-4950-9D3C-1A37DF270FF1}" destId="{C64F4F7D-89E2-48E3-BAF9-D8C3166D7074}" srcOrd="0" destOrd="0" presId="urn:microsoft.com/office/officeart/2005/8/layout/chevron2"/>
    <dgm:cxn modelId="{08640B8C-7111-4051-8ED8-3B8C8C7584A9}" type="presParOf" srcId="{8D0E60C1-272F-4950-9D3C-1A37DF270FF1}" destId="{A9658AA2-507C-4623-AE08-EE0A8F5FCC02}" srcOrd="1" destOrd="0" presId="urn:microsoft.com/office/officeart/2005/8/layout/chevron2"/>
    <dgm:cxn modelId="{BE4D0B99-2E07-4F79-B4F4-3AB391E0BD06}" type="presParOf" srcId="{448AA939-08E5-485E-A61F-E33C91626BF5}" destId="{C5C85507-AE34-4995-BFE9-3C11A216AE55}" srcOrd="1" destOrd="0" presId="urn:microsoft.com/office/officeart/2005/8/layout/chevron2"/>
    <dgm:cxn modelId="{FF42A928-B039-4892-A505-29B8919557BE}" type="presParOf" srcId="{448AA939-08E5-485E-A61F-E33C91626BF5}" destId="{0ECE29DF-FC38-4081-B8C0-BC83C21FCF3A}" srcOrd="2" destOrd="0" presId="urn:microsoft.com/office/officeart/2005/8/layout/chevron2"/>
    <dgm:cxn modelId="{107C7EC6-928D-4CE0-833F-AACFAAB3A46B}" type="presParOf" srcId="{0ECE29DF-FC38-4081-B8C0-BC83C21FCF3A}" destId="{334DB10E-A827-495C-805D-5F3951764999}" srcOrd="0" destOrd="0" presId="urn:microsoft.com/office/officeart/2005/8/layout/chevron2"/>
    <dgm:cxn modelId="{2107D018-2F49-47F9-B296-7362CD4E55D4}" type="presParOf" srcId="{0ECE29DF-FC38-4081-B8C0-BC83C21FCF3A}" destId="{F0648C43-4960-4F12-981B-E0640FBD0B50}" srcOrd="1" destOrd="0" presId="urn:microsoft.com/office/officeart/2005/8/layout/chevron2"/>
    <dgm:cxn modelId="{08BC86EE-11BF-4BF3-AA54-C195390CDCB7}" type="presParOf" srcId="{448AA939-08E5-485E-A61F-E33C91626BF5}" destId="{5588696E-6A45-42A3-9949-D3DC5622736B}" srcOrd="3" destOrd="0" presId="urn:microsoft.com/office/officeart/2005/8/layout/chevron2"/>
    <dgm:cxn modelId="{F69879A6-66D4-4969-99D0-7DB17F76C43B}" type="presParOf" srcId="{448AA939-08E5-485E-A61F-E33C91626BF5}" destId="{30C2097F-1014-402B-A87F-F0AB5F5FFEBA}" srcOrd="4" destOrd="0" presId="urn:microsoft.com/office/officeart/2005/8/layout/chevron2"/>
    <dgm:cxn modelId="{7AB08BAB-0253-4E9F-99FB-400C832113FB}" type="presParOf" srcId="{30C2097F-1014-402B-A87F-F0AB5F5FFEBA}" destId="{B463EEDF-5CBB-43A6-91E0-D1891E1C6E6F}" srcOrd="0" destOrd="0" presId="urn:microsoft.com/office/officeart/2005/8/layout/chevron2"/>
    <dgm:cxn modelId="{535FE8B4-1EB3-4C9C-89E0-B13A363045AF}" type="presParOf" srcId="{30C2097F-1014-402B-A87F-F0AB5F5FFEBA}" destId="{4AA66A5F-A47A-437B-9AC8-4E3A5297C5C8}" srcOrd="1" destOrd="0" presId="urn:microsoft.com/office/officeart/2005/8/layout/chevron2"/>
    <dgm:cxn modelId="{308D96BB-410C-46AD-9965-23630B991362}" type="presParOf" srcId="{448AA939-08E5-485E-A61F-E33C91626BF5}" destId="{AB735CAE-7025-4748-9F9A-2609FB81EF3F}" srcOrd="5" destOrd="0" presId="urn:microsoft.com/office/officeart/2005/8/layout/chevron2"/>
    <dgm:cxn modelId="{C9217416-7376-4920-A13A-890F560E20B0}" type="presParOf" srcId="{448AA939-08E5-485E-A61F-E33C91626BF5}" destId="{542ACC4F-C146-4DDC-A08D-03CD85A20BCA}" srcOrd="6" destOrd="0" presId="urn:microsoft.com/office/officeart/2005/8/layout/chevron2"/>
    <dgm:cxn modelId="{61B77A98-C797-43BA-88A5-95C70B7A1A27}" type="presParOf" srcId="{542ACC4F-C146-4DDC-A08D-03CD85A20BCA}" destId="{5CC37666-EA70-4BAA-932A-DF0E4731C6CF}" srcOrd="0" destOrd="0" presId="urn:microsoft.com/office/officeart/2005/8/layout/chevron2"/>
    <dgm:cxn modelId="{AF8DA5B3-F6E8-4E1D-8B11-7C922D2B14EB}" type="presParOf" srcId="{542ACC4F-C146-4DDC-A08D-03CD85A20BCA}" destId="{45821046-3E15-498B-8E71-74EF8B278F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84B3B5-0018-43DE-91C9-52AE3DCB8198}" type="doc">
      <dgm:prSet loTypeId="urn:microsoft.com/office/officeart/2005/8/layout/hList3" loCatId="list" qsTypeId="urn:microsoft.com/office/officeart/2005/8/quickstyle/3d4" qsCatId="3D" csTypeId="urn:microsoft.com/office/officeart/2005/8/colors/accent4_1" csCatId="accent4" phldr="1"/>
      <dgm:spPr/>
      <dgm:t>
        <a:bodyPr/>
        <a:lstStyle/>
        <a:p>
          <a:endParaRPr lang="id-ID"/>
        </a:p>
      </dgm:t>
    </dgm:pt>
    <dgm:pt modelId="{FB0C3E76-D00A-4281-A3D2-E8D6577095C5}">
      <dgm:prSet phldrT="[Text]" custT="1"/>
      <dgm:spPr>
        <a:solidFill>
          <a:srgbClr val="00B0F0"/>
        </a:solidFill>
      </dgm:spPr>
      <dgm:t>
        <a:bodyPr/>
        <a:lstStyle/>
        <a:p>
          <a:r>
            <a:rPr lang="id-ID" sz="3200" b="1" dirty="0"/>
            <a:t>Strategi Pengembangan Karakter</a:t>
          </a:r>
        </a:p>
      </dgm:t>
    </dgm:pt>
    <dgm:pt modelId="{C5A0FC22-B53D-430A-869F-8BE74213362A}" type="parTrans" cxnId="{09D5D030-A14E-4768-AD5B-9B8942FABB95}">
      <dgm:prSet/>
      <dgm:spPr/>
      <dgm:t>
        <a:bodyPr/>
        <a:lstStyle/>
        <a:p>
          <a:endParaRPr lang="id-ID"/>
        </a:p>
      </dgm:t>
    </dgm:pt>
    <dgm:pt modelId="{0EB2AEFE-21DF-4ECB-82C8-E3A1CAE21818}" type="sibTrans" cxnId="{09D5D030-A14E-4768-AD5B-9B8942FABB95}">
      <dgm:prSet/>
      <dgm:spPr/>
      <dgm:t>
        <a:bodyPr/>
        <a:lstStyle/>
        <a:p>
          <a:endParaRPr lang="id-ID"/>
        </a:p>
      </dgm:t>
    </dgm:pt>
    <dgm:pt modelId="{1E90D24E-660E-4647-A0A5-488EB07349AC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200" b="1" dirty="0" err="1"/>
            <a:t>Pembelajaran</a:t>
          </a:r>
          <a:endParaRPr lang="id-ID" sz="2200" b="1" dirty="0">
            <a:solidFill>
              <a:schemeClr val="tx1"/>
            </a:solidFill>
          </a:endParaRPr>
        </a:p>
      </dgm:t>
    </dgm:pt>
    <dgm:pt modelId="{58D6E832-ABE6-4413-A78E-88133A696795}" type="parTrans" cxnId="{5FAE9569-75F3-4B24-8FCB-E4AAB9FA7A1C}">
      <dgm:prSet/>
      <dgm:spPr/>
      <dgm:t>
        <a:bodyPr/>
        <a:lstStyle/>
        <a:p>
          <a:endParaRPr lang="id-ID"/>
        </a:p>
      </dgm:t>
    </dgm:pt>
    <dgm:pt modelId="{10B13D9E-BEF4-499C-8690-A9065F7BDE3D}" type="sibTrans" cxnId="{5FAE9569-75F3-4B24-8FCB-E4AAB9FA7A1C}">
      <dgm:prSet/>
      <dgm:spPr/>
      <dgm:t>
        <a:bodyPr/>
        <a:lstStyle/>
        <a:p>
          <a:endParaRPr lang="id-ID"/>
        </a:p>
      </dgm:t>
    </dgm:pt>
    <dgm:pt modelId="{4F9C66A8-5AA2-4C30-AF3A-F90D58EE635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200" b="1" dirty="0" err="1"/>
            <a:t>Ekstrakurikuler</a:t>
          </a:r>
          <a:endParaRPr lang="id-ID" sz="2200" b="1" dirty="0"/>
        </a:p>
      </dgm:t>
    </dgm:pt>
    <dgm:pt modelId="{0227C911-858B-4E3C-B556-EF3F862B8717}" type="parTrans" cxnId="{D50D8C5D-105C-4CF9-A14A-EC24FB0AB707}">
      <dgm:prSet/>
      <dgm:spPr/>
      <dgm:t>
        <a:bodyPr/>
        <a:lstStyle/>
        <a:p>
          <a:endParaRPr lang="id-ID"/>
        </a:p>
      </dgm:t>
    </dgm:pt>
    <dgm:pt modelId="{534744D8-6DF0-44C6-8038-B1A38FF9D5B1}" type="sibTrans" cxnId="{D50D8C5D-105C-4CF9-A14A-EC24FB0AB707}">
      <dgm:prSet/>
      <dgm:spPr/>
      <dgm:t>
        <a:bodyPr/>
        <a:lstStyle/>
        <a:p>
          <a:endParaRPr lang="id-ID"/>
        </a:p>
      </dgm:t>
    </dgm:pt>
    <dgm:pt modelId="{C652C518-227E-4A67-AE18-46A77F115AEA}">
      <dgm:prSet phldrT="[Text]" custT="1"/>
      <dgm:spPr>
        <a:solidFill>
          <a:srgbClr val="92D050"/>
        </a:solidFill>
      </dgm:spPr>
      <dgm:t>
        <a:bodyPr/>
        <a:lstStyle/>
        <a:p>
          <a:pPr marL="0" indent="0" algn="ctr">
            <a:tabLst>
              <a:tab pos="0" algn="l"/>
            </a:tabLst>
          </a:pPr>
          <a:r>
            <a:rPr lang="en-US" sz="2200" b="1" dirty="0" err="1">
              <a:sym typeface="Symbol"/>
            </a:rPr>
            <a:t>P</a:t>
          </a:r>
          <a:r>
            <a:rPr lang="en-US" sz="2200" b="1" dirty="0" err="1"/>
            <a:t>engembangan</a:t>
          </a:r>
          <a:r>
            <a:rPr lang="en-US" sz="2200" b="1" dirty="0"/>
            <a:t> </a:t>
          </a:r>
          <a:r>
            <a:rPr lang="en-US" sz="2200" b="1" dirty="0" err="1"/>
            <a:t>budaya</a:t>
          </a:r>
          <a:r>
            <a:rPr lang="en-US" sz="2200" b="1" dirty="0"/>
            <a:t> </a:t>
          </a:r>
          <a:r>
            <a:rPr lang="en-US" sz="2200" b="1" dirty="0" err="1"/>
            <a:t>perguruan</a:t>
          </a:r>
          <a:r>
            <a:rPr lang="en-US" sz="2200" b="1" dirty="0"/>
            <a:t> </a:t>
          </a:r>
          <a:r>
            <a:rPr lang="en-US" sz="2200" b="1" dirty="0" err="1"/>
            <a:t>tinggi</a:t>
          </a:r>
          <a:endParaRPr lang="en-US" sz="2200" b="1" dirty="0"/>
        </a:p>
      </dgm:t>
    </dgm:pt>
    <dgm:pt modelId="{AC8A24F8-2EA5-4CD5-B2AB-1EFC0B22F6FC}" type="parTrans" cxnId="{F153DD88-D8FD-48D3-BDD7-921DDF2AF371}">
      <dgm:prSet/>
      <dgm:spPr/>
      <dgm:t>
        <a:bodyPr/>
        <a:lstStyle/>
        <a:p>
          <a:endParaRPr lang="id-ID"/>
        </a:p>
      </dgm:t>
    </dgm:pt>
    <dgm:pt modelId="{A6BCF047-BBB6-42BA-8B41-059E51987576}" type="sibTrans" cxnId="{F153DD88-D8FD-48D3-BDD7-921DDF2AF371}">
      <dgm:prSet/>
      <dgm:spPr/>
      <dgm:t>
        <a:bodyPr/>
        <a:lstStyle/>
        <a:p>
          <a:endParaRPr lang="id-ID"/>
        </a:p>
      </dgm:t>
    </dgm:pt>
    <dgm:pt modelId="{F017B98F-E360-4A4D-ACBC-B975F1BE97BC}" type="pres">
      <dgm:prSet presAssocID="{4384B3B5-0018-43DE-91C9-52AE3DCB8198}" presName="composite" presStyleCnt="0">
        <dgm:presLayoutVars>
          <dgm:chMax val="1"/>
          <dgm:dir/>
          <dgm:resizeHandles val="exact"/>
        </dgm:presLayoutVars>
      </dgm:prSet>
      <dgm:spPr/>
    </dgm:pt>
    <dgm:pt modelId="{0AB82CF7-3936-4B8E-9D03-ABAE40C5C547}" type="pres">
      <dgm:prSet presAssocID="{FB0C3E76-D00A-4281-A3D2-E8D6577095C5}" presName="roof" presStyleLbl="dkBgShp" presStyleIdx="0" presStyleCnt="2"/>
      <dgm:spPr/>
    </dgm:pt>
    <dgm:pt modelId="{D9996511-2C65-422F-9206-D6E96B213971}" type="pres">
      <dgm:prSet presAssocID="{FB0C3E76-D00A-4281-A3D2-E8D6577095C5}" presName="pillars" presStyleCnt="0"/>
      <dgm:spPr/>
    </dgm:pt>
    <dgm:pt modelId="{BE57DEA8-49EE-4870-AAC5-4FF47D795849}" type="pres">
      <dgm:prSet presAssocID="{FB0C3E76-D00A-4281-A3D2-E8D6577095C5}" presName="pillar1" presStyleLbl="node1" presStyleIdx="0" presStyleCnt="3" custLinFactNeighborX="-147" custLinFactNeighborY="-351">
        <dgm:presLayoutVars>
          <dgm:bulletEnabled val="1"/>
        </dgm:presLayoutVars>
      </dgm:prSet>
      <dgm:spPr/>
    </dgm:pt>
    <dgm:pt modelId="{0DDBA745-C253-4E4A-8C6B-58C8B7D94724}" type="pres">
      <dgm:prSet presAssocID="{4F9C66A8-5AA2-4C30-AF3A-F90D58EE6354}" presName="pillarX" presStyleLbl="node1" presStyleIdx="1" presStyleCnt="3">
        <dgm:presLayoutVars>
          <dgm:bulletEnabled val="1"/>
        </dgm:presLayoutVars>
      </dgm:prSet>
      <dgm:spPr/>
    </dgm:pt>
    <dgm:pt modelId="{33AC6B16-43BD-4FC8-85D0-3C1A312CACD3}" type="pres">
      <dgm:prSet presAssocID="{C652C518-227E-4A67-AE18-46A77F115AEA}" presName="pillarX" presStyleLbl="node1" presStyleIdx="2" presStyleCnt="3">
        <dgm:presLayoutVars>
          <dgm:bulletEnabled val="1"/>
        </dgm:presLayoutVars>
      </dgm:prSet>
      <dgm:spPr/>
    </dgm:pt>
    <dgm:pt modelId="{B49CDD35-54B6-4690-A20A-EB458DD2781D}" type="pres">
      <dgm:prSet presAssocID="{FB0C3E76-D00A-4281-A3D2-E8D6577095C5}" presName="base" presStyleLbl="dkBgShp" presStyleIdx="1" presStyleCnt="2"/>
      <dgm:spPr>
        <a:solidFill>
          <a:srgbClr val="C00000"/>
        </a:solidFill>
      </dgm:spPr>
    </dgm:pt>
  </dgm:ptLst>
  <dgm:cxnLst>
    <dgm:cxn modelId="{09D5D030-A14E-4768-AD5B-9B8942FABB95}" srcId="{4384B3B5-0018-43DE-91C9-52AE3DCB8198}" destId="{FB0C3E76-D00A-4281-A3D2-E8D6577095C5}" srcOrd="0" destOrd="0" parTransId="{C5A0FC22-B53D-430A-869F-8BE74213362A}" sibTransId="{0EB2AEFE-21DF-4ECB-82C8-E3A1CAE21818}"/>
    <dgm:cxn modelId="{D50D8C5D-105C-4CF9-A14A-EC24FB0AB707}" srcId="{FB0C3E76-D00A-4281-A3D2-E8D6577095C5}" destId="{4F9C66A8-5AA2-4C30-AF3A-F90D58EE6354}" srcOrd="1" destOrd="0" parTransId="{0227C911-858B-4E3C-B556-EF3F862B8717}" sibTransId="{534744D8-6DF0-44C6-8038-B1A38FF9D5B1}"/>
    <dgm:cxn modelId="{5FAE9569-75F3-4B24-8FCB-E4AAB9FA7A1C}" srcId="{FB0C3E76-D00A-4281-A3D2-E8D6577095C5}" destId="{1E90D24E-660E-4647-A0A5-488EB07349AC}" srcOrd="0" destOrd="0" parTransId="{58D6E832-ABE6-4413-A78E-88133A696795}" sibTransId="{10B13D9E-BEF4-499C-8690-A9065F7BDE3D}"/>
    <dgm:cxn modelId="{F153DD88-D8FD-48D3-BDD7-921DDF2AF371}" srcId="{FB0C3E76-D00A-4281-A3D2-E8D6577095C5}" destId="{C652C518-227E-4A67-AE18-46A77F115AEA}" srcOrd="2" destOrd="0" parTransId="{AC8A24F8-2EA5-4CD5-B2AB-1EFC0B22F6FC}" sibTransId="{A6BCF047-BBB6-42BA-8B41-059E51987576}"/>
    <dgm:cxn modelId="{60B4BBA5-B242-4449-9146-674036C1734A}" type="presOf" srcId="{C652C518-227E-4A67-AE18-46A77F115AEA}" destId="{33AC6B16-43BD-4FC8-85D0-3C1A312CACD3}" srcOrd="0" destOrd="0" presId="urn:microsoft.com/office/officeart/2005/8/layout/hList3"/>
    <dgm:cxn modelId="{3B56F8B6-1AFF-4FD4-BA90-EB13E60F4B22}" type="presOf" srcId="{1E90D24E-660E-4647-A0A5-488EB07349AC}" destId="{BE57DEA8-49EE-4870-AAC5-4FF47D795849}" srcOrd="0" destOrd="0" presId="urn:microsoft.com/office/officeart/2005/8/layout/hList3"/>
    <dgm:cxn modelId="{28E5C7DD-AAFB-47CE-900D-30F7D0B57D85}" type="presOf" srcId="{4F9C66A8-5AA2-4C30-AF3A-F90D58EE6354}" destId="{0DDBA745-C253-4E4A-8C6B-58C8B7D94724}" srcOrd="0" destOrd="0" presId="urn:microsoft.com/office/officeart/2005/8/layout/hList3"/>
    <dgm:cxn modelId="{892787E7-2B3F-4CC7-8EAC-A8EC994863AA}" type="presOf" srcId="{FB0C3E76-D00A-4281-A3D2-E8D6577095C5}" destId="{0AB82CF7-3936-4B8E-9D03-ABAE40C5C547}" srcOrd="0" destOrd="0" presId="urn:microsoft.com/office/officeart/2005/8/layout/hList3"/>
    <dgm:cxn modelId="{D30F11F8-27F7-43B1-B999-FD6107FB2F5E}" type="presOf" srcId="{4384B3B5-0018-43DE-91C9-52AE3DCB8198}" destId="{F017B98F-E360-4A4D-ACBC-B975F1BE97BC}" srcOrd="0" destOrd="0" presId="urn:microsoft.com/office/officeart/2005/8/layout/hList3"/>
    <dgm:cxn modelId="{47EF30AB-4632-4A57-8F1A-C59CCCD66706}" type="presParOf" srcId="{F017B98F-E360-4A4D-ACBC-B975F1BE97BC}" destId="{0AB82CF7-3936-4B8E-9D03-ABAE40C5C547}" srcOrd="0" destOrd="0" presId="urn:microsoft.com/office/officeart/2005/8/layout/hList3"/>
    <dgm:cxn modelId="{BB1CF0CA-F4FD-4DAF-9396-667C4E2187D5}" type="presParOf" srcId="{F017B98F-E360-4A4D-ACBC-B975F1BE97BC}" destId="{D9996511-2C65-422F-9206-D6E96B213971}" srcOrd="1" destOrd="0" presId="urn:microsoft.com/office/officeart/2005/8/layout/hList3"/>
    <dgm:cxn modelId="{0288540A-4634-4517-8EB7-012C75AE1115}" type="presParOf" srcId="{D9996511-2C65-422F-9206-D6E96B213971}" destId="{BE57DEA8-49EE-4870-AAC5-4FF47D795849}" srcOrd="0" destOrd="0" presId="urn:microsoft.com/office/officeart/2005/8/layout/hList3"/>
    <dgm:cxn modelId="{3A23B0AB-FFE1-4EDC-8B11-65BFAEF0D825}" type="presParOf" srcId="{D9996511-2C65-422F-9206-D6E96B213971}" destId="{0DDBA745-C253-4E4A-8C6B-58C8B7D94724}" srcOrd="1" destOrd="0" presId="urn:microsoft.com/office/officeart/2005/8/layout/hList3"/>
    <dgm:cxn modelId="{B8C60233-93A9-4ED8-928D-D4D40D6C4C34}" type="presParOf" srcId="{D9996511-2C65-422F-9206-D6E96B213971}" destId="{33AC6B16-43BD-4FC8-85D0-3C1A312CACD3}" srcOrd="2" destOrd="0" presId="urn:microsoft.com/office/officeart/2005/8/layout/hList3"/>
    <dgm:cxn modelId="{0E322916-EBEF-4100-BE3C-A3D8592D81C3}" type="presParOf" srcId="{F017B98F-E360-4A4D-ACBC-B975F1BE97BC}" destId="{B49CDD35-54B6-4690-A20A-EB458DD2781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83616-1964-4635-80F4-C311FF3E5085}">
      <dsp:nvSpPr>
        <dsp:cNvPr id="0" name=""/>
        <dsp:cNvSpPr/>
      </dsp:nvSpPr>
      <dsp:spPr>
        <a:xfrm rot="10800000">
          <a:off x="685810" y="698"/>
          <a:ext cx="7162778" cy="1154988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71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  <a:latin typeface="Eras Bold ITC" panose="020B0907030504020204" pitchFamily="34" charset="0"/>
            </a:rPr>
            <a:t>Kemampuan dan membentuk watak  serta peradaban bangsa yg bermartabat  dlm rangka mencerdaskan bangsa</a:t>
          </a:r>
        </a:p>
      </dsp:txBody>
      <dsp:txXfrm rot="10800000">
        <a:off x="974557" y="698"/>
        <a:ext cx="6874031" cy="1154988"/>
      </dsp:txXfrm>
    </dsp:sp>
    <dsp:sp modelId="{B5E0C996-D1A0-4054-AEA2-4A07AB9B207B}">
      <dsp:nvSpPr>
        <dsp:cNvPr id="0" name=""/>
        <dsp:cNvSpPr/>
      </dsp:nvSpPr>
      <dsp:spPr>
        <a:xfrm>
          <a:off x="0" y="0"/>
          <a:ext cx="1119598" cy="11195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ECF4E-F137-47B7-B53B-080BBD3E9C79}">
      <dsp:nvSpPr>
        <dsp:cNvPr id="0" name=""/>
        <dsp:cNvSpPr/>
      </dsp:nvSpPr>
      <dsp:spPr>
        <a:xfrm rot="10800000">
          <a:off x="685810" y="1489896"/>
          <a:ext cx="7162778" cy="1119598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71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000" kern="1200" dirty="0">
              <a:solidFill>
                <a:schemeClr val="tx1"/>
              </a:solidFill>
              <a:latin typeface="Eras Bold ITC" panose="020B0907030504020204" pitchFamily="34" charset="0"/>
            </a:rPr>
            <a:t>Sivitas Akademika yang inovatif, responsif, kreatif, terampil, berdaya saing, dan kooperatif melalui pelaksanaan Tridharma</a:t>
          </a:r>
        </a:p>
      </dsp:txBody>
      <dsp:txXfrm rot="10800000">
        <a:off x="965709" y="1489896"/>
        <a:ext cx="6882879" cy="1119598"/>
      </dsp:txXfrm>
    </dsp:sp>
    <dsp:sp modelId="{87CA541B-4CF3-43E8-BBE9-94CFA00ACE16}">
      <dsp:nvSpPr>
        <dsp:cNvPr id="0" name=""/>
        <dsp:cNvSpPr/>
      </dsp:nvSpPr>
      <dsp:spPr>
        <a:xfrm>
          <a:off x="0" y="1523999"/>
          <a:ext cx="1119598" cy="11195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B2FBE-ADF3-4D38-A33C-206808B6BB76}">
      <dsp:nvSpPr>
        <dsp:cNvPr id="0" name=""/>
        <dsp:cNvSpPr/>
      </dsp:nvSpPr>
      <dsp:spPr>
        <a:xfrm rot="10800000">
          <a:off x="720600" y="2943702"/>
          <a:ext cx="7093198" cy="1119598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71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000" kern="1200" dirty="0">
              <a:solidFill>
                <a:schemeClr val="tx1"/>
              </a:solidFill>
              <a:latin typeface="Eras Bold ITC" panose="020B0907030504020204" pitchFamily="34" charset="0"/>
            </a:rPr>
            <a:t>Ilmu Pengetahuan dan Teknologi  dengan memperhatikan dan menerapkan nilai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000" kern="1200" dirty="0">
              <a:solidFill>
                <a:schemeClr val="tx1"/>
              </a:solidFill>
              <a:latin typeface="Eras Bold ITC" panose="020B0907030504020204" pitchFamily="34" charset="0"/>
            </a:rPr>
            <a:t> humaniora.</a:t>
          </a:r>
        </a:p>
      </dsp:txBody>
      <dsp:txXfrm rot="10800000">
        <a:off x="1000499" y="2943702"/>
        <a:ext cx="6813299" cy="1119598"/>
      </dsp:txXfrm>
    </dsp:sp>
    <dsp:sp modelId="{27C5D387-467F-4554-BB2B-9E816A2CC5AE}">
      <dsp:nvSpPr>
        <dsp:cNvPr id="0" name=""/>
        <dsp:cNvSpPr/>
      </dsp:nvSpPr>
      <dsp:spPr>
        <a:xfrm>
          <a:off x="0" y="2895604"/>
          <a:ext cx="1119598" cy="11195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F4F7D-89E2-48E3-BAF9-D8C3166D7074}">
      <dsp:nvSpPr>
        <dsp:cNvPr id="0" name=""/>
        <dsp:cNvSpPr/>
      </dsp:nvSpPr>
      <dsp:spPr>
        <a:xfrm rot="5400000">
          <a:off x="-217448" y="220143"/>
          <a:ext cx="1449657" cy="1014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solidFill>
                <a:schemeClr val="tx1"/>
              </a:solidFill>
              <a:latin typeface="Eras Bold ITC" panose="020B0907030504020204" pitchFamily="34" charset="0"/>
            </a:rPr>
            <a:t>1</a:t>
          </a:r>
        </a:p>
      </dsp:txBody>
      <dsp:txXfrm rot="-5400000">
        <a:off x="1" y="510074"/>
        <a:ext cx="1014760" cy="434897"/>
      </dsp:txXfrm>
    </dsp:sp>
    <dsp:sp modelId="{A9658AA2-507C-4623-AE08-EE0A8F5FCC02}">
      <dsp:nvSpPr>
        <dsp:cNvPr id="0" name=""/>
        <dsp:cNvSpPr/>
      </dsp:nvSpPr>
      <dsp:spPr>
        <a:xfrm rot="5400000">
          <a:off x="4112941" y="-3095486"/>
          <a:ext cx="942277" cy="7138639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3200" kern="1200" dirty="0">
              <a:latin typeface="Eras Bold ITC" panose="020B0907030504020204" pitchFamily="34" charset="0"/>
            </a:rPr>
            <a:t>BERKEMBANGNYA POTENSI MAHASISWA</a:t>
          </a:r>
        </a:p>
      </dsp:txBody>
      <dsp:txXfrm rot="-5400000">
        <a:off x="1014760" y="48693"/>
        <a:ext cx="7092641" cy="850281"/>
      </dsp:txXfrm>
    </dsp:sp>
    <dsp:sp modelId="{334DB10E-A827-495C-805D-5F3951764999}">
      <dsp:nvSpPr>
        <dsp:cNvPr id="0" name=""/>
        <dsp:cNvSpPr/>
      </dsp:nvSpPr>
      <dsp:spPr>
        <a:xfrm rot="5400000">
          <a:off x="-217448" y="1473819"/>
          <a:ext cx="1449657" cy="1014760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solidFill>
                <a:schemeClr val="tx1"/>
              </a:solidFill>
              <a:latin typeface="Eras Bold ITC" panose="020B0907030504020204" pitchFamily="34" charset="0"/>
            </a:rPr>
            <a:t>2</a:t>
          </a:r>
        </a:p>
      </dsp:txBody>
      <dsp:txXfrm rot="-5400000">
        <a:off x="1" y="1763750"/>
        <a:ext cx="1014760" cy="434897"/>
      </dsp:txXfrm>
    </dsp:sp>
    <dsp:sp modelId="{F0648C43-4960-4F12-981B-E0640FBD0B50}">
      <dsp:nvSpPr>
        <dsp:cNvPr id="0" name=""/>
        <dsp:cNvSpPr/>
      </dsp:nvSpPr>
      <dsp:spPr>
        <a:xfrm rot="5400000">
          <a:off x="4112941" y="-1841809"/>
          <a:ext cx="942277" cy="713863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kern="1200" dirty="0">
              <a:latin typeface="Eras Bold ITC" panose="020B0907030504020204" pitchFamily="34" charset="0"/>
            </a:rPr>
            <a:t>DIHASILKANNYA LULUSAN YANG MENGUASAI CABANG  IPTEK</a:t>
          </a:r>
        </a:p>
      </dsp:txBody>
      <dsp:txXfrm rot="-5400000">
        <a:off x="1014760" y="1302370"/>
        <a:ext cx="7092641" cy="850281"/>
      </dsp:txXfrm>
    </dsp:sp>
    <dsp:sp modelId="{B463EEDF-5CBB-43A6-91E0-D1891E1C6E6F}">
      <dsp:nvSpPr>
        <dsp:cNvPr id="0" name=""/>
        <dsp:cNvSpPr/>
      </dsp:nvSpPr>
      <dsp:spPr>
        <a:xfrm rot="5400000">
          <a:off x="-217448" y="2727496"/>
          <a:ext cx="1449657" cy="1014760"/>
        </a:xfrm>
        <a:prstGeom prst="chevron">
          <a:avLst/>
        </a:prstGeom>
        <a:solidFill>
          <a:srgbClr val="DDFDFA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solidFill>
                <a:schemeClr val="tx1"/>
              </a:solidFill>
              <a:latin typeface="Eras Bold ITC" panose="020B0907030504020204" pitchFamily="34" charset="0"/>
            </a:rPr>
            <a:t>3</a:t>
          </a:r>
        </a:p>
      </dsp:txBody>
      <dsp:txXfrm rot="-5400000">
        <a:off x="1" y="3017427"/>
        <a:ext cx="1014760" cy="434897"/>
      </dsp:txXfrm>
    </dsp:sp>
    <dsp:sp modelId="{4AA66A5F-A47A-437B-9AC8-4E3A5297C5C8}">
      <dsp:nvSpPr>
        <dsp:cNvPr id="0" name=""/>
        <dsp:cNvSpPr/>
      </dsp:nvSpPr>
      <dsp:spPr>
        <a:xfrm rot="5400000">
          <a:off x="4112941" y="-588133"/>
          <a:ext cx="942277" cy="7138639"/>
        </a:xfrm>
        <a:prstGeom prst="round2SameRect">
          <a:avLst/>
        </a:prstGeom>
        <a:solidFill>
          <a:srgbClr val="DDFDFA">
            <a:alpha val="89804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kern="1200" dirty="0">
              <a:latin typeface="Eras Bold ITC" panose="020B0907030504020204" pitchFamily="34" charset="0"/>
            </a:rPr>
            <a:t> DIHASILKANNYA IPTEK</a:t>
          </a:r>
        </a:p>
      </dsp:txBody>
      <dsp:txXfrm rot="-5400000">
        <a:off x="1014760" y="2556046"/>
        <a:ext cx="7092641" cy="8502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83616-1964-4635-80F4-C311FF3E5085}">
      <dsp:nvSpPr>
        <dsp:cNvPr id="0" name=""/>
        <dsp:cNvSpPr/>
      </dsp:nvSpPr>
      <dsp:spPr>
        <a:xfrm rot="10800000">
          <a:off x="685810" y="698"/>
          <a:ext cx="7162778" cy="1154988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71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  <a:latin typeface="Eras Bold ITC" panose="020B0907030504020204" pitchFamily="34" charset="0"/>
            </a:rPr>
            <a:t>Kemampuan dan membentuk watak  serta peradaban bangsa yg bermartabat  dlm rangka mencerdaskan bangsa</a:t>
          </a:r>
        </a:p>
      </dsp:txBody>
      <dsp:txXfrm rot="10800000">
        <a:off x="974557" y="698"/>
        <a:ext cx="6874031" cy="1154988"/>
      </dsp:txXfrm>
    </dsp:sp>
    <dsp:sp modelId="{B5E0C996-D1A0-4054-AEA2-4A07AB9B207B}">
      <dsp:nvSpPr>
        <dsp:cNvPr id="0" name=""/>
        <dsp:cNvSpPr/>
      </dsp:nvSpPr>
      <dsp:spPr>
        <a:xfrm>
          <a:off x="0" y="0"/>
          <a:ext cx="1119598" cy="11195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ECF4E-F137-47B7-B53B-080BBD3E9C79}">
      <dsp:nvSpPr>
        <dsp:cNvPr id="0" name=""/>
        <dsp:cNvSpPr/>
      </dsp:nvSpPr>
      <dsp:spPr>
        <a:xfrm rot="10800000">
          <a:off x="685810" y="1489896"/>
          <a:ext cx="7162778" cy="1119598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71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000" kern="1200" dirty="0">
              <a:solidFill>
                <a:schemeClr val="tx1"/>
              </a:solidFill>
              <a:latin typeface="Eras Bold ITC" panose="020B0907030504020204" pitchFamily="34" charset="0"/>
            </a:rPr>
            <a:t>Sivitas Akademika yang inovatif, responsif, kreatif, terampil, berdaya saing, dan kooperatif melalui pelaksanaan Tridharma</a:t>
          </a:r>
        </a:p>
      </dsp:txBody>
      <dsp:txXfrm rot="10800000">
        <a:off x="965709" y="1489896"/>
        <a:ext cx="6882879" cy="1119598"/>
      </dsp:txXfrm>
    </dsp:sp>
    <dsp:sp modelId="{87CA541B-4CF3-43E8-BBE9-94CFA00ACE16}">
      <dsp:nvSpPr>
        <dsp:cNvPr id="0" name=""/>
        <dsp:cNvSpPr/>
      </dsp:nvSpPr>
      <dsp:spPr>
        <a:xfrm>
          <a:off x="0" y="1523999"/>
          <a:ext cx="1119598" cy="11195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B2FBE-ADF3-4D38-A33C-206808B6BB76}">
      <dsp:nvSpPr>
        <dsp:cNvPr id="0" name=""/>
        <dsp:cNvSpPr/>
      </dsp:nvSpPr>
      <dsp:spPr>
        <a:xfrm rot="10800000">
          <a:off x="720600" y="2943702"/>
          <a:ext cx="7093198" cy="1119598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71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000" kern="1200" dirty="0">
              <a:solidFill>
                <a:schemeClr val="tx1"/>
              </a:solidFill>
              <a:latin typeface="Eras Bold ITC" panose="020B0907030504020204" pitchFamily="34" charset="0"/>
            </a:rPr>
            <a:t>Ilmu Pengetahuan dan Teknologi  dengan memperhatikan dan menerapkan nilai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000" kern="1200" dirty="0">
              <a:solidFill>
                <a:schemeClr val="tx1"/>
              </a:solidFill>
              <a:latin typeface="Eras Bold ITC" panose="020B0907030504020204" pitchFamily="34" charset="0"/>
            </a:rPr>
            <a:t> humaniora.</a:t>
          </a:r>
        </a:p>
      </dsp:txBody>
      <dsp:txXfrm rot="10800000">
        <a:off x="1000499" y="2943702"/>
        <a:ext cx="6813299" cy="1119598"/>
      </dsp:txXfrm>
    </dsp:sp>
    <dsp:sp modelId="{27C5D387-467F-4554-BB2B-9E816A2CC5AE}">
      <dsp:nvSpPr>
        <dsp:cNvPr id="0" name=""/>
        <dsp:cNvSpPr/>
      </dsp:nvSpPr>
      <dsp:spPr>
        <a:xfrm>
          <a:off x="0" y="2895604"/>
          <a:ext cx="1119598" cy="11195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F4F7D-89E2-48E3-BAF9-D8C3166D7074}">
      <dsp:nvSpPr>
        <dsp:cNvPr id="0" name=""/>
        <dsp:cNvSpPr/>
      </dsp:nvSpPr>
      <dsp:spPr>
        <a:xfrm rot="5400000">
          <a:off x="-349680" y="356889"/>
          <a:ext cx="1507058" cy="807696"/>
        </a:xfrm>
        <a:prstGeom prst="chevron">
          <a:avLst/>
        </a:prstGeom>
        <a:solidFill>
          <a:srgbClr val="66FF66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tx1"/>
              </a:solidFill>
              <a:latin typeface="Eras Bold ITC" panose="020B0907030504020204" pitchFamily="34" charset="0"/>
            </a:rPr>
            <a:t>1</a:t>
          </a:r>
        </a:p>
      </dsp:txBody>
      <dsp:txXfrm rot="-5400000">
        <a:off x="1" y="411056"/>
        <a:ext cx="807696" cy="699362"/>
      </dsp:txXfrm>
    </dsp:sp>
    <dsp:sp modelId="{A9658AA2-507C-4623-AE08-EE0A8F5FCC02}">
      <dsp:nvSpPr>
        <dsp:cNvPr id="0" name=""/>
        <dsp:cNvSpPr/>
      </dsp:nvSpPr>
      <dsp:spPr>
        <a:xfrm rot="5400000">
          <a:off x="4195699" y="-3342638"/>
          <a:ext cx="1026898" cy="7802903"/>
        </a:xfrm>
        <a:prstGeom prst="round2SameRect">
          <a:avLst/>
        </a:prstGeom>
        <a:solidFill>
          <a:srgbClr val="66FF66">
            <a:alpha val="89804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kern="1200" dirty="0">
              <a:latin typeface="Eras Bold ITC" panose="020B0907030504020204" pitchFamily="34" charset="0"/>
            </a:rPr>
            <a:t>BADAN AKREDITASI NASIONAL (PT)   </a:t>
          </a:r>
          <a:r>
            <a:rPr lang="id-ID" sz="1800" kern="1200" dirty="0">
              <a:latin typeface="Eras Bold ITC" panose="020B0907030504020204" pitchFamily="34" charset="0"/>
            </a:rPr>
            <a:t>(UU No. 12 Tahun 2012, psl 55) </a:t>
          </a:r>
        </a:p>
      </dsp:txBody>
      <dsp:txXfrm rot="-5400000">
        <a:off x="807697" y="95493"/>
        <a:ext cx="7752774" cy="926640"/>
      </dsp:txXfrm>
    </dsp:sp>
    <dsp:sp modelId="{334DB10E-A827-495C-805D-5F3951764999}">
      <dsp:nvSpPr>
        <dsp:cNvPr id="0" name=""/>
        <dsp:cNvSpPr/>
      </dsp:nvSpPr>
      <dsp:spPr>
        <a:xfrm rot="5400000">
          <a:off x="-450896" y="1775323"/>
          <a:ext cx="1709490" cy="807696"/>
        </a:xfrm>
        <a:prstGeom prst="chevron">
          <a:avLst/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tx1"/>
              </a:solidFill>
              <a:latin typeface="Eras Bold ITC" panose="020B0907030504020204" pitchFamily="34" charset="0"/>
            </a:rPr>
            <a:t>2</a:t>
          </a:r>
        </a:p>
      </dsp:txBody>
      <dsp:txXfrm rot="-5400000">
        <a:off x="1" y="1728274"/>
        <a:ext cx="807696" cy="901794"/>
      </dsp:txXfrm>
    </dsp:sp>
    <dsp:sp modelId="{F0648C43-4960-4F12-981B-E0640FBD0B50}">
      <dsp:nvSpPr>
        <dsp:cNvPr id="0" name=""/>
        <dsp:cNvSpPr/>
      </dsp:nvSpPr>
      <dsp:spPr>
        <a:xfrm rot="5400000">
          <a:off x="4005521" y="-1803685"/>
          <a:ext cx="1307219" cy="7561871"/>
        </a:xfrm>
        <a:prstGeom prst="round2SameRect">
          <a:avLst/>
        </a:prstGeom>
        <a:solidFill>
          <a:srgbClr val="FFFF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kern="1200" dirty="0">
              <a:latin typeface="Eras Bold ITC" panose="020B0907030504020204" pitchFamily="34" charset="0"/>
            </a:rPr>
            <a:t>LEMBAGA AKREDITASI MANDIRI (PRODI) Psl  ( Program Studi) (UU No. 12 Tahun 2012, psl 55) </a:t>
          </a:r>
        </a:p>
      </dsp:txBody>
      <dsp:txXfrm rot="-5400000">
        <a:off x="878196" y="1387453"/>
        <a:ext cx="7498058" cy="1179593"/>
      </dsp:txXfrm>
    </dsp:sp>
    <dsp:sp modelId="{B463EEDF-5CBB-43A6-91E0-D1891E1C6E6F}">
      <dsp:nvSpPr>
        <dsp:cNvPr id="0" name=""/>
        <dsp:cNvSpPr/>
      </dsp:nvSpPr>
      <dsp:spPr>
        <a:xfrm rot="5400000">
          <a:off x="-173077" y="2937464"/>
          <a:ext cx="1153852" cy="80769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tx1"/>
              </a:solidFill>
              <a:latin typeface="Eras Bold ITC" panose="020B0907030504020204" pitchFamily="34" charset="0"/>
            </a:rPr>
            <a:t>3</a:t>
          </a:r>
        </a:p>
      </dsp:txBody>
      <dsp:txXfrm rot="-5400000">
        <a:off x="1" y="3168234"/>
        <a:ext cx="807696" cy="346156"/>
      </dsp:txXfrm>
    </dsp:sp>
    <dsp:sp modelId="{4AA66A5F-A47A-437B-9AC8-4E3A5297C5C8}">
      <dsp:nvSpPr>
        <dsp:cNvPr id="0" name=""/>
        <dsp:cNvSpPr/>
      </dsp:nvSpPr>
      <dsp:spPr>
        <a:xfrm rot="5400000">
          <a:off x="4221238" y="-487468"/>
          <a:ext cx="750004" cy="7668537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3200" kern="1200" dirty="0">
              <a:latin typeface="Eras Bold ITC" panose="020B0907030504020204" pitchFamily="34" charset="0"/>
            </a:rPr>
            <a:t>SPMI -PT</a:t>
          </a:r>
        </a:p>
      </dsp:txBody>
      <dsp:txXfrm rot="-5400000">
        <a:off x="761972" y="3008410"/>
        <a:ext cx="7631925" cy="676780"/>
      </dsp:txXfrm>
    </dsp:sp>
    <dsp:sp modelId="{5CC37666-EA70-4BAA-932A-DF0E4731C6CF}">
      <dsp:nvSpPr>
        <dsp:cNvPr id="0" name=""/>
        <dsp:cNvSpPr/>
      </dsp:nvSpPr>
      <dsp:spPr>
        <a:xfrm rot="5400000">
          <a:off x="-173077" y="3983073"/>
          <a:ext cx="1153852" cy="80769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tx1"/>
              </a:solidFill>
              <a:latin typeface="Eras Bold ITC" panose="020B0907030504020204" pitchFamily="34" charset="0"/>
            </a:rPr>
            <a:t>4</a:t>
          </a:r>
        </a:p>
      </dsp:txBody>
      <dsp:txXfrm rot="-5400000">
        <a:off x="1" y="4213843"/>
        <a:ext cx="807696" cy="346156"/>
      </dsp:txXfrm>
    </dsp:sp>
    <dsp:sp modelId="{45821046-3E15-498B-8E71-74EF8B278FE5}">
      <dsp:nvSpPr>
        <dsp:cNvPr id="0" name=""/>
        <dsp:cNvSpPr/>
      </dsp:nvSpPr>
      <dsp:spPr>
        <a:xfrm rot="5400000">
          <a:off x="4334146" y="435949"/>
          <a:ext cx="750004" cy="7802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3200" kern="1200" dirty="0">
              <a:latin typeface="Eras Bold ITC" panose="020B0907030504020204" pitchFamily="34" charset="0"/>
            </a:rPr>
            <a:t>Pemangku kepentingan lain</a:t>
          </a:r>
        </a:p>
      </dsp:txBody>
      <dsp:txXfrm rot="-5400000">
        <a:off x="807697" y="3999010"/>
        <a:ext cx="7766291" cy="676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82CF7-3936-4B8E-9D03-ABAE40C5C547}">
      <dsp:nvSpPr>
        <dsp:cNvPr id="0" name=""/>
        <dsp:cNvSpPr/>
      </dsp:nvSpPr>
      <dsp:spPr>
        <a:xfrm>
          <a:off x="0" y="0"/>
          <a:ext cx="7858148" cy="1462087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b="1" kern="1200" dirty="0"/>
            <a:t>Strategi Pengembangan Karakter</a:t>
          </a:r>
        </a:p>
      </dsp:txBody>
      <dsp:txXfrm>
        <a:off x="0" y="0"/>
        <a:ext cx="7858148" cy="1462087"/>
      </dsp:txXfrm>
    </dsp:sp>
    <dsp:sp modelId="{BE57DEA8-49EE-4870-AAC5-4FF47D795849}">
      <dsp:nvSpPr>
        <dsp:cNvPr id="0" name=""/>
        <dsp:cNvSpPr/>
      </dsp:nvSpPr>
      <dsp:spPr>
        <a:xfrm>
          <a:off x="0" y="1451310"/>
          <a:ext cx="2616824" cy="3070383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/>
            <a:t>Pembelajaran</a:t>
          </a:r>
          <a:endParaRPr lang="id-ID" sz="2200" b="1" kern="1200" dirty="0">
            <a:solidFill>
              <a:schemeClr val="tx1"/>
            </a:solidFill>
          </a:endParaRPr>
        </a:p>
      </dsp:txBody>
      <dsp:txXfrm>
        <a:off x="0" y="1451310"/>
        <a:ext cx="2616824" cy="3070383"/>
      </dsp:txXfrm>
    </dsp:sp>
    <dsp:sp modelId="{0DDBA745-C253-4E4A-8C6B-58C8B7D94724}">
      <dsp:nvSpPr>
        <dsp:cNvPr id="0" name=""/>
        <dsp:cNvSpPr/>
      </dsp:nvSpPr>
      <dsp:spPr>
        <a:xfrm>
          <a:off x="2620661" y="1462087"/>
          <a:ext cx="2616824" cy="3070383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/>
            <a:t>Ekstrakurikuler</a:t>
          </a:r>
          <a:endParaRPr lang="id-ID" sz="2200" b="1" kern="1200" dirty="0"/>
        </a:p>
      </dsp:txBody>
      <dsp:txXfrm>
        <a:off x="2620661" y="1462087"/>
        <a:ext cx="2616824" cy="3070383"/>
      </dsp:txXfrm>
    </dsp:sp>
    <dsp:sp modelId="{33AC6B16-43BD-4FC8-85D0-3C1A312CACD3}">
      <dsp:nvSpPr>
        <dsp:cNvPr id="0" name=""/>
        <dsp:cNvSpPr/>
      </dsp:nvSpPr>
      <dsp:spPr>
        <a:xfrm>
          <a:off x="5237486" y="1462087"/>
          <a:ext cx="2616824" cy="3070383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0" algn="l"/>
            </a:tabLst>
          </a:pPr>
          <a:r>
            <a:rPr lang="en-US" sz="2200" b="1" kern="1200" dirty="0" err="1">
              <a:sym typeface="Symbol"/>
            </a:rPr>
            <a:t>P</a:t>
          </a:r>
          <a:r>
            <a:rPr lang="en-US" sz="2200" b="1" kern="1200" dirty="0" err="1"/>
            <a:t>engembangan</a:t>
          </a:r>
          <a:r>
            <a:rPr lang="en-US" sz="2200" b="1" kern="1200" dirty="0"/>
            <a:t> </a:t>
          </a:r>
          <a:r>
            <a:rPr lang="en-US" sz="2200" b="1" kern="1200" dirty="0" err="1"/>
            <a:t>budaya</a:t>
          </a:r>
          <a:r>
            <a:rPr lang="en-US" sz="2200" b="1" kern="1200" dirty="0"/>
            <a:t> </a:t>
          </a:r>
          <a:r>
            <a:rPr lang="en-US" sz="2200" b="1" kern="1200" dirty="0" err="1"/>
            <a:t>perguruan</a:t>
          </a:r>
          <a:r>
            <a:rPr lang="en-US" sz="2200" b="1" kern="1200" dirty="0"/>
            <a:t> </a:t>
          </a:r>
          <a:r>
            <a:rPr lang="en-US" sz="2200" b="1" kern="1200" dirty="0" err="1"/>
            <a:t>tinggi</a:t>
          </a:r>
          <a:endParaRPr lang="en-US" sz="2200" b="1" kern="1200" dirty="0"/>
        </a:p>
      </dsp:txBody>
      <dsp:txXfrm>
        <a:off x="5237486" y="1462087"/>
        <a:ext cx="2616824" cy="3070383"/>
      </dsp:txXfrm>
    </dsp:sp>
    <dsp:sp modelId="{B49CDD35-54B6-4690-A20A-EB458DD2781D}">
      <dsp:nvSpPr>
        <dsp:cNvPr id="0" name=""/>
        <dsp:cNvSpPr/>
      </dsp:nvSpPr>
      <dsp:spPr>
        <a:xfrm>
          <a:off x="0" y="4532471"/>
          <a:ext cx="7858148" cy="341153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749E07-2960-4253-BBA9-17E5D6594A90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F45967-C327-4030-BD66-777F8BCC1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63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coklat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 :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kegiatan</a:t>
            </a:r>
            <a:endParaRPr lang="en-US" dirty="0"/>
          </a:p>
          <a:p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coklat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: </a:t>
            </a:r>
            <a:r>
              <a:rPr lang="en-US" dirty="0" err="1"/>
              <a:t>pengetahuan</a:t>
            </a:r>
            <a:r>
              <a:rPr lang="en-US" dirty="0"/>
              <a:t>/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dipahami</a:t>
            </a:r>
            <a:endParaRPr 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9FF47-EEF1-4993-A6D2-443A448841C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0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66087-BA01-4B87-9FD1-9CDC57028BCC}" type="slidenum">
              <a:rPr lang="en-US"/>
              <a:pPr/>
              <a:t>35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z="1400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3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15A3B-B3FF-4ED2-91CB-274B996E92E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6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C7853D-FA20-4266-8DE8-2F14CC270A3D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BB6C700-C09F-4E23-A7C8-6370CE583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94B96-9B01-4E16-9939-1E1D399DB87D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4DF9-FF26-43D1-8A63-3B4BBB599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72C41-70CE-49E5-B87C-72962F98FD2E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F63C9-C1DB-47C5-9D1C-2B9FDE08D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5BFC-56A7-4BBD-A20F-979B3D815498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E0681-B909-4969-9A37-FEC4A6E3A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5F4D-3D9F-40AE-936A-F541D02811D9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404011-FD0B-4C7A-B12E-307888AB4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E8F128-BF78-4F21-A62A-CB54799206BD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C32866-11F6-4E9D-A9E3-FD19466C5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ADB866-A592-47AC-B988-7BBDF8FD767B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DD9348-8C56-40E7-860A-6E1DAB1DD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210E0-F726-4972-9A87-008CA2502788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34C8-A5A6-48D7-92DF-1CF25E216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0914-E872-4DB9-AAA7-C9423035B6E7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5B290E-1510-495C-B002-2BC2E7C54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03C6-83E6-49F1-9A29-2442382E2C03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8B31-8EA7-4CFD-B979-BDA3BD0AF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348CCB-897A-47D4-9EAE-13BEBDC7F9F1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A49F1C2C-1848-4EB7-8855-5CD8F5540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F1AB049-35CE-421B-9A92-848C83EE1CF0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2088DFC-E445-4FF6-AC44-2DBEBABDB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5" r:id="rId2"/>
    <p:sldLayoutId id="2147483840" r:id="rId3"/>
    <p:sldLayoutId id="2147483841" r:id="rId4"/>
    <p:sldLayoutId id="2147483842" r:id="rId5"/>
    <p:sldLayoutId id="2147483836" r:id="rId6"/>
    <p:sldLayoutId id="2147483843" r:id="rId7"/>
    <p:sldLayoutId id="2147483837" r:id="rId8"/>
    <p:sldLayoutId id="2147483844" r:id="rId9"/>
    <p:sldLayoutId id="2147483838" r:id="rId10"/>
    <p:sldLayoutId id="21474838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2.wmf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4.png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image" Target="../media/image16.wmf"/><Relationship Id="rId1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11" Type="http://schemas.openxmlformats.org/officeDocument/2006/relationships/image" Target="../media/image43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42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524000"/>
          </a:xfrm>
        </p:spPr>
        <p:txBody>
          <a:bodyPr/>
          <a:lstStyle/>
          <a:p>
            <a:pPr algn="ctr"/>
            <a:r>
              <a:rPr lang="id-ID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PENDIDIKAN TINGGI DI INDONESIA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9" y="5943600"/>
            <a:ext cx="7295745" cy="914400"/>
          </a:xfrm>
        </p:spPr>
        <p:txBody>
          <a:bodyPr>
            <a:noAutofit/>
          </a:bodyPr>
          <a:lstStyle/>
          <a:p>
            <a:endParaRPr lang="id-ID" sz="2400" dirty="0">
              <a:solidFill>
                <a:schemeClr val="bg1"/>
              </a:solidFill>
              <a:latin typeface="Eras Bold ITC" panose="020B0907030504020204" pitchFamily="34" charset="0"/>
              <a:cs typeface="Times New Roman" pitchFamily="18" charset="0"/>
            </a:endParaRPr>
          </a:p>
          <a:p>
            <a:r>
              <a:rPr lang="id-ID" sz="2400" b="1" dirty="0">
                <a:solidFill>
                  <a:srgbClr val="C00000"/>
                </a:solidFill>
                <a:latin typeface="Eras Bold ITC" panose="020B0907030504020204" pitchFamily="34" charset="0"/>
                <a:cs typeface="Times New Roman" pitchFamily="18" charset="0"/>
              </a:rPr>
              <a:t>Tim Pelatihan dan Pengembangan Pendidikan  (P3) </a:t>
            </a:r>
            <a:r>
              <a:rPr lang="en-US" sz="2400" b="1" dirty="0">
                <a:solidFill>
                  <a:srgbClr val="C00000"/>
                </a:solidFill>
                <a:latin typeface="Eras Bold ITC" panose="020B0907030504020204" pitchFamily="34" charset="0"/>
                <a:cs typeface="Times New Roman" pitchFamily="18" charset="0"/>
              </a:rPr>
              <a:t>LL </a:t>
            </a:r>
            <a:r>
              <a:rPr lang="en-US" sz="2400" b="1" dirty="0" err="1">
                <a:solidFill>
                  <a:srgbClr val="C00000"/>
                </a:solidFill>
                <a:latin typeface="Eras Bold ITC" panose="020B0907030504020204" pitchFamily="34" charset="0"/>
                <a:cs typeface="Times New Roman" pitchFamily="18" charset="0"/>
              </a:rPr>
              <a:t>Dikti</a:t>
            </a:r>
            <a:r>
              <a:rPr lang="en-US" sz="2400" b="1" dirty="0">
                <a:solidFill>
                  <a:srgbClr val="C00000"/>
                </a:solidFill>
                <a:latin typeface="Eras Bold ITC" panose="020B0907030504020204" pitchFamily="34" charset="0"/>
                <a:cs typeface="Times New Roman" pitchFamily="18" charset="0"/>
              </a:rPr>
              <a:t> </a:t>
            </a:r>
            <a:r>
              <a:rPr lang="id-ID" sz="2400" b="1" dirty="0">
                <a:solidFill>
                  <a:srgbClr val="C00000"/>
                </a:solidFill>
                <a:latin typeface="Eras Bold ITC" panose="020B0907030504020204" pitchFamily="34" charset="0"/>
                <a:cs typeface="Times New Roman" pitchFamily="18" charset="0"/>
              </a:rPr>
              <a:t>Wilayah 7</a:t>
            </a:r>
            <a:endParaRPr lang="en-US" sz="2400" b="1" dirty="0">
              <a:solidFill>
                <a:srgbClr val="C00000"/>
              </a:solidFill>
              <a:latin typeface="Eras Bold ITC" panose="020B0907030504020204" pitchFamily="34" charset="0"/>
              <a:cs typeface="Times New Roman" pitchFamily="18" charset="0"/>
            </a:endParaRPr>
          </a:p>
          <a:p>
            <a:endParaRPr lang="id-ID" sz="24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AutoShape 2" descr="data:image/jpeg;base64,/9j/4AAQSkZJRgABAQAAAQABAAD/2wCEAAkGBhQSERQUEhQUFBQVFhYUFxUVFxgVFxQYGBgYGBcUFxcYGyYeFxojGhQXHy8gIycpLCwsFR4xNTAqNSYrLCkBCQoKDgwOGg8PGikkHCQsKSwpLCwsKSksKSwpLCwsKSwsLCksLCwsKSwpKSwsLCwsLCwpLCksLCwsKSwsLCwsKf/AABEIALcBFAMBIgACEQEDEQH/xAAbAAABBQEBAAAAAAAAAAAAAAABAAIDBAUGB//EAEkQAAEDAgMEBwMHCgUCBwAAAAEAAhEDIQQSMQVBUWEGEyJxgZGhMrHwFEJSU5LB0QcVFiMzYnKy4fFDgpOiwiVzJDQ1o7PS0//EABgBAQEBAQEAAAAAAAAAAAAAAAABAgME/8QAKhEAAgIBAwQABAcAAAAAAAAAAAECERIDITETQVGBIiMyYQQzkaGx0fD/2gAMAwEAAhEDEQA/APSAE4BENTgF6jkNhGE6EQ1CghJOhEBAABGE6EYQDYRhOhHKgGwjCcAjCAbCUJ8IwgGwjCdCMKAbCWVKq8NBJ0CGGqZmh3EKZK6LW1joToToRAVA2EYToRyqWBsIwnQjCWBsIwnQjClgbCMJ0I5VLAyEYT8qOVSwRwjCflRhLKRwllUkIwpYIsqSkhFLFGCAiAiAnBq7GQAIgJwCICgGgJ0IgJwCAbCMJ0IgIBsIwnQjCAbCMJwCMIUbCMJ0IwgGwjCdCMKWCjjqJdAJhtp5y6PIAypcJQDQMhzNJde0RNiIsqGMx+Z0NEtFu+4M91tFLs2sWiMsNFgAIAm9uAC8zazuzvTxqjThGE4IwvRZwGwjCcAnZVLAwBHKnhqMKWBmVOhOhGFmyjcqUJ+VGFLAyEcqfCUKWUblSyp0IpYGwlCckgGwknJKFMEBOASATgF6DAAE4BEBEBACEYTgEQEA2E4BEBGEAIRhEBOhANhGE6EYUsDQEYToRhANhGE4BAmPjgpYOMxhdOIEmGhrW/ermxnOFKgATd7g7ukC/mn4nBh2f98ydZ1kb+cbtFa2XguyxoPsOLhzuJBleY9Pc22MgAJwanNunQu1nnGgIwnZUYUsDYRyp0IwpZRsIwikoAQikkhRJJJIBJJJIBJJIZxMb0Bh7R27Ta8tL3tIsRlfxN7NIKSj2jtWgyo5rxTY4fTbTl37wzOBg/cktkJwnAIBwmN+scuKeAtkEAnAJBOAQAARhOCMKgACICICMKWAQjCcAiAgGwjCcAiApYAGowqOJ25SZbNnPBna8zoPErGxfSxx9gNaL3PbPjo1vjKlijpyQBJsBqTYDvWJtXbrBHVnPEyWxAtHtns+UrmsTtB9S5LnaGXGQPD2QN0gbvKJ1Mz2jMcDJveGzc+EaQsvc0tiXG7YNrgX3NLgZ4uMSP4Vd2V0gAJzDUe0ztEaQSyzhpwKxq2ZpDQGnNDWmbvccvZFjFnAybdocEamDEAkXMGxAaNdPKbcFiuxu3yehbLx7KoOR7XX0BuBEDMNQbcNy0IXlha9pBBzG5GocPGzhGtj/TTwXS2tTsXFwtaoM3k4Q4d5laSMPdnoEIrn8D0ypP8AbBZ+8P1jfNtx4hbeHxbKgljmuHFpB9ygJUkkkAkkkkAkklFUxLWuDSQC7QG093FASOdAkoU6gcJFwhWmLAHkbD3LJ6OYyWOYQWljnGHG8FxM74F95nkEBsqvi8eymJeYG8xIHeRp4rN2p0jpUw5jngPs0N7Te0RbtDcbCVxnTfbIDX0quVwLMwLXfrWzDgC0ADKYLbmZIOulSJZvdIOmlBlPM2sWOBLIaRffN7agX79ZE+fdIunNZtbrKNV7ZabZQIubjtGTBy598WXP0dp4cMJl5dnLy0EhpaP8MyIE7nQd2hhYWKxwl2QFrSZDZmJ5xeAEbJyds78ogqQ6vRZUfEZjnbz0a6NSfNFeeZjY3v8A2+5JLYpnqOyOmPVZgXlxfTAa9sk5zEBwNpF7jiZnd2DOnWH7IkukhrnAQAY585C8KoViDGb3eQJWvRx7nESY7gGmLb925ZUyntdXpRSAloe4cQGgTwlzgs+t02d8ygP89Vg9BPvXKbNxOIqU4DQGi4IDINraiO+1lZ+SV/ePZpafZXRSLRv/AKY4iJ+T0449bbziEP00r/UUf9ZZHVYjKG2gGdKfuyxry/BNGDr8vKl4/wCGmRKNr9McRE9RRjj1hjzTf03r/U0P9QrM6mvlDYECPq/dkj0Hgo34eqNcom2tLfu/Z8kyFG3+mOJyl3U0IFic7oCZ+m+I+qof6h/FZfVV8uW0d9P17EJhw9bgP/b/APzSxRuUumlUjtDDs7nFxvoYLgFVxW1S8Q6qHgbi5sW/dBDfOVBsuiZdna3QAGGnw7ICs18bRYYc6m08CI+9RlM6pXJtmZuF3NPdaYB8Em1W7y13M1G+l7LQoY6i85WupuPACfvUmIr0qYBeWNB0kR96tkoz/lDZE5bQP2jbxBE87InGNuRkB1/aNidziN91ZbtLDmwfTJPL+qs1HU2gudlAFyS3T1UFGW7Eg2PVkZcnttm17HceeqJxgOpp6DSo0EbrHhFo5BWfzrh/p0vIfipsPi6NSchY6NYEx6oKZR+VNiOxv/xGzO/zCjdWYdchsImo2AP68VpYjF0WGHljTzEfeo2bRoOIAfTJNgANfVLFGS6mJkOaO97SRxvMqWliS0znaD9IVGgx/E0h3nK161SmwS7IBxLbe9V/zrh/p0/IfirYonodLKzYHWU3QTaoWmbaZmkHfvCsHptiPq6H2z8aEHxUByFtspkW7Mai15VOrQqOMwd31fdvb8clCml+nFf6uh/qFPqdMsS2JpUb3Hbd965vHPfSbLrcLUokc8nAeimHXPDbzAkfszaBHzfjmloG1+nVf6qj9sqhtPpvVc29KlmByiHuBJcIjdI3mDuBVT5JW4cN1L/6LD23VxJLaDmuyuMtLGtc8gQXQQOxci9t6WQ6HFflHrOYBlpAmRlY8zyMnQDj3+FHC/lGeym4GnTqVHGXuLiC4xGZ0WAjdpbcuZxb6jT+uZAyxAaxpDfmir2bXb7R1vuT8Rh302ue0OINMPJ6thaJBaD2fZ0uOU3UsG90n6YVGtaBTpNY7tOptcHB5sQTAnWDIMniF5ztLbjqr8z4IiA2AA21gANBInibybkrVx1RzqYBMuMCCW6iYm9rCwvNlzlai7K4xAmNIBJ99rpYImVeetvW88VHiDb48bpZDzk7gmBrpIgk8r8j71kB6yLJJtSkQYIII+PFJClljySOXu5K859QOh0g2sTePgaKhhmkl3LjrqNPNTYqrDhBBNgY0015/iSubuy9jbwW0KpECo6wJs4gQNwWxjsFiqNIVX1TlJDbVHG5nhbcd65LB7QymSBGju4+4xvW7tDpQ/EMDDOUOkaWiYEjWx3rLclJJcHWGNbk2Br16rwxtV8kE3e4CwJ48lp7T2PjMPTNSpUIaCBao43JgKj0RfFZzjEMpkmbRJa2f9y2+mnSGnUw+RriSKjSRLZsHbhf7lZSaaR1UVTZzX52q/W1Ptu/FR1MXVMlznmBeXGwnmeJCx+sLnSZAGmn3qd+LJbEzebmfE/G5G2eduzVw20qhIaKjxmIAOZwEneb+q3MT0fxjKbqhqdlrS8xVdoL2XJ7LeW1GHLm7QMEwDyK9N6SbRy4es2AT1cXLXZZABALDE+azlJNJHTSSadmH0Fxr6lZ1N7nOYGl8OM9qQJvyJsh05a8OJaQYc1jZ3TAju1Pih+Tgfrqh/daPU/gtLpZTzGmOOIp/evR2Ob+owujezsWKrXjKKZOV5bIlkjML+Cv/lK2g6l1NOmBle1ziCN7SACL21PmtXY+KIysAADnZvMXHosj8pbM1XDj9x3q4LEcq+I3OMckolLDdF9oANqMbT0D2kHxB1XRdI8W+ls7rRHWODGuJFjnjNK1htRoZlIkBhABjWIGm5ZHTP8A9PaP36XuKxpSk7yNasEmqOR2VsTGYimKlJtMtJI4GRraea1uijq9PGuw1bKBlzOaOLYj+ZbXQrEhmGpMImXOIBiLu8OHFV6Df+r1D+4ee5vBSEpObT4NTglC0Uuk+HxFfGOoUA0imxrwDuDw2d/GFk4nC4zA1KT6jWNzPytIueB38Cu1wttp1jAP6mlqQBuOs8lmdO8SKjaEfNrC1jE8PJHOXUrsRQWF9y10voVTTpU8OAXVXODgfnBgz+dlxmN2XiqADqrWBuZrd958V6LtGpD6DvouqetMjesDpbig+g6NA5jrx9Jo3Lc3LOlwZhGODb5NvDSMO9zjL2McQeGXTwhcNhMbWq1GsbVfmeQBL3ASV3rv2VQcWP8A5SvMcHi+rqscCAWvBBOkg7+S6SMQo0ukGGxFEhlZxJ1jO4rBO06gjtOEW1Om4arW270lbXObL7TYOshw5z2p/DhfmKtSRE+i4xbatjUq9jrKOIxTqRqMe9zQQ0nORcxAAJnfM6WWdV2hUd7VR0m0F5MzEg8BYJdHcdNV2dwuw3OjQL9lpMOdpCoV6v6xxAIuYnvVjJttMrSpM1a2Fe2mHOdOcNHtEl0gFrfUW5rObjKtLOwPhptEwDbS1l0OC23RGEIcxr6jIBzNBGphwLjYwd28BchtCqXugGxjmLDcZvdSE3JtNcGpxSSaBWJJmfa4xrN/eFBinuktJNiZE6HenUqglsiwdc9+luBKO1DDgTABEhoblibxE210W7OJAKLg3O0OjNBcNAYmCeMJkGBfw4A3hb3RTFTnpDq8tUNDsw7RE6NO7XTkm7c2e6mQIAaC5oIHGHHcJF7dyW7LSoxeqJ3x4+qSLmE7xyk7kFSEVCtpMxy/EKV1S4ieJjeqlOsQpxUBifCFCD2HticxB1jW3hC1PlLMoDGloBJhzg7UC9gI0VDDUrguD44gX36eKkyOAk2FtbG86A3IshqJt7Hx7G52va93WBrBkIB9oGLgzJAVTa2Opu7LA4EETnIzWEfNAvqqhpubd0xxaZ3TqJE3HcqGUcb8/wCyMspdicui82iNf6p1SoAIMzO+0KtltrPNWm0hqCRM67xa/qoYJaOIhbA2tNEtJqZiIA7OSLeOixnMtz+IU7KR+aCbgcj46LKLF7nd/k31qHm33H8Vc6U1oNIwXfrphuphrtFT/Juey8/vfcFf28/K+i7KXQ97obrZsf8AJdZOonSKymQbFxmaqxvV1W63cAAq3T2p/wCJo74Y0xvPbNh5LS2TtHrHNHVPZrdwjTdoFldNasYumYJysYYGtnOKiacdjVPPcuHpLc/qK1xl09Vb6Y/+SaP36f8AK5ZY6VNJ/ZVPT43re2/hOtpUqZMB1VgPdDp9AiSSYbbkrMLYm3mtotp5HTTlxIiDBnKPPRO2DjhWx7qjQQDTNjujKN3ctmrg2MDGgOALob1YJDODnEaC+p4qTDbNa2r1kDNBaSPnAwQTzsucHHLY3NOmZu0NrChjarixz81KmIaJiLyVmbe22K4pAU3sy1GmXCAd0K1tbago4yoXBxmnTHZAOkneVmbU2y2qKbWteIe09oCOHE8VtxV2Zi3VHXbcxopNpvLXOh5ENEm7HBcxt3bbatJwFOq02u5sCzgbnwXRbaxgphjnAkB2g1u1w39657ae3qdSlUYA+SI0EDQ8eSTaTJBNqjqqtSKbu538q8kxlUF3C67PH9JHZLFt2h3gbEf1XC1YJJjX8VqTs48bArVG3ufED7tO9Unv1KmxFHgbcFU6sxv939/6LJCy6q0EEFw0nQ96djMSTUdlJMmQSBv4jcqDnwfjVNdXvoqC/QxgJHWAuixtJiZt6pbRqgkFmaC0SHDKZvoATAiNFDhargbdix7Wmo3kX3keKbWe6BItx4bt2iF7ET8WYjgS4aWJif5R5Jj65cfi03gJlall175/Hio6BcLjXQIQ39l4xlCpncC4tbLYiQ6R2iStbb20adZoLeszdg5XN/d7TiZkk2K5vCshocQbmJjTlPgrmLq+yQ8v7LQZGloyeEATvQ0iucOUkKtVwJBIBFiDY+KShdhmL2I9oY5klpa0nkSASPX0UDKcOvqvUcJtEUKTg2nSqOIgdYwO0EDXuXmGJqk1HzE5joABY7gNBZefS1nqSkq4/c1PTxSfk7bZLYo0xHzAb8yXf8lidIqv66ODW6eJ+9dbs1lNgpio12UNaCQJMBoBg6SuM6S1WHF1jTkMzQ3NrAAF/Iqaesp6ko1x39m5QximaeF2Wyrh6YcS09s+biNO5o8lgbXwLaTmtaZMSSd97EeS9C2FQpnBtY+k1z3MGWrDs7MwkAEaXMrhukuHNOvkc6SGtuJ3ib+aQ11PUlp+DM9OoqQ3Z7W9W6ZzXggSAI5HebaWmVBVx17mTb7rJtKoWUwQ4SS6REEDSZ5xoqGaTxPHiV3S3s5GhTrkuOuseq0qeNBplt9RF7G8mQsGjUk6X+IKm64h3HhPvVcSHqP5PHwx38R+PRdFh8YBiGT9Cof91P8ABeZ9E9v9U52Z0NykNiASSdTK7XZ1cVKzTNjRJkW1e07+5Z1q6bvwdtJ/EdNXxrXDTtl4JcIEiOAsDYaLjekFX/qA5U/+Dyuj6sBzYJN98cBwXMbTIdtIg/Vn/wCNy5aEk9HJfc6S/MonwO0YqFsmxaNfpTzW7tSrDaX/AHAfJjys47MpvfWNJ4cW9S6HfqzLWjOBmseOu+NVNt6rAp97z5Uqix+D3jL1/B0/EP4o+zNwe3Wta5rHU6bX0Mr7GHwHdl3ZmSY0jvWjsPGNc9+QMAysnJpPa5Bc/icLUotYX06I6zCB7b6NIjPGX2+Het7ZmMFSs54axmanSlrDIBAcCT2QATEwJ1WtGKck1f6mdSTxf9Fmg4fKK837NL3PVLpK8dUYtDqf84R+UBuJqSYkU7cbPR6V0Q3Clxd23mm8MgyGZgA48JtA4XScl16NQXykwdJNpik0mfmjwh7TPmI8Vwu0OlOgpgDslpNy5+YXL3TDtTHDS+qh6VbULqhBOoE23jXu+OS5pzhe/Gy9MoJys8im0qNbG7ZztYLAgR33Lv8AlHcBzVD5Se6yrgngQY1iSOfqgyZ9Dz+LK0YNChiQYm8pldntESBJi/p6+iq06xG4b1KastjiIt70oCc0tAJE2abmNRP3qJ2IAd7MfEhXBSZlaXjs5fmkBxtAJcRYTeNN1pUW08LTBZla+mCxphzg/Na7gQBY8N2iwnvR1lGkmXtm7fexsCm1wJJk2PnwVfaGJe9jczMrZs6OInLm3i0ha/ROtRY0dew1B1nYIfkyOJZc9kyOVtE/pjjWvblpghnWZgXGQAZGVtgXcZFr+C5ZVq417OmHysm/9Zj7H2R15cAwOgZvayxB0BvrpHqlVweSnUDGgsFQtLwQXRDHjfoBN/DkqmzKVbM5tJwaXMM3y2Bl2vxCt4iiadR9Jpzk0gXdnKBDZeCCdRk14rbfx1fowvo49hwIbP8AlcRruaTu7j5rZdQqdWKpDHU3Z6QDTcHK4dps9kxJExOUclzdFpc4CcoNrDcQRHqtTDts1jTDXEEixBOma41hx8yupzRktxB3D1KSNSjlJbwJb5GPuRQGs3a1f6+gfEKsKBJ1wvmLrEZhnD+6laxwOkxzTYlnUN2ziTbraBHCRdVn4N7iXFuHcSZJ6wi57nhc3TwjgQcswpw08D5KbLgWdjh9rYtgAaKIAAAhw3CB85UMbRq1Xl76dJzzEnrDuEDSpyXM9VqSNTMRxKDnTv8AUeiJRTtIuT4NbFbEruiGiBoA4fjzKzXYJwLmwZbrqQLxu5rTpbWYGBsOkACZnQbriFm4hznGQDJN4/FExXgkpYGqSRlNjli3tRm8YbJV2nsauRIpPIib6x951TNj14c0PFs3A3zFoMmbCGgd0r04VWT2S0N3AWAHADgtJWRqjzVmyq1N4aaZBMRaQbA2Oh1C7/BOdTDXNDXObSYzKXtbeXlwzG28KvtVwfUbwYPU/wBgmtqcz8eCjipJp8BOnaOj2fiDIzuHGS4OMkns2AFhC53aWb84vLe011MkO3TkyxJtr70ZKfPJSGnGEMFwac25ZAw+Ef1mYgAF7d7NMzDNjuyra25VBDC1wOXrJEib0ngb+JHmscvPNK8b1YQUFSLPUc+TnH7UqObldTJApCmLHdpu4rpuhWKDs0s6vK1jSST2yM0u7Wmug4KKe9IuI0lIacYfSjMpylyy7tGiTXe5vagMc2CL9l7SNePvWTj6VVzamZp7QYB39ZTAFnHdPkphVnWfVA1Fh6EXqdTudFrNQw7HGY7A16lYg035iXRDSQSOc3HOUG9HK5eGmmQYLyTEARckzEnguwfWO5RGpzXWjichV2fUBbTcwh7gC0yCTuAN4EDj+KzKVJ7iBlduO8nx8/Vd7hmAvMOGaxaTHZc07+RBII4ErJ2JTihXeTDwauUSJbDR7O83AvyQHPVcJUEQx32TvTKTTIEOvJiOXx5LoaHSCjDc9Woew2cok5o7QuLrBxOMmo59MusSGzIMHXzk+a5qVuqNONHS7J2t1DA3qKjzEZnATEkxpoCSqmPc2rkijVYGAtEAGZ4yFW2dt8gO617zvEEk92/hy1T9o7ReerNKqYdmmH3tuIsRpvG9RKKlxv5NW3HklwtNjRDqFaoJBAMtiO4Xm3kru0scKzMpw1QXFxciDMXbosbZm2HmoM9R+XfL7cjJW1tDFN6t3V1pdaIffUTCSayW3sK8XuZnyI/Np1wbXgcf4U8Yl3ymXUH5upyBoLpOoL7gkiCbeqz27Uqg3qPgHe4+Wq08VtKl8ppPbUlkFrjLuyLxPn6Kuk1sRXT3IqWCykHqa5gg98f5FcOIa3LOHqNjTM9w3Rfs3WG7ab5/aP8AtOWo3FUn0WTVIqRBBLoN4k27lZSxXBErKVXEguJjUk+ZmUlWxFUZrAEcdElKMmm3lSH2SpmUz9UPd96q9aeJ8yg5/NZyM2awwzY9kBNOHp/RHmswFEK9ReC2aJw9P6I+0oKuzKXzadPxP4KuBPJOU6n2FjamyBubSbzH9URs13FvmEQ/ml1imZuOpKOyCNmu4t8wp6FF7dIjhmH4qEVE4PTNF60/JeDj9H/cE8PO9rvMFUQUsyuZjNmh1vJ3p+KcKnJ/kss1QNT6FFtZpMfcVci5s1eu/wC55FLr/wCP7LlmQkfFTqEzZpdb/H9lyPWfxfZcssJGOJVzGbNI1f4/suUbsT/H5H8VQDggXJmM2WjjTwf8eKo459R9gDHC90c3JEuHJTMKbXBQ+RP+gfJL5LU+gfJX3OCYX+CZnRa8kUzs951plSM2E131g9yn653E+akbi3DeVVNGJajlyVv0bbuLvjwThsMN3nvKtM2k7fHl+CedpA+00H45reUTNme7At+l8eSYcG36R+PBaBq0jq0ju/ukKNI6EjvUvxQsz/kjeJQODZx85WgcCw6OHomP2adxBTfwDNqU+DSecwo2U3b290H+q0HYF/AFRmg4fNPkpv4FkFOoQPYPoknGeB8klMmLHNKIcoJSzrNELPWJZlCHI5ypiCfOiSoBUKfn4rNAkBRzKNpThyUIPmEQ9NHNC6gJhUTusUObimuqJQLQfzRNRVetSNZUFk1FHnUIqJ7aigHiojJ5pmfkl1qoHkIghRZ/FHrFQSOKYUHJuYoBEoIOJQCAcgUBdEuVsAzQE1zkSUwlUDpRY496YZQKgJi/l6poq8JUbXxqk5WgTfLHDefFL85u5eSrlA+K0mLLo2pyHmks6EVrJlGBOYEklChLkZSSRgUotfOnqkkowOJM/gnQkksgWdIu70klluiDSw96c2YRSUsCRSSW0Qe5ibCKSgEKkc0/MkkoBjnIMeikoB5dvQa5JJUpK1gN4CDmDgkksPYgzIoy1JJbRBrjChNS6KS2UOY8EetQSSkwP66dycDKSSlBiLRvTMg+JSSUIANCCSSqRLP/2Q=="/>
          <p:cNvSpPr>
            <a:spLocks noChangeAspect="1" noChangeArrowheads="1"/>
          </p:cNvSpPr>
          <p:nvPr/>
        </p:nvSpPr>
        <p:spPr bwMode="auto">
          <a:xfrm>
            <a:off x="155574" y="-144463"/>
            <a:ext cx="32425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Eras Bold ITC" panose="020B0907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842" t="25001" r="11179" b="10416"/>
          <a:stretch/>
        </p:blipFill>
        <p:spPr>
          <a:xfrm>
            <a:off x="1828800" y="1997880"/>
            <a:ext cx="5105401" cy="31973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sz="4000" dirty="0">
                <a:latin typeface="Eras Bold ITC" panose="020B0907030504020204" pitchFamily="34" charset="0"/>
              </a:rPr>
              <a:t>FUNGSI PENDIDIKAN TINGGI</a:t>
            </a:r>
            <a:br>
              <a:rPr lang="id-ID" sz="4000" dirty="0">
                <a:latin typeface="Eras Bold ITC" panose="020B0907030504020204" pitchFamily="34" charset="0"/>
              </a:rPr>
            </a:br>
            <a:r>
              <a:rPr lang="id-ID" sz="2800" dirty="0">
                <a:latin typeface="Eras Bold ITC" panose="020B0907030504020204" pitchFamily="34" charset="0"/>
              </a:rPr>
              <a:t>(UU No. 12 tahun 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id-ID" sz="4000" i="1" dirty="0">
                <a:latin typeface="Eras Bold ITC" panose="020B0907030504020204" pitchFamily="34" charset="0"/>
              </a:rPr>
              <a:t>  </a:t>
            </a:r>
            <a:endParaRPr lang="id-ID" dirty="0">
              <a:latin typeface="Eras Bold ITC" panose="020B0907030504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48179365"/>
              </p:ext>
            </p:extLst>
          </p:nvPr>
        </p:nvGraphicFramePr>
        <p:xfrm>
          <a:off x="304800" y="24384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1676400"/>
            <a:ext cx="4341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dirty="0">
                <a:latin typeface="Eras Bold ITC" panose="020B0907030504020204" pitchFamily="34" charset="0"/>
              </a:rPr>
              <a:t>Mengembangkan</a:t>
            </a:r>
            <a:r>
              <a:rPr lang="id-ID" dirty="0">
                <a:latin typeface="Eras Bold ITC" panose="020B0907030504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789" y="4076700"/>
            <a:ext cx="58541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id-ID" sz="4800" dirty="0">
                <a:latin typeface="Eras Bold ITC" panose="020B0907030504020204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596" y="2604727"/>
            <a:ext cx="58541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4800" dirty="0">
                <a:latin typeface="Eras Bold ITC" panose="020B0907030504020204" pitchFamily="34" charset="0"/>
              </a:rPr>
              <a:t>1</a:t>
            </a:r>
            <a:endParaRPr lang="id-ID" sz="4800" dirty="0">
              <a:latin typeface="Eras Bold ITC" panose="020B0907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596" y="5548673"/>
            <a:ext cx="58541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4800" dirty="0">
                <a:latin typeface="Eras Bold ITC" panose="020B0907030504020204" pitchFamily="34" charset="0"/>
              </a:rPr>
              <a:t>3</a:t>
            </a:r>
            <a:endParaRPr lang="id-ID" sz="48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3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t="17797" r="11208" b="8051"/>
          <a:stretch/>
        </p:blipFill>
        <p:spPr bwMode="auto">
          <a:xfrm>
            <a:off x="0" y="17526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17797" r="11208" b="72198"/>
          <a:stretch/>
        </p:blipFill>
        <p:spPr bwMode="auto">
          <a:xfrm>
            <a:off x="228600" y="0"/>
            <a:ext cx="838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080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1" t="24899" r="47896" b="7627"/>
          <a:stretch/>
        </p:blipFill>
        <p:spPr bwMode="auto">
          <a:xfrm>
            <a:off x="1905000" y="1276350"/>
            <a:ext cx="5257800" cy="516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1" t="17796" r="47896" b="74577"/>
          <a:stretch/>
        </p:blipFill>
        <p:spPr bwMode="auto">
          <a:xfrm>
            <a:off x="3810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34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5" t="15254" r="9778" b="8475"/>
          <a:stretch/>
        </p:blipFill>
        <p:spPr bwMode="auto">
          <a:xfrm>
            <a:off x="914400" y="1612933"/>
            <a:ext cx="7010400" cy="506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1" t="17796" r="47896" b="74577"/>
          <a:stretch/>
        </p:blipFill>
        <p:spPr bwMode="auto">
          <a:xfrm>
            <a:off x="6096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62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1" t="26489" r="10017" b="5932"/>
          <a:stretch/>
        </p:blipFill>
        <p:spPr bwMode="auto">
          <a:xfrm>
            <a:off x="142875" y="1371600"/>
            <a:ext cx="90011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1" t="17797" r="22668" b="72950"/>
          <a:stretch/>
        </p:blipFill>
        <p:spPr bwMode="auto">
          <a:xfrm>
            <a:off x="38100" y="0"/>
            <a:ext cx="85534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33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t="25424" r="13591" b="8898"/>
          <a:stretch/>
        </p:blipFill>
        <p:spPr bwMode="auto">
          <a:xfrm>
            <a:off x="152400" y="1752600"/>
            <a:ext cx="8935065" cy="504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t="17488" r="13591" b="72839"/>
          <a:stretch/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195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26823" r="10542" b="7292"/>
          <a:stretch/>
        </p:blipFill>
        <p:spPr bwMode="auto">
          <a:xfrm>
            <a:off x="19050" y="1371600"/>
            <a:ext cx="91249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17708" r="49503" b="70834"/>
          <a:stretch/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03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18490" r="9516" b="8594"/>
          <a:stretch/>
        </p:blipFill>
        <p:spPr bwMode="auto">
          <a:xfrm>
            <a:off x="0" y="0"/>
            <a:ext cx="92310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571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1" t="29127" r="12399" b="10594"/>
          <a:stretch/>
        </p:blipFill>
        <p:spPr bwMode="auto">
          <a:xfrm>
            <a:off x="228601" y="1828800"/>
            <a:ext cx="850109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1" t="18644" r="42990" b="70873"/>
          <a:stretch/>
        </p:blipFill>
        <p:spPr bwMode="auto">
          <a:xfrm>
            <a:off x="0" y="-31411"/>
            <a:ext cx="8991600" cy="109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917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6" t="16667" r="10981" b="4949"/>
          <a:stretch/>
        </p:blipFill>
        <p:spPr bwMode="auto">
          <a:xfrm>
            <a:off x="266700" y="381000"/>
            <a:ext cx="86487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288"/>
            <a:ext cx="8308848" cy="805912"/>
          </a:xfrm>
        </p:spPr>
        <p:txBody>
          <a:bodyPr/>
          <a:lstStyle/>
          <a:p>
            <a:r>
              <a:rPr lang="id-ID" dirty="0">
                <a:latin typeface="Eras Bold ITC" panose="020B0907030504020204" pitchFamily="34" charset="0"/>
              </a:rPr>
              <a:t>Kompetensi Dasar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2209800"/>
            <a:ext cx="6022848" cy="38862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id-ID" sz="4400" dirty="0">
                <a:latin typeface="Eras Bold ITC" panose="020B0907030504020204" pitchFamily="34" charset="0"/>
              </a:rPr>
              <a:t>  </a:t>
            </a:r>
            <a:r>
              <a:rPr lang="id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Peserta  mampu memahami, mengidentifikasi, dan menganalisis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pendididikan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berperan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Indonesia </a:t>
            </a:r>
            <a:endParaRPr lang="id-ID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id-ID" sz="4400" dirty="0">
              <a:latin typeface="Eras Bold ITC" panose="020B0907030504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95400" y="2667000"/>
            <a:ext cx="1143000" cy="304800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3875" y="1981200"/>
            <a:ext cx="7629525" cy="4710113"/>
            <a:chOff x="186" y="1248"/>
            <a:chExt cx="4806" cy="2967"/>
          </a:xfrm>
        </p:grpSpPr>
        <p:sp>
          <p:nvSpPr>
            <p:cNvPr id="72707" name="Line 3"/>
            <p:cNvSpPr>
              <a:spLocks noChangeShapeType="1"/>
            </p:cNvSpPr>
            <p:nvPr/>
          </p:nvSpPr>
          <p:spPr bwMode="auto">
            <a:xfrm flipH="1">
              <a:off x="186" y="1248"/>
              <a:ext cx="87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Eras Bold ITC" panose="020B0907030504020204" pitchFamily="34" charset="0"/>
              </a:endParaRPr>
            </a:p>
          </p:txBody>
        </p:sp>
        <p:sp>
          <p:nvSpPr>
            <p:cNvPr id="72708" name="Line 4"/>
            <p:cNvSpPr>
              <a:spLocks noChangeShapeType="1"/>
            </p:cNvSpPr>
            <p:nvPr/>
          </p:nvSpPr>
          <p:spPr bwMode="auto">
            <a:xfrm>
              <a:off x="186" y="1248"/>
              <a:ext cx="0" cy="296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Eras Bold ITC" panose="020B0907030504020204" pitchFamily="34" charset="0"/>
              </a:endParaRPr>
            </a:p>
          </p:txBody>
        </p:sp>
        <p:sp>
          <p:nvSpPr>
            <p:cNvPr id="72709" name="Line 5"/>
            <p:cNvSpPr>
              <a:spLocks noChangeShapeType="1"/>
            </p:cNvSpPr>
            <p:nvPr/>
          </p:nvSpPr>
          <p:spPr bwMode="auto">
            <a:xfrm>
              <a:off x="186" y="4215"/>
              <a:ext cx="48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Eras Bold ITC" panose="020B0907030504020204" pitchFamily="34" charset="0"/>
              </a:endParaRPr>
            </a:p>
          </p:txBody>
        </p:sp>
        <p:sp>
          <p:nvSpPr>
            <p:cNvPr id="72710" name="Line 6"/>
            <p:cNvSpPr>
              <a:spLocks noChangeShapeType="1"/>
            </p:cNvSpPr>
            <p:nvPr/>
          </p:nvSpPr>
          <p:spPr bwMode="auto">
            <a:xfrm>
              <a:off x="4992" y="4027"/>
              <a:ext cx="0" cy="1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Eras Bold ITC" panose="020B0907030504020204" pitchFamily="34" charset="0"/>
              </a:endParaRPr>
            </a:p>
          </p:txBody>
        </p:sp>
      </p:grp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6437313" y="1514475"/>
            <a:ext cx="841375" cy="1092200"/>
          </a:xfrm>
          <a:custGeom>
            <a:avLst/>
            <a:gdLst>
              <a:gd name="G0" fmla="+- 10640 0 0"/>
              <a:gd name="G1" fmla="+- 5432 0 0"/>
              <a:gd name="G2" fmla="+- 21600 0 5432"/>
              <a:gd name="G3" fmla="+- 10800 0 5432"/>
              <a:gd name="G4" fmla="+- 21600 0 10640"/>
              <a:gd name="G5" fmla="*/ G4 G3 10800"/>
              <a:gd name="G6" fmla="+- 21600 0 G5"/>
              <a:gd name="T0" fmla="*/ 10640 w 21600"/>
              <a:gd name="T1" fmla="*/ 0 h 21600"/>
              <a:gd name="T2" fmla="*/ 0 w 21600"/>
              <a:gd name="T3" fmla="*/ 10800 h 21600"/>
              <a:gd name="T4" fmla="*/ 1064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640" y="0"/>
                </a:moveTo>
                <a:lnTo>
                  <a:pt x="10640" y="5432"/>
                </a:lnTo>
                <a:lnTo>
                  <a:pt x="3375" y="5432"/>
                </a:lnTo>
                <a:lnTo>
                  <a:pt x="3375" y="16168"/>
                </a:lnTo>
                <a:lnTo>
                  <a:pt x="10640" y="16168"/>
                </a:lnTo>
                <a:lnTo>
                  <a:pt x="1064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32"/>
                </a:moveTo>
                <a:lnTo>
                  <a:pt x="1350" y="16168"/>
                </a:lnTo>
                <a:lnTo>
                  <a:pt x="2700" y="16168"/>
                </a:lnTo>
                <a:lnTo>
                  <a:pt x="2700" y="5432"/>
                </a:lnTo>
                <a:close/>
              </a:path>
              <a:path w="21600" h="21600">
                <a:moveTo>
                  <a:pt x="0" y="5432"/>
                </a:moveTo>
                <a:lnTo>
                  <a:pt x="0" y="16168"/>
                </a:lnTo>
                <a:lnTo>
                  <a:pt x="675" y="16168"/>
                </a:lnTo>
                <a:lnTo>
                  <a:pt x="675" y="5432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latin typeface="Eras Bold ITC" panose="020B0907030504020204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907223" y="1554965"/>
            <a:ext cx="4505325" cy="1624013"/>
            <a:chOff x="1084" y="853"/>
            <a:chExt cx="2838" cy="1023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820" y="853"/>
              <a:ext cx="1138" cy="973"/>
              <a:chOff x="2007" y="346"/>
              <a:chExt cx="1138" cy="973"/>
            </a:xfrm>
          </p:grpSpPr>
          <p:sp>
            <p:nvSpPr>
              <p:cNvPr id="72715" name="Rectangle 11"/>
              <p:cNvSpPr>
                <a:spLocks noChangeArrowheads="1"/>
              </p:cNvSpPr>
              <p:nvPr/>
            </p:nvSpPr>
            <p:spPr bwMode="auto">
              <a:xfrm>
                <a:off x="2007" y="346"/>
                <a:ext cx="1138" cy="973"/>
              </a:xfrm>
              <a:prstGeom prst="rect">
                <a:avLst/>
              </a:prstGeom>
              <a:solidFill>
                <a:srgbClr val="CC99FF"/>
              </a:solidFill>
              <a:ln w="28575">
                <a:solidFill>
                  <a:srgbClr val="CC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Eras Bold ITC" panose="020B0907030504020204" pitchFamily="34" charset="0"/>
                </a:endParaRPr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 flipH="1">
                <a:off x="2118" y="371"/>
                <a:ext cx="368" cy="510"/>
                <a:chOff x="958" y="2457"/>
                <a:chExt cx="488" cy="588"/>
              </a:xfrm>
            </p:grpSpPr>
            <p:sp>
              <p:nvSpPr>
                <p:cNvPr id="72717" name="Freeform 13"/>
                <p:cNvSpPr>
                  <a:spLocks/>
                </p:cNvSpPr>
                <p:nvPr/>
              </p:nvSpPr>
              <p:spPr bwMode="auto">
                <a:xfrm>
                  <a:off x="1212" y="2551"/>
                  <a:ext cx="123" cy="52"/>
                </a:xfrm>
                <a:custGeom>
                  <a:avLst/>
                  <a:gdLst/>
                  <a:ahLst/>
                  <a:cxnLst>
                    <a:cxn ang="0">
                      <a:pos x="87" y="125"/>
                    </a:cxn>
                    <a:cxn ang="0">
                      <a:pos x="142" y="60"/>
                    </a:cxn>
                    <a:cxn ang="0">
                      <a:pos x="506" y="244"/>
                    </a:cxn>
                    <a:cxn ang="0">
                      <a:pos x="676" y="0"/>
                    </a:cxn>
                    <a:cxn ang="0">
                      <a:pos x="1299" y="423"/>
                    </a:cxn>
                    <a:cxn ang="0">
                      <a:pos x="1924" y="423"/>
                    </a:cxn>
                    <a:cxn ang="0">
                      <a:pos x="2215" y="618"/>
                    </a:cxn>
                    <a:cxn ang="0">
                      <a:pos x="567" y="847"/>
                    </a:cxn>
                    <a:cxn ang="0">
                      <a:pos x="469" y="939"/>
                    </a:cxn>
                    <a:cxn ang="0">
                      <a:pos x="308" y="661"/>
                    </a:cxn>
                    <a:cxn ang="0">
                      <a:pos x="335" y="558"/>
                    </a:cxn>
                    <a:cxn ang="0">
                      <a:pos x="0" y="289"/>
                    </a:cxn>
                    <a:cxn ang="0">
                      <a:pos x="87" y="125"/>
                    </a:cxn>
                  </a:cxnLst>
                  <a:rect l="0" t="0" r="r" b="b"/>
                  <a:pathLst>
                    <a:path w="2215" h="939">
                      <a:moveTo>
                        <a:pt x="87" y="125"/>
                      </a:moveTo>
                      <a:lnTo>
                        <a:pt x="142" y="60"/>
                      </a:lnTo>
                      <a:lnTo>
                        <a:pt x="506" y="244"/>
                      </a:lnTo>
                      <a:lnTo>
                        <a:pt x="676" y="0"/>
                      </a:lnTo>
                      <a:lnTo>
                        <a:pt x="1299" y="423"/>
                      </a:lnTo>
                      <a:lnTo>
                        <a:pt x="1924" y="423"/>
                      </a:lnTo>
                      <a:lnTo>
                        <a:pt x="2215" y="618"/>
                      </a:lnTo>
                      <a:lnTo>
                        <a:pt x="567" y="847"/>
                      </a:lnTo>
                      <a:lnTo>
                        <a:pt x="469" y="939"/>
                      </a:lnTo>
                      <a:lnTo>
                        <a:pt x="308" y="661"/>
                      </a:lnTo>
                      <a:lnTo>
                        <a:pt x="335" y="558"/>
                      </a:lnTo>
                      <a:lnTo>
                        <a:pt x="0" y="289"/>
                      </a:lnTo>
                      <a:lnTo>
                        <a:pt x="87" y="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18" name="Freeform 14"/>
                <p:cNvSpPr>
                  <a:spLocks/>
                </p:cNvSpPr>
                <p:nvPr/>
              </p:nvSpPr>
              <p:spPr bwMode="auto">
                <a:xfrm>
                  <a:off x="1262" y="2610"/>
                  <a:ext cx="183" cy="2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98" y="0"/>
                    </a:cxn>
                    <a:cxn ang="0">
                      <a:pos x="3291" y="123"/>
                    </a:cxn>
                    <a:cxn ang="0">
                      <a:pos x="3291" y="4227"/>
                    </a:cxn>
                    <a:cxn ang="0">
                      <a:pos x="3059" y="4227"/>
                    </a:cxn>
                    <a:cxn ang="0">
                      <a:pos x="3059" y="4611"/>
                    </a:cxn>
                    <a:cxn ang="0">
                      <a:pos x="1458" y="4611"/>
                    </a:cxn>
                    <a:cxn ang="0">
                      <a:pos x="1458" y="2809"/>
                    </a:cxn>
                    <a:cxn ang="0">
                      <a:pos x="1160" y="1924"/>
                    </a:cxn>
                    <a:cxn ang="0">
                      <a:pos x="1440" y="1924"/>
                    </a:cxn>
                    <a:cxn ang="0">
                      <a:pos x="1655" y="2507"/>
                    </a:cxn>
                    <a:cxn ang="0">
                      <a:pos x="1655" y="1343"/>
                    </a:cxn>
                    <a:cxn ang="0">
                      <a:pos x="41" y="934"/>
                    </a:cxn>
                    <a:cxn ang="0">
                      <a:pos x="0" y="40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91" h="4611">
                      <a:moveTo>
                        <a:pt x="0" y="0"/>
                      </a:moveTo>
                      <a:lnTo>
                        <a:pt x="3098" y="0"/>
                      </a:lnTo>
                      <a:lnTo>
                        <a:pt x="3291" y="123"/>
                      </a:lnTo>
                      <a:lnTo>
                        <a:pt x="3291" y="4227"/>
                      </a:lnTo>
                      <a:lnTo>
                        <a:pt x="3059" y="4227"/>
                      </a:lnTo>
                      <a:lnTo>
                        <a:pt x="3059" y="4611"/>
                      </a:lnTo>
                      <a:lnTo>
                        <a:pt x="1458" y="4611"/>
                      </a:lnTo>
                      <a:lnTo>
                        <a:pt x="1458" y="2809"/>
                      </a:lnTo>
                      <a:lnTo>
                        <a:pt x="1160" y="1924"/>
                      </a:lnTo>
                      <a:lnTo>
                        <a:pt x="1440" y="1924"/>
                      </a:lnTo>
                      <a:lnTo>
                        <a:pt x="1655" y="2507"/>
                      </a:lnTo>
                      <a:lnTo>
                        <a:pt x="1655" y="1343"/>
                      </a:lnTo>
                      <a:lnTo>
                        <a:pt x="41" y="934"/>
                      </a:lnTo>
                      <a:lnTo>
                        <a:pt x="0" y="4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19" name="Freeform 15"/>
                <p:cNvSpPr>
                  <a:spLocks/>
                </p:cNvSpPr>
                <p:nvPr/>
              </p:nvSpPr>
              <p:spPr bwMode="auto">
                <a:xfrm>
                  <a:off x="1242" y="2692"/>
                  <a:ext cx="59" cy="45"/>
                </a:xfrm>
                <a:custGeom>
                  <a:avLst/>
                  <a:gdLst/>
                  <a:ahLst/>
                  <a:cxnLst>
                    <a:cxn ang="0">
                      <a:pos x="0" y="309"/>
                    </a:cxn>
                    <a:cxn ang="0">
                      <a:pos x="415" y="0"/>
                    </a:cxn>
                    <a:cxn ang="0">
                      <a:pos x="831" y="0"/>
                    </a:cxn>
                    <a:cxn ang="0">
                      <a:pos x="1065" y="281"/>
                    </a:cxn>
                    <a:cxn ang="0">
                      <a:pos x="572" y="482"/>
                    </a:cxn>
                    <a:cxn ang="0">
                      <a:pos x="237" y="812"/>
                    </a:cxn>
                    <a:cxn ang="0">
                      <a:pos x="0" y="309"/>
                    </a:cxn>
                  </a:cxnLst>
                  <a:rect l="0" t="0" r="r" b="b"/>
                  <a:pathLst>
                    <a:path w="1065" h="812">
                      <a:moveTo>
                        <a:pt x="0" y="309"/>
                      </a:moveTo>
                      <a:lnTo>
                        <a:pt x="415" y="0"/>
                      </a:lnTo>
                      <a:lnTo>
                        <a:pt x="831" y="0"/>
                      </a:lnTo>
                      <a:lnTo>
                        <a:pt x="1065" y="281"/>
                      </a:lnTo>
                      <a:lnTo>
                        <a:pt x="572" y="482"/>
                      </a:lnTo>
                      <a:lnTo>
                        <a:pt x="237" y="812"/>
                      </a:lnTo>
                      <a:lnTo>
                        <a:pt x="0" y="309"/>
                      </a:lnTo>
                      <a:close/>
                    </a:path>
                  </a:pathLst>
                </a:custGeom>
                <a:solidFill>
                  <a:srgbClr val="FFEA00"/>
                </a:solidFill>
                <a:ln w="0">
                  <a:solidFill>
                    <a:srgbClr val="FFEA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20" name="Freeform 16"/>
                <p:cNvSpPr>
                  <a:spLocks/>
                </p:cNvSpPr>
                <p:nvPr/>
              </p:nvSpPr>
              <p:spPr bwMode="auto">
                <a:xfrm>
                  <a:off x="958" y="2608"/>
                  <a:ext cx="404" cy="437"/>
                </a:xfrm>
                <a:custGeom>
                  <a:avLst/>
                  <a:gdLst/>
                  <a:ahLst/>
                  <a:cxnLst>
                    <a:cxn ang="0">
                      <a:pos x="3413" y="253"/>
                    </a:cxn>
                    <a:cxn ang="0">
                      <a:pos x="3608" y="809"/>
                    </a:cxn>
                    <a:cxn ang="0">
                      <a:pos x="3489" y="1495"/>
                    </a:cxn>
                    <a:cxn ang="0">
                      <a:pos x="3511" y="1848"/>
                    </a:cxn>
                    <a:cxn ang="0">
                      <a:pos x="3530" y="2027"/>
                    </a:cxn>
                    <a:cxn ang="0">
                      <a:pos x="3667" y="1925"/>
                    </a:cxn>
                    <a:cxn ang="0">
                      <a:pos x="3708" y="1902"/>
                    </a:cxn>
                    <a:cxn ang="0">
                      <a:pos x="3843" y="2000"/>
                    </a:cxn>
                    <a:cxn ang="0">
                      <a:pos x="5084" y="1772"/>
                    </a:cxn>
                    <a:cxn ang="0">
                      <a:pos x="5379" y="2154"/>
                    </a:cxn>
                    <a:cxn ang="0">
                      <a:pos x="4105" y="2714"/>
                    </a:cxn>
                    <a:cxn ang="0">
                      <a:pos x="4338" y="2890"/>
                    </a:cxn>
                    <a:cxn ang="0">
                      <a:pos x="4377" y="3015"/>
                    </a:cxn>
                    <a:cxn ang="0">
                      <a:pos x="4556" y="3113"/>
                    </a:cxn>
                    <a:cxn ang="0">
                      <a:pos x="4593" y="3370"/>
                    </a:cxn>
                    <a:cxn ang="0">
                      <a:pos x="4770" y="3370"/>
                    </a:cxn>
                    <a:cxn ang="0">
                      <a:pos x="4930" y="3444"/>
                    </a:cxn>
                    <a:cxn ang="0">
                      <a:pos x="5264" y="3522"/>
                    </a:cxn>
                    <a:cxn ang="0">
                      <a:pos x="5425" y="3472"/>
                    </a:cxn>
                    <a:cxn ang="0">
                      <a:pos x="5540" y="3495"/>
                    </a:cxn>
                    <a:cxn ang="0">
                      <a:pos x="6291" y="3140"/>
                    </a:cxn>
                    <a:cxn ang="0">
                      <a:pos x="6843" y="3092"/>
                    </a:cxn>
                    <a:cxn ang="0">
                      <a:pos x="7119" y="3242"/>
                    </a:cxn>
                    <a:cxn ang="0">
                      <a:pos x="7258" y="4002"/>
                    </a:cxn>
                    <a:cxn ang="0">
                      <a:pos x="7156" y="4230"/>
                    </a:cxn>
                    <a:cxn ang="0">
                      <a:pos x="6468" y="4663"/>
                    </a:cxn>
                    <a:cxn ang="0">
                      <a:pos x="4969" y="5041"/>
                    </a:cxn>
                    <a:cxn ang="0">
                      <a:pos x="4076" y="4887"/>
                    </a:cxn>
                    <a:cxn ang="0">
                      <a:pos x="3575" y="4663"/>
                    </a:cxn>
                    <a:cxn ang="0">
                      <a:pos x="3179" y="3831"/>
                    </a:cxn>
                    <a:cxn ang="0">
                      <a:pos x="3041" y="6330"/>
                    </a:cxn>
                    <a:cxn ang="0">
                      <a:pos x="2780" y="7875"/>
                    </a:cxn>
                    <a:cxn ang="0">
                      <a:pos x="2088" y="7875"/>
                    </a:cxn>
                    <a:cxn ang="0">
                      <a:pos x="1577" y="7571"/>
                    </a:cxn>
                    <a:cxn ang="0">
                      <a:pos x="1499" y="7396"/>
                    </a:cxn>
                    <a:cxn ang="0">
                      <a:pos x="136" y="6330"/>
                    </a:cxn>
                    <a:cxn ang="0">
                      <a:pos x="0" y="5875"/>
                    </a:cxn>
                    <a:cxn ang="0">
                      <a:pos x="17" y="5041"/>
                    </a:cxn>
                    <a:cxn ang="0">
                      <a:pos x="236" y="3698"/>
                    </a:cxn>
                    <a:cxn ang="0">
                      <a:pos x="471" y="3219"/>
                    </a:cxn>
                    <a:cxn ang="0">
                      <a:pos x="651" y="2634"/>
                    </a:cxn>
                    <a:cxn ang="0">
                      <a:pos x="708" y="2127"/>
                    </a:cxn>
                    <a:cxn ang="0">
                      <a:pos x="885" y="1318"/>
                    </a:cxn>
                    <a:cxn ang="0">
                      <a:pos x="1144" y="733"/>
                    </a:cxn>
                    <a:cxn ang="0">
                      <a:pos x="1737" y="128"/>
                    </a:cxn>
                    <a:cxn ang="0">
                      <a:pos x="3019" y="0"/>
                    </a:cxn>
                    <a:cxn ang="0">
                      <a:pos x="3413" y="253"/>
                    </a:cxn>
                  </a:cxnLst>
                  <a:rect l="0" t="0" r="r" b="b"/>
                  <a:pathLst>
                    <a:path w="7258" h="7875">
                      <a:moveTo>
                        <a:pt x="3413" y="253"/>
                      </a:moveTo>
                      <a:lnTo>
                        <a:pt x="3608" y="809"/>
                      </a:lnTo>
                      <a:lnTo>
                        <a:pt x="3489" y="1495"/>
                      </a:lnTo>
                      <a:lnTo>
                        <a:pt x="3511" y="1848"/>
                      </a:lnTo>
                      <a:lnTo>
                        <a:pt x="3530" y="2027"/>
                      </a:lnTo>
                      <a:lnTo>
                        <a:pt x="3667" y="1925"/>
                      </a:lnTo>
                      <a:lnTo>
                        <a:pt x="3708" y="1902"/>
                      </a:lnTo>
                      <a:lnTo>
                        <a:pt x="3843" y="2000"/>
                      </a:lnTo>
                      <a:lnTo>
                        <a:pt x="5084" y="1772"/>
                      </a:lnTo>
                      <a:lnTo>
                        <a:pt x="5379" y="2154"/>
                      </a:lnTo>
                      <a:lnTo>
                        <a:pt x="4105" y="2714"/>
                      </a:lnTo>
                      <a:lnTo>
                        <a:pt x="4338" y="2890"/>
                      </a:lnTo>
                      <a:lnTo>
                        <a:pt x="4377" y="3015"/>
                      </a:lnTo>
                      <a:lnTo>
                        <a:pt x="4556" y="3113"/>
                      </a:lnTo>
                      <a:lnTo>
                        <a:pt x="4593" y="3370"/>
                      </a:lnTo>
                      <a:lnTo>
                        <a:pt x="4770" y="3370"/>
                      </a:lnTo>
                      <a:lnTo>
                        <a:pt x="4930" y="3444"/>
                      </a:lnTo>
                      <a:lnTo>
                        <a:pt x="5264" y="3522"/>
                      </a:lnTo>
                      <a:lnTo>
                        <a:pt x="5425" y="3472"/>
                      </a:lnTo>
                      <a:lnTo>
                        <a:pt x="5540" y="3495"/>
                      </a:lnTo>
                      <a:lnTo>
                        <a:pt x="6291" y="3140"/>
                      </a:lnTo>
                      <a:lnTo>
                        <a:pt x="6843" y="3092"/>
                      </a:lnTo>
                      <a:lnTo>
                        <a:pt x="7119" y="3242"/>
                      </a:lnTo>
                      <a:lnTo>
                        <a:pt x="7258" y="4002"/>
                      </a:lnTo>
                      <a:lnTo>
                        <a:pt x="7156" y="4230"/>
                      </a:lnTo>
                      <a:lnTo>
                        <a:pt x="6468" y="4663"/>
                      </a:lnTo>
                      <a:lnTo>
                        <a:pt x="4969" y="5041"/>
                      </a:lnTo>
                      <a:lnTo>
                        <a:pt x="4076" y="4887"/>
                      </a:lnTo>
                      <a:lnTo>
                        <a:pt x="3575" y="4663"/>
                      </a:lnTo>
                      <a:lnTo>
                        <a:pt x="3179" y="3831"/>
                      </a:lnTo>
                      <a:lnTo>
                        <a:pt x="3041" y="6330"/>
                      </a:lnTo>
                      <a:lnTo>
                        <a:pt x="2780" y="7875"/>
                      </a:lnTo>
                      <a:lnTo>
                        <a:pt x="2088" y="7875"/>
                      </a:lnTo>
                      <a:lnTo>
                        <a:pt x="1577" y="7571"/>
                      </a:lnTo>
                      <a:lnTo>
                        <a:pt x="1499" y="7396"/>
                      </a:lnTo>
                      <a:lnTo>
                        <a:pt x="136" y="6330"/>
                      </a:lnTo>
                      <a:lnTo>
                        <a:pt x="0" y="5875"/>
                      </a:lnTo>
                      <a:lnTo>
                        <a:pt x="17" y="5041"/>
                      </a:lnTo>
                      <a:lnTo>
                        <a:pt x="236" y="3698"/>
                      </a:lnTo>
                      <a:lnTo>
                        <a:pt x="471" y="3219"/>
                      </a:lnTo>
                      <a:lnTo>
                        <a:pt x="651" y="2634"/>
                      </a:lnTo>
                      <a:lnTo>
                        <a:pt x="708" y="2127"/>
                      </a:lnTo>
                      <a:lnTo>
                        <a:pt x="885" y="1318"/>
                      </a:lnTo>
                      <a:lnTo>
                        <a:pt x="1144" y="733"/>
                      </a:lnTo>
                      <a:lnTo>
                        <a:pt x="1737" y="128"/>
                      </a:lnTo>
                      <a:lnTo>
                        <a:pt x="3019" y="0"/>
                      </a:lnTo>
                      <a:lnTo>
                        <a:pt x="3413" y="253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0">
                  <a:solidFill>
                    <a:srgbClr val="00EA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21" name="Freeform 17"/>
                <p:cNvSpPr>
                  <a:spLocks/>
                </p:cNvSpPr>
                <p:nvPr/>
              </p:nvSpPr>
              <p:spPr bwMode="auto">
                <a:xfrm>
                  <a:off x="1037" y="2457"/>
                  <a:ext cx="208" cy="183"/>
                </a:xfrm>
                <a:custGeom>
                  <a:avLst/>
                  <a:gdLst/>
                  <a:ahLst/>
                  <a:cxnLst>
                    <a:cxn ang="0">
                      <a:pos x="2189" y="2655"/>
                    </a:cxn>
                    <a:cxn ang="0">
                      <a:pos x="2199" y="2833"/>
                    </a:cxn>
                    <a:cxn ang="0">
                      <a:pos x="1998" y="2958"/>
                    </a:cxn>
                    <a:cxn ang="0">
                      <a:pos x="1893" y="2944"/>
                    </a:cxn>
                    <a:cxn ang="0">
                      <a:pos x="1817" y="3048"/>
                    </a:cxn>
                    <a:cxn ang="0">
                      <a:pos x="1862" y="3175"/>
                    </a:cxn>
                    <a:cxn ang="0">
                      <a:pos x="1796" y="3302"/>
                    </a:cxn>
                    <a:cxn ang="0">
                      <a:pos x="1238" y="3252"/>
                    </a:cxn>
                    <a:cxn ang="0">
                      <a:pos x="1109" y="3012"/>
                    </a:cxn>
                    <a:cxn ang="0">
                      <a:pos x="952" y="2958"/>
                    </a:cxn>
                    <a:cxn ang="0">
                      <a:pos x="667" y="2973"/>
                    </a:cxn>
                    <a:cxn ang="0">
                      <a:pos x="589" y="2821"/>
                    </a:cxn>
                    <a:cxn ang="0">
                      <a:pos x="216" y="3022"/>
                    </a:cxn>
                    <a:cxn ang="0">
                      <a:pos x="0" y="2645"/>
                    </a:cxn>
                    <a:cxn ang="0">
                      <a:pos x="156" y="2517"/>
                    </a:cxn>
                    <a:cxn ang="0">
                      <a:pos x="275" y="2341"/>
                    </a:cxn>
                    <a:cxn ang="0">
                      <a:pos x="234" y="2228"/>
                    </a:cxn>
                    <a:cxn ang="0">
                      <a:pos x="285" y="2079"/>
                    </a:cxn>
                    <a:cxn ang="0">
                      <a:pos x="596" y="1889"/>
                    </a:cxn>
                    <a:cxn ang="0">
                      <a:pos x="930" y="1347"/>
                    </a:cxn>
                    <a:cxn ang="0">
                      <a:pos x="1156" y="581"/>
                    </a:cxn>
                    <a:cxn ang="0">
                      <a:pos x="1481" y="214"/>
                    </a:cxn>
                    <a:cxn ang="0">
                      <a:pos x="1706" y="47"/>
                    </a:cxn>
                    <a:cxn ang="0">
                      <a:pos x="2176" y="0"/>
                    </a:cxn>
                    <a:cxn ang="0">
                      <a:pos x="2706" y="99"/>
                    </a:cxn>
                    <a:cxn ang="0">
                      <a:pos x="3090" y="355"/>
                    </a:cxn>
                    <a:cxn ang="0">
                      <a:pos x="3461" y="554"/>
                    </a:cxn>
                    <a:cxn ang="0">
                      <a:pos x="3610" y="706"/>
                    </a:cxn>
                    <a:cxn ang="0">
                      <a:pos x="3710" y="872"/>
                    </a:cxn>
                    <a:cxn ang="0">
                      <a:pos x="3741" y="1032"/>
                    </a:cxn>
                    <a:cxn ang="0">
                      <a:pos x="3741" y="1287"/>
                    </a:cxn>
                    <a:cxn ang="0">
                      <a:pos x="3618" y="1460"/>
                    </a:cxn>
                    <a:cxn ang="0">
                      <a:pos x="3499" y="1523"/>
                    </a:cxn>
                    <a:cxn ang="0">
                      <a:pos x="3495" y="1460"/>
                    </a:cxn>
                    <a:cxn ang="0">
                      <a:pos x="2982" y="1626"/>
                    </a:cxn>
                    <a:cxn ang="0">
                      <a:pos x="2189" y="2655"/>
                    </a:cxn>
                  </a:cxnLst>
                  <a:rect l="0" t="0" r="r" b="b"/>
                  <a:pathLst>
                    <a:path w="3741" h="3302">
                      <a:moveTo>
                        <a:pt x="2189" y="2655"/>
                      </a:moveTo>
                      <a:lnTo>
                        <a:pt x="2199" y="2833"/>
                      </a:lnTo>
                      <a:lnTo>
                        <a:pt x="1998" y="2958"/>
                      </a:lnTo>
                      <a:lnTo>
                        <a:pt x="1893" y="2944"/>
                      </a:lnTo>
                      <a:lnTo>
                        <a:pt x="1817" y="3048"/>
                      </a:lnTo>
                      <a:lnTo>
                        <a:pt x="1862" y="3175"/>
                      </a:lnTo>
                      <a:lnTo>
                        <a:pt x="1796" y="3302"/>
                      </a:lnTo>
                      <a:lnTo>
                        <a:pt x="1238" y="3252"/>
                      </a:lnTo>
                      <a:lnTo>
                        <a:pt x="1109" y="3012"/>
                      </a:lnTo>
                      <a:lnTo>
                        <a:pt x="952" y="2958"/>
                      </a:lnTo>
                      <a:lnTo>
                        <a:pt x="667" y="2973"/>
                      </a:lnTo>
                      <a:lnTo>
                        <a:pt x="589" y="2821"/>
                      </a:lnTo>
                      <a:lnTo>
                        <a:pt x="216" y="3022"/>
                      </a:lnTo>
                      <a:lnTo>
                        <a:pt x="0" y="2645"/>
                      </a:lnTo>
                      <a:lnTo>
                        <a:pt x="156" y="2517"/>
                      </a:lnTo>
                      <a:lnTo>
                        <a:pt x="275" y="2341"/>
                      </a:lnTo>
                      <a:lnTo>
                        <a:pt x="234" y="2228"/>
                      </a:lnTo>
                      <a:lnTo>
                        <a:pt x="285" y="2079"/>
                      </a:lnTo>
                      <a:lnTo>
                        <a:pt x="596" y="1889"/>
                      </a:lnTo>
                      <a:lnTo>
                        <a:pt x="930" y="1347"/>
                      </a:lnTo>
                      <a:lnTo>
                        <a:pt x="1156" y="581"/>
                      </a:lnTo>
                      <a:lnTo>
                        <a:pt x="1481" y="214"/>
                      </a:lnTo>
                      <a:lnTo>
                        <a:pt x="1706" y="47"/>
                      </a:lnTo>
                      <a:lnTo>
                        <a:pt x="2176" y="0"/>
                      </a:lnTo>
                      <a:lnTo>
                        <a:pt x="2706" y="99"/>
                      </a:lnTo>
                      <a:lnTo>
                        <a:pt x="3090" y="355"/>
                      </a:lnTo>
                      <a:lnTo>
                        <a:pt x="3461" y="554"/>
                      </a:lnTo>
                      <a:lnTo>
                        <a:pt x="3610" y="706"/>
                      </a:lnTo>
                      <a:lnTo>
                        <a:pt x="3710" y="872"/>
                      </a:lnTo>
                      <a:lnTo>
                        <a:pt x="3741" y="1032"/>
                      </a:lnTo>
                      <a:lnTo>
                        <a:pt x="3741" y="1287"/>
                      </a:lnTo>
                      <a:lnTo>
                        <a:pt x="3618" y="1460"/>
                      </a:lnTo>
                      <a:lnTo>
                        <a:pt x="3499" y="1523"/>
                      </a:lnTo>
                      <a:lnTo>
                        <a:pt x="3495" y="1460"/>
                      </a:lnTo>
                      <a:lnTo>
                        <a:pt x="2982" y="1626"/>
                      </a:lnTo>
                      <a:lnTo>
                        <a:pt x="2189" y="2655"/>
                      </a:lnTo>
                      <a:close/>
                    </a:path>
                  </a:pathLst>
                </a:custGeom>
                <a:solidFill>
                  <a:srgbClr val="FFEA00"/>
                </a:solidFill>
                <a:ln w="0">
                  <a:solidFill>
                    <a:srgbClr val="FFEA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22" name="Freeform 18"/>
                <p:cNvSpPr>
                  <a:spLocks/>
                </p:cNvSpPr>
                <p:nvPr/>
              </p:nvSpPr>
              <p:spPr bwMode="auto">
                <a:xfrm>
                  <a:off x="1132" y="2528"/>
                  <a:ext cx="93" cy="89"/>
                </a:xfrm>
                <a:custGeom>
                  <a:avLst/>
                  <a:gdLst/>
                  <a:ahLst/>
                  <a:cxnLst>
                    <a:cxn ang="0">
                      <a:pos x="209" y="11"/>
                    </a:cxn>
                    <a:cxn ang="0">
                      <a:pos x="78" y="113"/>
                    </a:cxn>
                    <a:cxn ang="0">
                      <a:pos x="64" y="201"/>
                    </a:cxn>
                    <a:cxn ang="0">
                      <a:pos x="107" y="471"/>
                    </a:cxn>
                    <a:cxn ang="0">
                      <a:pos x="0" y="702"/>
                    </a:cxn>
                    <a:cxn ang="0">
                      <a:pos x="156" y="984"/>
                    </a:cxn>
                    <a:cxn ang="0">
                      <a:pos x="201" y="1273"/>
                    </a:cxn>
                    <a:cxn ang="0">
                      <a:pos x="209" y="1604"/>
                    </a:cxn>
                    <a:cxn ang="0">
                      <a:pos x="327" y="1311"/>
                    </a:cxn>
                    <a:cxn ang="0">
                      <a:pos x="446" y="1311"/>
                    </a:cxn>
                    <a:cxn ang="0">
                      <a:pos x="765" y="1581"/>
                    </a:cxn>
                    <a:cxn ang="0">
                      <a:pos x="871" y="1581"/>
                    </a:cxn>
                    <a:cxn ang="0">
                      <a:pos x="976" y="1538"/>
                    </a:cxn>
                    <a:cxn ang="0">
                      <a:pos x="1000" y="1444"/>
                    </a:cxn>
                    <a:cxn ang="0">
                      <a:pos x="996" y="1317"/>
                    </a:cxn>
                    <a:cxn ang="0">
                      <a:pos x="1041" y="1224"/>
                    </a:cxn>
                    <a:cxn ang="0">
                      <a:pos x="1193" y="1158"/>
                    </a:cxn>
                    <a:cxn ang="0">
                      <a:pos x="1266" y="1015"/>
                    </a:cxn>
                    <a:cxn ang="0">
                      <a:pos x="1487" y="984"/>
                    </a:cxn>
                    <a:cxn ang="0">
                      <a:pos x="1501" y="943"/>
                    </a:cxn>
                    <a:cxn ang="0">
                      <a:pos x="1391" y="524"/>
                    </a:cxn>
                    <a:cxn ang="0">
                      <a:pos x="1594" y="403"/>
                    </a:cxn>
                    <a:cxn ang="0">
                      <a:pos x="1663" y="201"/>
                    </a:cxn>
                    <a:cxn ang="0">
                      <a:pos x="1530" y="201"/>
                    </a:cxn>
                    <a:cxn ang="0">
                      <a:pos x="1446" y="140"/>
                    </a:cxn>
                    <a:cxn ang="0">
                      <a:pos x="1380" y="230"/>
                    </a:cxn>
                    <a:cxn ang="0">
                      <a:pos x="1327" y="154"/>
                    </a:cxn>
                    <a:cxn ang="0">
                      <a:pos x="1205" y="263"/>
                    </a:cxn>
                    <a:cxn ang="0">
                      <a:pos x="1097" y="95"/>
                    </a:cxn>
                    <a:cxn ang="0">
                      <a:pos x="853" y="154"/>
                    </a:cxn>
                    <a:cxn ang="0">
                      <a:pos x="292" y="0"/>
                    </a:cxn>
                    <a:cxn ang="0">
                      <a:pos x="209" y="11"/>
                    </a:cxn>
                  </a:cxnLst>
                  <a:rect l="0" t="0" r="r" b="b"/>
                  <a:pathLst>
                    <a:path w="1663" h="1604">
                      <a:moveTo>
                        <a:pt x="209" y="11"/>
                      </a:moveTo>
                      <a:lnTo>
                        <a:pt x="78" y="113"/>
                      </a:lnTo>
                      <a:lnTo>
                        <a:pt x="64" y="201"/>
                      </a:lnTo>
                      <a:lnTo>
                        <a:pt x="107" y="471"/>
                      </a:lnTo>
                      <a:lnTo>
                        <a:pt x="0" y="702"/>
                      </a:lnTo>
                      <a:lnTo>
                        <a:pt x="156" y="984"/>
                      </a:lnTo>
                      <a:lnTo>
                        <a:pt x="201" y="1273"/>
                      </a:lnTo>
                      <a:lnTo>
                        <a:pt x="209" y="1604"/>
                      </a:lnTo>
                      <a:lnTo>
                        <a:pt x="327" y="1311"/>
                      </a:lnTo>
                      <a:lnTo>
                        <a:pt x="446" y="1311"/>
                      </a:lnTo>
                      <a:lnTo>
                        <a:pt x="765" y="1581"/>
                      </a:lnTo>
                      <a:lnTo>
                        <a:pt x="871" y="1581"/>
                      </a:lnTo>
                      <a:lnTo>
                        <a:pt x="976" y="1538"/>
                      </a:lnTo>
                      <a:lnTo>
                        <a:pt x="1000" y="1444"/>
                      </a:lnTo>
                      <a:lnTo>
                        <a:pt x="996" y="1317"/>
                      </a:lnTo>
                      <a:lnTo>
                        <a:pt x="1041" y="1224"/>
                      </a:lnTo>
                      <a:lnTo>
                        <a:pt x="1193" y="1158"/>
                      </a:lnTo>
                      <a:lnTo>
                        <a:pt x="1266" y="1015"/>
                      </a:lnTo>
                      <a:lnTo>
                        <a:pt x="1487" y="984"/>
                      </a:lnTo>
                      <a:lnTo>
                        <a:pt x="1501" y="943"/>
                      </a:lnTo>
                      <a:lnTo>
                        <a:pt x="1391" y="524"/>
                      </a:lnTo>
                      <a:lnTo>
                        <a:pt x="1594" y="403"/>
                      </a:lnTo>
                      <a:lnTo>
                        <a:pt x="1663" y="201"/>
                      </a:lnTo>
                      <a:lnTo>
                        <a:pt x="1530" y="201"/>
                      </a:lnTo>
                      <a:lnTo>
                        <a:pt x="1446" y="140"/>
                      </a:lnTo>
                      <a:lnTo>
                        <a:pt x="1380" y="230"/>
                      </a:lnTo>
                      <a:lnTo>
                        <a:pt x="1327" y="154"/>
                      </a:lnTo>
                      <a:lnTo>
                        <a:pt x="1205" y="263"/>
                      </a:lnTo>
                      <a:lnTo>
                        <a:pt x="1097" y="95"/>
                      </a:lnTo>
                      <a:lnTo>
                        <a:pt x="853" y="154"/>
                      </a:lnTo>
                      <a:lnTo>
                        <a:pt x="292" y="0"/>
                      </a:lnTo>
                      <a:lnTo>
                        <a:pt x="209" y="11"/>
                      </a:lnTo>
                      <a:close/>
                    </a:path>
                  </a:pathLst>
                </a:custGeom>
                <a:solidFill>
                  <a:srgbClr val="FFC98E"/>
                </a:solidFill>
                <a:ln w="0">
                  <a:solidFill>
                    <a:srgbClr val="FFC98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23" name="Freeform 19"/>
                <p:cNvSpPr>
                  <a:spLocks/>
                </p:cNvSpPr>
                <p:nvPr/>
              </p:nvSpPr>
              <p:spPr bwMode="auto">
                <a:xfrm>
                  <a:off x="1138" y="2563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55" y="14"/>
                    </a:cxn>
                    <a:cxn ang="0">
                      <a:pos x="125" y="0"/>
                    </a:cxn>
                    <a:cxn ang="0">
                      <a:pos x="173" y="29"/>
                    </a:cxn>
                    <a:cxn ang="0">
                      <a:pos x="161" y="82"/>
                    </a:cxn>
                    <a:cxn ang="0">
                      <a:pos x="110" y="135"/>
                    </a:cxn>
                    <a:cxn ang="0">
                      <a:pos x="41" y="141"/>
                    </a:cxn>
                    <a:cxn ang="0">
                      <a:pos x="0" y="82"/>
                    </a:cxn>
                    <a:cxn ang="0">
                      <a:pos x="55" y="14"/>
                    </a:cxn>
                  </a:cxnLst>
                  <a:rect l="0" t="0" r="r" b="b"/>
                  <a:pathLst>
                    <a:path w="173" h="141">
                      <a:moveTo>
                        <a:pt x="55" y="14"/>
                      </a:moveTo>
                      <a:lnTo>
                        <a:pt x="125" y="0"/>
                      </a:lnTo>
                      <a:lnTo>
                        <a:pt x="173" y="29"/>
                      </a:lnTo>
                      <a:lnTo>
                        <a:pt x="161" y="82"/>
                      </a:lnTo>
                      <a:lnTo>
                        <a:pt x="110" y="135"/>
                      </a:lnTo>
                      <a:lnTo>
                        <a:pt x="41" y="141"/>
                      </a:lnTo>
                      <a:lnTo>
                        <a:pt x="0" y="82"/>
                      </a:lnTo>
                      <a:lnTo>
                        <a:pt x="55" y="14"/>
                      </a:lnTo>
                      <a:close/>
                    </a:path>
                  </a:pathLst>
                </a:custGeom>
                <a:solidFill>
                  <a:srgbClr val="FFEA00"/>
                </a:solidFill>
                <a:ln w="0">
                  <a:solidFill>
                    <a:srgbClr val="FFEA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24" name="Freeform 20"/>
                <p:cNvSpPr>
                  <a:spLocks/>
                </p:cNvSpPr>
                <p:nvPr/>
              </p:nvSpPr>
              <p:spPr bwMode="auto">
                <a:xfrm>
                  <a:off x="1351" y="2749"/>
                  <a:ext cx="72" cy="81"/>
                </a:xfrm>
                <a:custGeom>
                  <a:avLst/>
                  <a:gdLst/>
                  <a:ahLst/>
                  <a:cxnLst>
                    <a:cxn ang="0">
                      <a:pos x="0" y="712"/>
                    </a:cxn>
                    <a:cxn ang="0">
                      <a:pos x="164" y="1474"/>
                    </a:cxn>
                    <a:cxn ang="0">
                      <a:pos x="636" y="1474"/>
                    </a:cxn>
                    <a:cxn ang="0">
                      <a:pos x="781" y="1349"/>
                    </a:cxn>
                    <a:cxn ang="0">
                      <a:pos x="1124" y="1315"/>
                    </a:cxn>
                    <a:cxn ang="0">
                      <a:pos x="1184" y="1228"/>
                    </a:cxn>
                    <a:cxn ang="0">
                      <a:pos x="1284" y="749"/>
                    </a:cxn>
                    <a:cxn ang="0">
                      <a:pos x="1090" y="452"/>
                    </a:cxn>
                    <a:cxn ang="0">
                      <a:pos x="854" y="354"/>
                    </a:cxn>
                    <a:cxn ang="0">
                      <a:pos x="597" y="234"/>
                    </a:cxn>
                    <a:cxn ang="0">
                      <a:pos x="509" y="0"/>
                    </a:cxn>
                    <a:cxn ang="0">
                      <a:pos x="369" y="23"/>
                    </a:cxn>
                    <a:cxn ang="0">
                      <a:pos x="291" y="313"/>
                    </a:cxn>
                    <a:cxn ang="0">
                      <a:pos x="0" y="712"/>
                    </a:cxn>
                  </a:cxnLst>
                  <a:rect l="0" t="0" r="r" b="b"/>
                  <a:pathLst>
                    <a:path w="1284" h="1474">
                      <a:moveTo>
                        <a:pt x="0" y="712"/>
                      </a:moveTo>
                      <a:lnTo>
                        <a:pt x="164" y="1474"/>
                      </a:lnTo>
                      <a:lnTo>
                        <a:pt x="636" y="1474"/>
                      </a:lnTo>
                      <a:lnTo>
                        <a:pt x="781" y="1349"/>
                      </a:lnTo>
                      <a:lnTo>
                        <a:pt x="1124" y="1315"/>
                      </a:lnTo>
                      <a:lnTo>
                        <a:pt x="1184" y="1228"/>
                      </a:lnTo>
                      <a:lnTo>
                        <a:pt x="1284" y="749"/>
                      </a:lnTo>
                      <a:lnTo>
                        <a:pt x="1090" y="452"/>
                      </a:lnTo>
                      <a:lnTo>
                        <a:pt x="854" y="354"/>
                      </a:lnTo>
                      <a:lnTo>
                        <a:pt x="597" y="234"/>
                      </a:lnTo>
                      <a:lnTo>
                        <a:pt x="509" y="0"/>
                      </a:lnTo>
                      <a:lnTo>
                        <a:pt x="369" y="23"/>
                      </a:lnTo>
                      <a:lnTo>
                        <a:pt x="291" y="313"/>
                      </a:lnTo>
                      <a:lnTo>
                        <a:pt x="0" y="712"/>
                      </a:lnTo>
                      <a:close/>
                    </a:path>
                  </a:pathLst>
                </a:custGeom>
                <a:solidFill>
                  <a:srgbClr val="FFEA00"/>
                </a:solidFill>
                <a:ln w="0">
                  <a:solidFill>
                    <a:srgbClr val="FFEA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25" name="Freeform 21"/>
                <p:cNvSpPr>
                  <a:spLocks/>
                </p:cNvSpPr>
                <p:nvPr/>
              </p:nvSpPr>
              <p:spPr bwMode="auto">
                <a:xfrm>
                  <a:off x="1172" y="2460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963" y="464"/>
                    </a:cxn>
                    <a:cxn ang="0">
                      <a:pos x="834" y="401"/>
                    </a:cxn>
                    <a:cxn ang="0">
                      <a:pos x="877" y="464"/>
                    </a:cxn>
                    <a:cxn ang="0">
                      <a:pos x="784" y="507"/>
                    </a:cxn>
                    <a:cxn ang="0">
                      <a:pos x="694" y="596"/>
                    </a:cxn>
                    <a:cxn ang="0">
                      <a:pos x="663" y="568"/>
                    </a:cxn>
                    <a:cxn ang="0">
                      <a:pos x="466" y="637"/>
                    </a:cxn>
                    <a:cxn ang="0">
                      <a:pos x="706" y="507"/>
                    </a:cxn>
                    <a:cxn ang="0">
                      <a:pos x="614" y="464"/>
                    </a:cxn>
                    <a:cxn ang="0">
                      <a:pos x="784" y="429"/>
                    </a:cxn>
                    <a:cxn ang="0">
                      <a:pos x="631" y="296"/>
                    </a:cxn>
                    <a:cxn ang="0">
                      <a:pos x="421" y="366"/>
                    </a:cxn>
                    <a:cxn ang="0">
                      <a:pos x="515" y="415"/>
                    </a:cxn>
                    <a:cxn ang="0">
                      <a:pos x="521" y="493"/>
                    </a:cxn>
                    <a:cxn ang="0">
                      <a:pos x="320" y="529"/>
                    </a:cxn>
                    <a:cxn ang="0">
                      <a:pos x="396" y="568"/>
                    </a:cxn>
                    <a:cxn ang="0">
                      <a:pos x="185" y="582"/>
                    </a:cxn>
                    <a:cxn ang="0">
                      <a:pos x="103" y="479"/>
                    </a:cxn>
                    <a:cxn ang="0">
                      <a:pos x="173" y="464"/>
                    </a:cxn>
                    <a:cxn ang="0">
                      <a:pos x="103" y="347"/>
                    </a:cxn>
                    <a:cxn ang="0">
                      <a:pos x="263" y="452"/>
                    </a:cxn>
                    <a:cxn ang="0">
                      <a:pos x="433" y="464"/>
                    </a:cxn>
                    <a:cxn ang="0">
                      <a:pos x="273" y="347"/>
                    </a:cxn>
                    <a:cxn ang="0">
                      <a:pos x="443" y="296"/>
                    </a:cxn>
                    <a:cxn ang="0">
                      <a:pos x="355" y="259"/>
                    </a:cxn>
                    <a:cxn ang="0">
                      <a:pos x="515" y="222"/>
                    </a:cxn>
                    <a:cxn ang="0">
                      <a:pos x="294" y="143"/>
                    </a:cxn>
                    <a:cxn ang="0">
                      <a:pos x="226" y="56"/>
                    </a:cxn>
                    <a:cxn ang="0">
                      <a:pos x="0" y="0"/>
                    </a:cxn>
                    <a:cxn ang="0">
                      <a:pos x="240" y="30"/>
                    </a:cxn>
                    <a:cxn ang="0">
                      <a:pos x="480" y="108"/>
                    </a:cxn>
                    <a:cxn ang="0">
                      <a:pos x="651" y="259"/>
                    </a:cxn>
                    <a:cxn ang="0">
                      <a:pos x="801" y="366"/>
                    </a:cxn>
                    <a:cxn ang="0">
                      <a:pos x="963" y="464"/>
                    </a:cxn>
                  </a:cxnLst>
                  <a:rect l="0" t="0" r="r" b="b"/>
                  <a:pathLst>
                    <a:path w="963" h="637">
                      <a:moveTo>
                        <a:pt x="963" y="464"/>
                      </a:moveTo>
                      <a:lnTo>
                        <a:pt x="834" y="401"/>
                      </a:lnTo>
                      <a:lnTo>
                        <a:pt x="877" y="464"/>
                      </a:lnTo>
                      <a:lnTo>
                        <a:pt x="784" y="507"/>
                      </a:lnTo>
                      <a:lnTo>
                        <a:pt x="694" y="596"/>
                      </a:lnTo>
                      <a:lnTo>
                        <a:pt x="663" y="568"/>
                      </a:lnTo>
                      <a:lnTo>
                        <a:pt x="466" y="637"/>
                      </a:lnTo>
                      <a:lnTo>
                        <a:pt x="706" y="507"/>
                      </a:lnTo>
                      <a:lnTo>
                        <a:pt x="614" y="464"/>
                      </a:lnTo>
                      <a:lnTo>
                        <a:pt x="784" y="429"/>
                      </a:lnTo>
                      <a:lnTo>
                        <a:pt x="631" y="296"/>
                      </a:lnTo>
                      <a:lnTo>
                        <a:pt x="421" y="366"/>
                      </a:lnTo>
                      <a:lnTo>
                        <a:pt x="515" y="415"/>
                      </a:lnTo>
                      <a:lnTo>
                        <a:pt x="521" y="493"/>
                      </a:lnTo>
                      <a:lnTo>
                        <a:pt x="320" y="529"/>
                      </a:lnTo>
                      <a:lnTo>
                        <a:pt x="396" y="568"/>
                      </a:lnTo>
                      <a:lnTo>
                        <a:pt x="185" y="582"/>
                      </a:lnTo>
                      <a:lnTo>
                        <a:pt x="103" y="479"/>
                      </a:lnTo>
                      <a:lnTo>
                        <a:pt x="173" y="464"/>
                      </a:lnTo>
                      <a:lnTo>
                        <a:pt x="103" y="347"/>
                      </a:lnTo>
                      <a:lnTo>
                        <a:pt x="263" y="452"/>
                      </a:lnTo>
                      <a:lnTo>
                        <a:pt x="433" y="464"/>
                      </a:lnTo>
                      <a:lnTo>
                        <a:pt x="273" y="347"/>
                      </a:lnTo>
                      <a:lnTo>
                        <a:pt x="443" y="296"/>
                      </a:lnTo>
                      <a:lnTo>
                        <a:pt x="355" y="259"/>
                      </a:lnTo>
                      <a:lnTo>
                        <a:pt x="515" y="222"/>
                      </a:lnTo>
                      <a:lnTo>
                        <a:pt x="294" y="143"/>
                      </a:lnTo>
                      <a:lnTo>
                        <a:pt x="226" y="56"/>
                      </a:lnTo>
                      <a:lnTo>
                        <a:pt x="0" y="0"/>
                      </a:lnTo>
                      <a:lnTo>
                        <a:pt x="240" y="30"/>
                      </a:lnTo>
                      <a:lnTo>
                        <a:pt x="480" y="108"/>
                      </a:lnTo>
                      <a:lnTo>
                        <a:pt x="651" y="259"/>
                      </a:lnTo>
                      <a:lnTo>
                        <a:pt x="801" y="366"/>
                      </a:lnTo>
                      <a:lnTo>
                        <a:pt x="963" y="4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26" name="Freeform 22"/>
                <p:cNvSpPr>
                  <a:spLocks/>
                </p:cNvSpPr>
                <p:nvPr/>
              </p:nvSpPr>
              <p:spPr bwMode="auto">
                <a:xfrm>
                  <a:off x="1198" y="2492"/>
                  <a:ext cx="29" cy="38"/>
                </a:xfrm>
                <a:custGeom>
                  <a:avLst/>
                  <a:gdLst/>
                  <a:ahLst/>
                  <a:cxnLst>
                    <a:cxn ang="0">
                      <a:pos x="370" y="0"/>
                    </a:cxn>
                    <a:cxn ang="0">
                      <a:pos x="313" y="231"/>
                    </a:cxn>
                    <a:cxn ang="0">
                      <a:pos x="262" y="155"/>
                    </a:cxn>
                    <a:cxn ang="0">
                      <a:pos x="198" y="324"/>
                    </a:cxn>
                    <a:cxn ang="0">
                      <a:pos x="0" y="531"/>
                    </a:cxn>
                    <a:cxn ang="0">
                      <a:pos x="299" y="324"/>
                    </a:cxn>
                    <a:cxn ang="0">
                      <a:pos x="340" y="399"/>
                    </a:cxn>
                    <a:cxn ang="0">
                      <a:pos x="340" y="685"/>
                    </a:cxn>
                    <a:cxn ang="0">
                      <a:pos x="501" y="480"/>
                    </a:cxn>
                    <a:cxn ang="0">
                      <a:pos x="522" y="182"/>
                    </a:cxn>
                    <a:cxn ang="0">
                      <a:pos x="473" y="464"/>
                    </a:cxn>
                    <a:cxn ang="0">
                      <a:pos x="381" y="544"/>
                    </a:cxn>
                    <a:cxn ang="0">
                      <a:pos x="381" y="336"/>
                    </a:cxn>
                    <a:cxn ang="0">
                      <a:pos x="348" y="297"/>
                    </a:cxn>
                    <a:cxn ang="0">
                      <a:pos x="401" y="92"/>
                    </a:cxn>
                    <a:cxn ang="0">
                      <a:pos x="370" y="0"/>
                    </a:cxn>
                  </a:cxnLst>
                  <a:rect l="0" t="0" r="r" b="b"/>
                  <a:pathLst>
                    <a:path w="522" h="685">
                      <a:moveTo>
                        <a:pt x="370" y="0"/>
                      </a:moveTo>
                      <a:lnTo>
                        <a:pt x="313" y="231"/>
                      </a:lnTo>
                      <a:lnTo>
                        <a:pt x="262" y="155"/>
                      </a:lnTo>
                      <a:lnTo>
                        <a:pt x="198" y="324"/>
                      </a:lnTo>
                      <a:lnTo>
                        <a:pt x="0" y="531"/>
                      </a:lnTo>
                      <a:lnTo>
                        <a:pt x="299" y="324"/>
                      </a:lnTo>
                      <a:lnTo>
                        <a:pt x="340" y="399"/>
                      </a:lnTo>
                      <a:lnTo>
                        <a:pt x="340" y="685"/>
                      </a:lnTo>
                      <a:lnTo>
                        <a:pt x="501" y="480"/>
                      </a:lnTo>
                      <a:lnTo>
                        <a:pt x="522" y="182"/>
                      </a:lnTo>
                      <a:lnTo>
                        <a:pt x="473" y="464"/>
                      </a:lnTo>
                      <a:lnTo>
                        <a:pt x="381" y="544"/>
                      </a:lnTo>
                      <a:lnTo>
                        <a:pt x="381" y="336"/>
                      </a:lnTo>
                      <a:lnTo>
                        <a:pt x="348" y="297"/>
                      </a:lnTo>
                      <a:lnTo>
                        <a:pt x="401" y="92"/>
                      </a:lnTo>
                      <a:lnTo>
                        <a:pt x="3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27" name="Freeform 23"/>
                <p:cNvSpPr>
                  <a:spLocks/>
                </p:cNvSpPr>
                <p:nvPr/>
              </p:nvSpPr>
              <p:spPr bwMode="auto">
                <a:xfrm>
                  <a:off x="1200" y="2528"/>
                  <a:ext cx="10" cy="14"/>
                </a:xfrm>
                <a:custGeom>
                  <a:avLst/>
                  <a:gdLst/>
                  <a:ahLst/>
                  <a:cxnLst>
                    <a:cxn ang="0">
                      <a:pos x="130" y="0"/>
                    </a:cxn>
                    <a:cxn ang="0">
                      <a:pos x="21" y="148"/>
                    </a:cxn>
                    <a:cxn ang="0">
                      <a:pos x="0" y="254"/>
                    </a:cxn>
                    <a:cxn ang="0">
                      <a:pos x="130" y="179"/>
                    </a:cxn>
                    <a:cxn ang="0">
                      <a:pos x="169" y="242"/>
                    </a:cxn>
                    <a:cxn ang="0">
                      <a:pos x="192" y="101"/>
                    </a:cxn>
                    <a:cxn ang="0">
                      <a:pos x="130" y="138"/>
                    </a:cxn>
                    <a:cxn ang="0">
                      <a:pos x="130" y="0"/>
                    </a:cxn>
                  </a:cxnLst>
                  <a:rect l="0" t="0" r="r" b="b"/>
                  <a:pathLst>
                    <a:path w="192" h="254">
                      <a:moveTo>
                        <a:pt x="130" y="0"/>
                      </a:moveTo>
                      <a:lnTo>
                        <a:pt x="21" y="148"/>
                      </a:lnTo>
                      <a:lnTo>
                        <a:pt x="0" y="254"/>
                      </a:lnTo>
                      <a:lnTo>
                        <a:pt x="130" y="179"/>
                      </a:lnTo>
                      <a:lnTo>
                        <a:pt x="169" y="242"/>
                      </a:lnTo>
                      <a:lnTo>
                        <a:pt x="192" y="101"/>
                      </a:lnTo>
                      <a:lnTo>
                        <a:pt x="130" y="138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28" name="Freeform 24"/>
                <p:cNvSpPr>
                  <a:spLocks/>
                </p:cNvSpPr>
                <p:nvPr/>
              </p:nvSpPr>
              <p:spPr bwMode="auto">
                <a:xfrm>
                  <a:off x="1216" y="2513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0" y="525"/>
                    </a:cxn>
                    <a:cxn ang="0">
                      <a:pos x="0" y="419"/>
                    </a:cxn>
                    <a:cxn ang="0">
                      <a:pos x="84" y="372"/>
                    </a:cxn>
                    <a:cxn ang="0">
                      <a:pos x="84" y="437"/>
                    </a:cxn>
                    <a:cxn ang="0">
                      <a:pos x="170" y="343"/>
                    </a:cxn>
                    <a:cxn ang="0">
                      <a:pos x="253" y="179"/>
                    </a:cxn>
                    <a:cxn ang="0">
                      <a:pos x="211" y="419"/>
                    </a:cxn>
                    <a:cxn ang="0">
                      <a:pos x="294" y="343"/>
                    </a:cxn>
                    <a:cxn ang="0">
                      <a:pos x="304" y="409"/>
                    </a:cxn>
                    <a:cxn ang="0">
                      <a:pos x="351" y="372"/>
                    </a:cxn>
                    <a:cxn ang="0">
                      <a:pos x="382" y="409"/>
                    </a:cxn>
                    <a:cxn ang="0">
                      <a:pos x="474" y="308"/>
                    </a:cxn>
                    <a:cxn ang="0">
                      <a:pos x="517" y="167"/>
                    </a:cxn>
                    <a:cxn ang="0">
                      <a:pos x="517" y="0"/>
                    </a:cxn>
                    <a:cxn ang="0">
                      <a:pos x="552" y="154"/>
                    </a:cxn>
                    <a:cxn ang="0">
                      <a:pos x="517" y="396"/>
                    </a:cxn>
                    <a:cxn ang="0">
                      <a:pos x="351" y="525"/>
                    </a:cxn>
                    <a:cxn ang="0">
                      <a:pos x="229" y="536"/>
                    </a:cxn>
                    <a:cxn ang="0">
                      <a:pos x="253" y="460"/>
                    </a:cxn>
                    <a:cxn ang="0">
                      <a:pos x="133" y="525"/>
                    </a:cxn>
                    <a:cxn ang="0">
                      <a:pos x="0" y="525"/>
                    </a:cxn>
                  </a:cxnLst>
                  <a:rect l="0" t="0" r="r" b="b"/>
                  <a:pathLst>
                    <a:path w="552" h="536">
                      <a:moveTo>
                        <a:pt x="0" y="525"/>
                      </a:moveTo>
                      <a:lnTo>
                        <a:pt x="0" y="419"/>
                      </a:lnTo>
                      <a:lnTo>
                        <a:pt x="84" y="372"/>
                      </a:lnTo>
                      <a:lnTo>
                        <a:pt x="84" y="437"/>
                      </a:lnTo>
                      <a:lnTo>
                        <a:pt x="170" y="343"/>
                      </a:lnTo>
                      <a:lnTo>
                        <a:pt x="253" y="179"/>
                      </a:lnTo>
                      <a:lnTo>
                        <a:pt x="211" y="419"/>
                      </a:lnTo>
                      <a:lnTo>
                        <a:pt x="294" y="343"/>
                      </a:lnTo>
                      <a:lnTo>
                        <a:pt x="304" y="409"/>
                      </a:lnTo>
                      <a:lnTo>
                        <a:pt x="351" y="372"/>
                      </a:lnTo>
                      <a:lnTo>
                        <a:pt x="382" y="409"/>
                      </a:lnTo>
                      <a:lnTo>
                        <a:pt x="474" y="308"/>
                      </a:lnTo>
                      <a:lnTo>
                        <a:pt x="517" y="167"/>
                      </a:lnTo>
                      <a:lnTo>
                        <a:pt x="517" y="0"/>
                      </a:lnTo>
                      <a:lnTo>
                        <a:pt x="552" y="154"/>
                      </a:lnTo>
                      <a:lnTo>
                        <a:pt x="517" y="396"/>
                      </a:lnTo>
                      <a:lnTo>
                        <a:pt x="351" y="525"/>
                      </a:lnTo>
                      <a:lnTo>
                        <a:pt x="229" y="536"/>
                      </a:lnTo>
                      <a:lnTo>
                        <a:pt x="253" y="460"/>
                      </a:lnTo>
                      <a:lnTo>
                        <a:pt x="133" y="525"/>
                      </a:lnTo>
                      <a:lnTo>
                        <a:pt x="0" y="5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29" name="Freeform 25"/>
                <p:cNvSpPr>
                  <a:spLocks/>
                </p:cNvSpPr>
                <p:nvPr/>
              </p:nvSpPr>
              <p:spPr bwMode="auto">
                <a:xfrm>
                  <a:off x="1210" y="2552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0"/>
                    </a:cxn>
                    <a:cxn ang="0">
                      <a:pos x="39" y="90"/>
                    </a:cxn>
                    <a:cxn ang="0">
                      <a:pos x="98" y="16"/>
                    </a:cxn>
                    <a:cxn ang="0">
                      <a:pos x="9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8" h="90">
                      <a:moveTo>
                        <a:pt x="0" y="0"/>
                      </a:moveTo>
                      <a:lnTo>
                        <a:pt x="0" y="90"/>
                      </a:lnTo>
                      <a:lnTo>
                        <a:pt x="39" y="90"/>
                      </a:lnTo>
                      <a:lnTo>
                        <a:pt x="98" y="16"/>
                      </a:lnTo>
                      <a:lnTo>
                        <a:pt x="9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30" name="Freeform 26"/>
                <p:cNvSpPr>
                  <a:spLocks/>
                </p:cNvSpPr>
                <p:nvPr/>
              </p:nvSpPr>
              <p:spPr bwMode="auto">
                <a:xfrm>
                  <a:off x="1201" y="2557"/>
                  <a:ext cx="9" cy="11"/>
                </a:xfrm>
                <a:custGeom>
                  <a:avLst/>
                  <a:gdLst/>
                  <a:ahLst/>
                  <a:cxnLst>
                    <a:cxn ang="0">
                      <a:pos x="159" y="0"/>
                    </a:cxn>
                    <a:cxn ang="0">
                      <a:pos x="159" y="69"/>
                    </a:cxn>
                    <a:cxn ang="0">
                      <a:pos x="116" y="69"/>
                    </a:cxn>
                    <a:cxn ang="0">
                      <a:pos x="0" y="194"/>
                    </a:cxn>
                    <a:cxn ang="0">
                      <a:pos x="0" y="0"/>
                    </a:cxn>
                    <a:cxn ang="0">
                      <a:pos x="159" y="0"/>
                    </a:cxn>
                  </a:cxnLst>
                  <a:rect l="0" t="0" r="r" b="b"/>
                  <a:pathLst>
                    <a:path w="159" h="194">
                      <a:moveTo>
                        <a:pt x="159" y="0"/>
                      </a:moveTo>
                      <a:lnTo>
                        <a:pt x="159" y="69"/>
                      </a:lnTo>
                      <a:lnTo>
                        <a:pt x="116" y="69"/>
                      </a:lnTo>
                      <a:lnTo>
                        <a:pt x="0" y="194"/>
                      </a:lnTo>
                      <a:lnTo>
                        <a:pt x="0" y="0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31" name="Freeform 27"/>
                <p:cNvSpPr>
                  <a:spLocks/>
                </p:cNvSpPr>
                <p:nvPr/>
              </p:nvSpPr>
              <p:spPr bwMode="auto">
                <a:xfrm>
                  <a:off x="1195" y="2567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13" y="0"/>
                    </a:cxn>
                    <a:cxn ang="0">
                      <a:pos x="0" y="142"/>
                    </a:cxn>
                    <a:cxn ang="0">
                      <a:pos x="113" y="142"/>
                    </a:cxn>
                    <a:cxn ang="0">
                      <a:pos x="143" y="51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143" h="142">
                      <a:moveTo>
                        <a:pt x="113" y="0"/>
                      </a:moveTo>
                      <a:lnTo>
                        <a:pt x="0" y="142"/>
                      </a:lnTo>
                      <a:lnTo>
                        <a:pt x="113" y="142"/>
                      </a:lnTo>
                      <a:lnTo>
                        <a:pt x="143" y="51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32" name="Freeform 28"/>
                <p:cNvSpPr>
                  <a:spLocks/>
                </p:cNvSpPr>
                <p:nvPr/>
              </p:nvSpPr>
              <p:spPr bwMode="auto">
                <a:xfrm>
                  <a:off x="1191" y="258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12" y="0"/>
                    </a:cxn>
                    <a:cxn ang="0">
                      <a:pos x="120" y="166"/>
                    </a:cxn>
                    <a:cxn ang="0">
                      <a:pos x="0" y="229"/>
                    </a:cxn>
                    <a:cxn ang="0">
                      <a:pos x="40" y="244"/>
                    </a:cxn>
                    <a:cxn ang="0">
                      <a:pos x="161" y="180"/>
                    </a:cxn>
                    <a:cxn ang="0">
                      <a:pos x="220" y="51"/>
                    </a:cxn>
                    <a:cxn ang="0">
                      <a:pos x="419" y="14"/>
                    </a:cxn>
                    <a:cxn ang="0">
                      <a:pos x="433" y="0"/>
                    </a:cxn>
                    <a:cxn ang="0">
                      <a:pos x="212" y="0"/>
                    </a:cxn>
                  </a:cxnLst>
                  <a:rect l="0" t="0" r="r" b="b"/>
                  <a:pathLst>
                    <a:path w="433" h="244">
                      <a:moveTo>
                        <a:pt x="212" y="0"/>
                      </a:moveTo>
                      <a:lnTo>
                        <a:pt x="120" y="166"/>
                      </a:lnTo>
                      <a:lnTo>
                        <a:pt x="0" y="229"/>
                      </a:lnTo>
                      <a:lnTo>
                        <a:pt x="40" y="244"/>
                      </a:lnTo>
                      <a:lnTo>
                        <a:pt x="161" y="180"/>
                      </a:lnTo>
                      <a:lnTo>
                        <a:pt x="220" y="51"/>
                      </a:lnTo>
                      <a:lnTo>
                        <a:pt x="419" y="14"/>
                      </a:lnTo>
                      <a:lnTo>
                        <a:pt x="433" y="0"/>
                      </a:lnTo>
                      <a:lnTo>
                        <a:pt x="2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33" name="Freeform 29"/>
                <p:cNvSpPr>
                  <a:spLocks/>
                </p:cNvSpPr>
                <p:nvPr/>
              </p:nvSpPr>
              <p:spPr bwMode="auto">
                <a:xfrm>
                  <a:off x="1141" y="2568"/>
                  <a:ext cx="45" cy="49"/>
                </a:xfrm>
                <a:custGeom>
                  <a:avLst/>
                  <a:gdLst/>
                  <a:ahLst/>
                  <a:cxnLst>
                    <a:cxn ang="0">
                      <a:pos x="801" y="824"/>
                    </a:cxn>
                    <a:cxn ang="0">
                      <a:pos x="705" y="863"/>
                    </a:cxn>
                    <a:cxn ang="0">
                      <a:pos x="627" y="863"/>
                    </a:cxn>
                    <a:cxn ang="0">
                      <a:pos x="263" y="516"/>
                    </a:cxn>
                    <a:cxn ang="0">
                      <a:pos x="92" y="0"/>
                    </a:cxn>
                    <a:cxn ang="0">
                      <a:pos x="53" y="39"/>
                    </a:cxn>
                    <a:cxn ang="0">
                      <a:pos x="130" y="299"/>
                    </a:cxn>
                    <a:cxn ang="0">
                      <a:pos x="92" y="337"/>
                    </a:cxn>
                    <a:cxn ang="0">
                      <a:pos x="0" y="272"/>
                    </a:cxn>
                    <a:cxn ang="0">
                      <a:pos x="101" y="493"/>
                    </a:cxn>
                    <a:cxn ang="0">
                      <a:pos x="101" y="617"/>
                    </a:cxn>
                    <a:cxn ang="0">
                      <a:pos x="53" y="888"/>
                    </a:cxn>
                    <a:cxn ang="0">
                      <a:pos x="181" y="646"/>
                    </a:cxn>
                    <a:cxn ang="0">
                      <a:pos x="253" y="646"/>
                    </a:cxn>
                    <a:cxn ang="0">
                      <a:pos x="603" y="888"/>
                    </a:cxn>
                    <a:cxn ang="0">
                      <a:pos x="693" y="888"/>
                    </a:cxn>
                    <a:cxn ang="0">
                      <a:pos x="801" y="824"/>
                    </a:cxn>
                  </a:cxnLst>
                  <a:rect l="0" t="0" r="r" b="b"/>
                  <a:pathLst>
                    <a:path w="801" h="888">
                      <a:moveTo>
                        <a:pt x="801" y="824"/>
                      </a:moveTo>
                      <a:lnTo>
                        <a:pt x="705" y="863"/>
                      </a:lnTo>
                      <a:lnTo>
                        <a:pt x="627" y="863"/>
                      </a:lnTo>
                      <a:lnTo>
                        <a:pt x="263" y="516"/>
                      </a:lnTo>
                      <a:lnTo>
                        <a:pt x="92" y="0"/>
                      </a:lnTo>
                      <a:lnTo>
                        <a:pt x="53" y="39"/>
                      </a:lnTo>
                      <a:lnTo>
                        <a:pt x="130" y="299"/>
                      </a:lnTo>
                      <a:lnTo>
                        <a:pt x="92" y="337"/>
                      </a:lnTo>
                      <a:lnTo>
                        <a:pt x="0" y="272"/>
                      </a:lnTo>
                      <a:lnTo>
                        <a:pt x="101" y="493"/>
                      </a:lnTo>
                      <a:lnTo>
                        <a:pt x="101" y="617"/>
                      </a:lnTo>
                      <a:lnTo>
                        <a:pt x="53" y="888"/>
                      </a:lnTo>
                      <a:lnTo>
                        <a:pt x="181" y="646"/>
                      </a:lnTo>
                      <a:lnTo>
                        <a:pt x="253" y="646"/>
                      </a:lnTo>
                      <a:lnTo>
                        <a:pt x="603" y="888"/>
                      </a:lnTo>
                      <a:lnTo>
                        <a:pt x="693" y="888"/>
                      </a:lnTo>
                      <a:lnTo>
                        <a:pt x="801" y="8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34" name="Freeform 30"/>
                <p:cNvSpPr>
                  <a:spLocks/>
                </p:cNvSpPr>
                <p:nvPr/>
              </p:nvSpPr>
              <p:spPr bwMode="auto">
                <a:xfrm>
                  <a:off x="1187" y="2602"/>
                  <a:ext cx="2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31"/>
                    </a:cxn>
                    <a:cxn ang="0">
                      <a:pos x="21" y="107"/>
                    </a:cxn>
                    <a:cxn ang="0">
                      <a:pos x="21" y="3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131">
                      <a:moveTo>
                        <a:pt x="0" y="0"/>
                      </a:moveTo>
                      <a:lnTo>
                        <a:pt x="0" y="131"/>
                      </a:lnTo>
                      <a:lnTo>
                        <a:pt x="21" y="107"/>
                      </a:lnTo>
                      <a:lnTo>
                        <a:pt x="2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35" name="Freeform 31"/>
                <p:cNvSpPr>
                  <a:spLocks/>
                </p:cNvSpPr>
                <p:nvPr/>
              </p:nvSpPr>
              <p:spPr bwMode="auto">
                <a:xfrm>
                  <a:off x="1171" y="2493"/>
                  <a:ext cx="24" cy="21"/>
                </a:xfrm>
                <a:custGeom>
                  <a:avLst/>
                  <a:gdLst/>
                  <a:ahLst/>
                  <a:cxnLst>
                    <a:cxn ang="0">
                      <a:pos x="423" y="195"/>
                    </a:cxn>
                    <a:cxn ang="0">
                      <a:pos x="284" y="168"/>
                    </a:cxn>
                    <a:cxn ang="0">
                      <a:pos x="194" y="64"/>
                    </a:cxn>
                    <a:cxn ang="0">
                      <a:pos x="63" y="0"/>
                    </a:cxn>
                    <a:cxn ang="0">
                      <a:pos x="153" y="141"/>
                    </a:cxn>
                    <a:cxn ang="0">
                      <a:pos x="0" y="64"/>
                    </a:cxn>
                    <a:cxn ang="0">
                      <a:pos x="106" y="244"/>
                    </a:cxn>
                    <a:cxn ang="0">
                      <a:pos x="315" y="385"/>
                    </a:cxn>
                    <a:cxn ang="0">
                      <a:pos x="194" y="258"/>
                    </a:cxn>
                    <a:cxn ang="0">
                      <a:pos x="323" y="244"/>
                    </a:cxn>
                    <a:cxn ang="0">
                      <a:pos x="423" y="195"/>
                    </a:cxn>
                  </a:cxnLst>
                  <a:rect l="0" t="0" r="r" b="b"/>
                  <a:pathLst>
                    <a:path w="423" h="385">
                      <a:moveTo>
                        <a:pt x="423" y="195"/>
                      </a:moveTo>
                      <a:lnTo>
                        <a:pt x="284" y="168"/>
                      </a:lnTo>
                      <a:lnTo>
                        <a:pt x="194" y="64"/>
                      </a:lnTo>
                      <a:lnTo>
                        <a:pt x="63" y="0"/>
                      </a:lnTo>
                      <a:lnTo>
                        <a:pt x="153" y="141"/>
                      </a:lnTo>
                      <a:lnTo>
                        <a:pt x="0" y="64"/>
                      </a:lnTo>
                      <a:lnTo>
                        <a:pt x="106" y="244"/>
                      </a:lnTo>
                      <a:lnTo>
                        <a:pt x="315" y="385"/>
                      </a:lnTo>
                      <a:lnTo>
                        <a:pt x="194" y="258"/>
                      </a:lnTo>
                      <a:lnTo>
                        <a:pt x="323" y="244"/>
                      </a:lnTo>
                      <a:lnTo>
                        <a:pt x="423" y="1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36" name="Freeform 32"/>
                <p:cNvSpPr>
                  <a:spLocks/>
                </p:cNvSpPr>
                <p:nvPr/>
              </p:nvSpPr>
              <p:spPr bwMode="auto">
                <a:xfrm>
                  <a:off x="1157" y="2494"/>
                  <a:ext cx="28" cy="22"/>
                </a:xfrm>
                <a:custGeom>
                  <a:avLst/>
                  <a:gdLst/>
                  <a:ahLst/>
                  <a:cxnLst>
                    <a:cxn ang="0">
                      <a:pos x="505" y="401"/>
                    </a:cxn>
                    <a:cxn ang="0">
                      <a:pos x="411" y="401"/>
                    </a:cxn>
                    <a:cxn ang="0">
                      <a:pos x="180" y="346"/>
                    </a:cxn>
                    <a:cxn ang="0">
                      <a:pos x="0" y="192"/>
                    </a:cxn>
                    <a:cxn ang="0">
                      <a:pos x="219" y="219"/>
                    </a:cxn>
                    <a:cxn ang="0">
                      <a:pos x="151" y="75"/>
                    </a:cxn>
                    <a:cxn ang="0">
                      <a:pos x="31" y="0"/>
                    </a:cxn>
                    <a:cxn ang="0">
                      <a:pos x="193" y="90"/>
                    </a:cxn>
                    <a:cxn ang="0">
                      <a:pos x="345" y="323"/>
                    </a:cxn>
                    <a:cxn ang="0">
                      <a:pos x="505" y="401"/>
                    </a:cxn>
                  </a:cxnLst>
                  <a:rect l="0" t="0" r="r" b="b"/>
                  <a:pathLst>
                    <a:path w="505" h="401">
                      <a:moveTo>
                        <a:pt x="505" y="401"/>
                      </a:moveTo>
                      <a:lnTo>
                        <a:pt x="411" y="401"/>
                      </a:lnTo>
                      <a:lnTo>
                        <a:pt x="180" y="346"/>
                      </a:lnTo>
                      <a:lnTo>
                        <a:pt x="0" y="192"/>
                      </a:lnTo>
                      <a:lnTo>
                        <a:pt x="219" y="219"/>
                      </a:lnTo>
                      <a:lnTo>
                        <a:pt x="151" y="75"/>
                      </a:lnTo>
                      <a:lnTo>
                        <a:pt x="31" y="0"/>
                      </a:lnTo>
                      <a:lnTo>
                        <a:pt x="193" y="90"/>
                      </a:lnTo>
                      <a:lnTo>
                        <a:pt x="345" y="323"/>
                      </a:lnTo>
                      <a:lnTo>
                        <a:pt x="505" y="4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37" name="Freeform 33"/>
                <p:cNvSpPr>
                  <a:spLocks/>
                </p:cNvSpPr>
                <p:nvPr/>
              </p:nvSpPr>
              <p:spPr bwMode="auto">
                <a:xfrm>
                  <a:off x="1130" y="2493"/>
                  <a:ext cx="57" cy="49"/>
                </a:xfrm>
                <a:custGeom>
                  <a:avLst/>
                  <a:gdLst/>
                  <a:ahLst/>
                  <a:cxnLst>
                    <a:cxn ang="0">
                      <a:pos x="969" y="473"/>
                    </a:cxn>
                    <a:cxn ang="0">
                      <a:pos x="853" y="473"/>
                    </a:cxn>
                    <a:cxn ang="0">
                      <a:pos x="651" y="426"/>
                    </a:cxn>
                    <a:cxn ang="0">
                      <a:pos x="470" y="308"/>
                    </a:cxn>
                    <a:cxn ang="0">
                      <a:pos x="319" y="269"/>
                    </a:cxn>
                    <a:cxn ang="0">
                      <a:pos x="438" y="388"/>
                    </a:cxn>
                    <a:cxn ang="0">
                      <a:pos x="419" y="473"/>
                    </a:cxn>
                    <a:cxn ang="0">
                      <a:pos x="267" y="371"/>
                    </a:cxn>
                    <a:cxn ang="0">
                      <a:pos x="176" y="0"/>
                    </a:cxn>
                    <a:cxn ang="0">
                      <a:pos x="129" y="11"/>
                    </a:cxn>
                    <a:cxn ang="0">
                      <a:pos x="97" y="101"/>
                    </a:cxn>
                    <a:cxn ang="0">
                      <a:pos x="0" y="230"/>
                    </a:cxn>
                    <a:cxn ang="0">
                      <a:pos x="0" y="396"/>
                    </a:cxn>
                    <a:cxn ang="0">
                      <a:pos x="156" y="735"/>
                    </a:cxn>
                    <a:cxn ang="0">
                      <a:pos x="260" y="643"/>
                    </a:cxn>
                    <a:cxn ang="0">
                      <a:pos x="407" y="786"/>
                    </a:cxn>
                    <a:cxn ang="0">
                      <a:pos x="479" y="786"/>
                    </a:cxn>
                    <a:cxn ang="0">
                      <a:pos x="407" y="643"/>
                    </a:cxn>
                    <a:cxn ang="0">
                      <a:pos x="579" y="786"/>
                    </a:cxn>
                    <a:cxn ang="0">
                      <a:pos x="682" y="799"/>
                    </a:cxn>
                    <a:cxn ang="0">
                      <a:pos x="571" y="874"/>
                    </a:cxn>
                    <a:cxn ang="0">
                      <a:pos x="861" y="874"/>
                    </a:cxn>
                    <a:cxn ang="0">
                      <a:pos x="747" y="735"/>
                    </a:cxn>
                    <a:cxn ang="0">
                      <a:pos x="900" y="786"/>
                    </a:cxn>
                    <a:cxn ang="0">
                      <a:pos x="1041" y="745"/>
                    </a:cxn>
                    <a:cxn ang="0">
                      <a:pos x="912" y="745"/>
                    </a:cxn>
                    <a:cxn ang="0">
                      <a:pos x="798" y="657"/>
                    </a:cxn>
                    <a:cxn ang="0">
                      <a:pos x="892" y="643"/>
                    </a:cxn>
                    <a:cxn ang="0">
                      <a:pos x="953" y="604"/>
                    </a:cxn>
                    <a:cxn ang="0">
                      <a:pos x="861" y="592"/>
                    </a:cxn>
                    <a:cxn ang="0">
                      <a:pos x="759" y="551"/>
                    </a:cxn>
                    <a:cxn ang="0">
                      <a:pos x="881" y="551"/>
                    </a:cxn>
                    <a:cxn ang="0">
                      <a:pos x="822" y="503"/>
                    </a:cxn>
                    <a:cxn ang="0">
                      <a:pos x="969" y="473"/>
                    </a:cxn>
                  </a:cxnLst>
                  <a:rect l="0" t="0" r="r" b="b"/>
                  <a:pathLst>
                    <a:path w="1041" h="874">
                      <a:moveTo>
                        <a:pt x="969" y="473"/>
                      </a:moveTo>
                      <a:lnTo>
                        <a:pt x="853" y="473"/>
                      </a:lnTo>
                      <a:lnTo>
                        <a:pt x="651" y="426"/>
                      </a:lnTo>
                      <a:lnTo>
                        <a:pt x="470" y="308"/>
                      </a:lnTo>
                      <a:lnTo>
                        <a:pt x="319" y="269"/>
                      </a:lnTo>
                      <a:lnTo>
                        <a:pt x="438" y="388"/>
                      </a:lnTo>
                      <a:lnTo>
                        <a:pt x="419" y="473"/>
                      </a:lnTo>
                      <a:lnTo>
                        <a:pt x="267" y="371"/>
                      </a:lnTo>
                      <a:lnTo>
                        <a:pt x="176" y="0"/>
                      </a:lnTo>
                      <a:lnTo>
                        <a:pt x="129" y="11"/>
                      </a:lnTo>
                      <a:lnTo>
                        <a:pt x="97" y="101"/>
                      </a:lnTo>
                      <a:lnTo>
                        <a:pt x="0" y="230"/>
                      </a:lnTo>
                      <a:lnTo>
                        <a:pt x="0" y="396"/>
                      </a:lnTo>
                      <a:lnTo>
                        <a:pt x="156" y="735"/>
                      </a:lnTo>
                      <a:lnTo>
                        <a:pt x="260" y="643"/>
                      </a:lnTo>
                      <a:lnTo>
                        <a:pt x="407" y="786"/>
                      </a:lnTo>
                      <a:lnTo>
                        <a:pt x="479" y="786"/>
                      </a:lnTo>
                      <a:lnTo>
                        <a:pt x="407" y="643"/>
                      </a:lnTo>
                      <a:lnTo>
                        <a:pt x="579" y="786"/>
                      </a:lnTo>
                      <a:lnTo>
                        <a:pt x="682" y="799"/>
                      </a:lnTo>
                      <a:lnTo>
                        <a:pt x="571" y="874"/>
                      </a:lnTo>
                      <a:lnTo>
                        <a:pt x="861" y="874"/>
                      </a:lnTo>
                      <a:lnTo>
                        <a:pt x="747" y="735"/>
                      </a:lnTo>
                      <a:lnTo>
                        <a:pt x="900" y="786"/>
                      </a:lnTo>
                      <a:lnTo>
                        <a:pt x="1041" y="745"/>
                      </a:lnTo>
                      <a:lnTo>
                        <a:pt x="912" y="745"/>
                      </a:lnTo>
                      <a:lnTo>
                        <a:pt x="798" y="657"/>
                      </a:lnTo>
                      <a:lnTo>
                        <a:pt x="892" y="643"/>
                      </a:lnTo>
                      <a:lnTo>
                        <a:pt x="953" y="604"/>
                      </a:lnTo>
                      <a:lnTo>
                        <a:pt x="861" y="592"/>
                      </a:lnTo>
                      <a:lnTo>
                        <a:pt x="759" y="551"/>
                      </a:lnTo>
                      <a:lnTo>
                        <a:pt x="881" y="551"/>
                      </a:lnTo>
                      <a:lnTo>
                        <a:pt x="822" y="503"/>
                      </a:lnTo>
                      <a:lnTo>
                        <a:pt x="969" y="4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38" name="Freeform 34"/>
                <p:cNvSpPr>
                  <a:spLocks/>
                </p:cNvSpPr>
                <p:nvPr/>
              </p:nvSpPr>
              <p:spPr bwMode="auto">
                <a:xfrm>
                  <a:off x="1143" y="2537"/>
                  <a:ext cx="10" cy="17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51"/>
                    </a:cxn>
                    <a:cxn ang="0">
                      <a:pos x="0" y="129"/>
                    </a:cxn>
                    <a:cxn ang="0">
                      <a:pos x="97" y="307"/>
                    </a:cxn>
                    <a:cxn ang="0">
                      <a:pos x="108" y="231"/>
                    </a:cxn>
                    <a:cxn ang="0">
                      <a:pos x="87" y="184"/>
                    </a:cxn>
                    <a:cxn ang="0">
                      <a:pos x="179" y="99"/>
                    </a:cxn>
                    <a:cxn ang="0">
                      <a:pos x="9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79" h="307">
                      <a:moveTo>
                        <a:pt x="27" y="0"/>
                      </a:moveTo>
                      <a:lnTo>
                        <a:pt x="27" y="51"/>
                      </a:lnTo>
                      <a:lnTo>
                        <a:pt x="0" y="129"/>
                      </a:lnTo>
                      <a:lnTo>
                        <a:pt x="97" y="307"/>
                      </a:lnTo>
                      <a:lnTo>
                        <a:pt x="108" y="231"/>
                      </a:lnTo>
                      <a:lnTo>
                        <a:pt x="87" y="184"/>
                      </a:lnTo>
                      <a:lnTo>
                        <a:pt x="179" y="99"/>
                      </a:lnTo>
                      <a:lnTo>
                        <a:pt x="9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39" name="Freeform 35"/>
                <p:cNvSpPr>
                  <a:spLocks/>
                </p:cNvSpPr>
                <p:nvPr/>
              </p:nvSpPr>
              <p:spPr bwMode="auto">
                <a:xfrm>
                  <a:off x="1097" y="2579"/>
                  <a:ext cx="15" cy="30"/>
                </a:xfrm>
                <a:custGeom>
                  <a:avLst/>
                  <a:gdLst/>
                  <a:ahLst/>
                  <a:cxnLst>
                    <a:cxn ang="0">
                      <a:pos x="95" y="64"/>
                    </a:cxn>
                    <a:cxn ang="0">
                      <a:pos x="39" y="105"/>
                    </a:cxn>
                    <a:cxn ang="0">
                      <a:pos x="29" y="180"/>
                    </a:cxn>
                    <a:cxn ang="0">
                      <a:pos x="86" y="166"/>
                    </a:cxn>
                    <a:cxn ang="0">
                      <a:pos x="47" y="258"/>
                    </a:cxn>
                    <a:cxn ang="0">
                      <a:pos x="95" y="283"/>
                    </a:cxn>
                    <a:cxn ang="0">
                      <a:pos x="8" y="413"/>
                    </a:cxn>
                    <a:cxn ang="0">
                      <a:pos x="66" y="377"/>
                    </a:cxn>
                    <a:cxn ang="0">
                      <a:pos x="0" y="540"/>
                    </a:cxn>
                    <a:cxn ang="0">
                      <a:pos x="189" y="359"/>
                    </a:cxn>
                    <a:cxn ang="0">
                      <a:pos x="267" y="111"/>
                    </a:cxn>
                    <a:cxn ang="0">
                      <a:pos x="205" y="111"/>
                    </a:cxn>
                    <a:cxn ang="0">
                      <a:pos x="117" y="129"/>
                    </a:cxn>
                    <a:cxn ang="0">
                      <a:pos x="136" y="0"/>
                    </a:cxn>
                    <a:cxn ang="0">
                      <a:pos x="95" y="64"/>
                    </a:cxn>
                  </a:cxnLst>
                  <a:rect l="0" t="0" r="r" b="b"/>
                  <a:pathLst>
                    <a:path w="267" h="540">
                      <a:moveTo>
                        <a:pt x="95" y="64"/>
                      </a:moveTo>
                      <a:lnTo>
                        <a:pt x="39" y="105"/>
                      </a:lnTo>
                      <a:lnTo>
                        <a:pt x="29" y="180"/>
                      </a:lnTo>
                      <a:lnTo>
                        <a:pt x="86" y="166"/>
                      </a:lnTo>
                      <a:lnTo>
                        <a:pt x="47" y="258"/>
                      </a:lnTo>
                      <a:lnTo>
                        <a:pt x="95" y="283"/>
                      </a:lnTo>
                      <a:lnTo>
                        <a:pt x="8" y="413"/>
                      </a:lnTo>
                      <a:lnTo>
                        <a:pt x="66" y="377"/>
                      </a:lnTo>
                      <a:lnTo>
                        <a:pt x="0" y="540"/>
                      </a:lnTo>
                      <a:lnTo>
                        <a:pt x="189" y="359"/>
                      </a:lnTo>
                      <a:lnTo>
                        <a:pt x="267" y="111"/>
                      </a:lnTo>
                      <a:lnTo>
                        <a:pt x="205" y="111"/>
                      </a:lnTo>
                      <a:lnTo>
                        <a:pt x="117" y="129"/>
                      </a:lnTo>
                      <a:lnTo>
                        <a:pt x="136" y="0"/>
                      </a:lnTo>
                      <a:lnTo>
                        <a:pt x="95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40" name="Freeform 36"/>
                <p:cNvSpPr>
                  <a:spLocks/>
                </p:cNvSpPr>
                <p:nvPr/>
              </p:nvSpPr>
              <p:spPr bwMode="auto">
                <a:xfrm>
                  <a:off x="1117" y="2458"/>
                  <a:ext cx="46" cy="45"/>
                </a:xfrm>
                <a:custGeom>
                  <a:avLst/>
                  <a:gdLst/>
                  <a:ahLst/>
                  <a:cxnLst>
                    <a:cxn ang="0">
                      <a:pos x="0" y="811"/>
                    </a:cxn>
                    <a:cxn ang="0">
                      <a:pos x="124" y="607"/>
                    </a:cxn>
                    <a:cxn ang="0">
                      <a:pos x="333" y="513"/>
                    </a:cxn>
                    <a:cxn ang="0">
                      <a:pos x="204" y="513"/>
                    </a:cxn>
                    <a:cxn ang="0">
                      <a:pos x="563" y="298"/>
                    </a:cxn>
                    <a:cxn ang="0">
                      <a:pos x="402" y="298"/>
                    </a:cxn>
                    <a:cxn ang="0">
                      <a:pos x="574" y="179"/>
                    </a:cxn>
                    <a:cxn ang="0">
                      <a:pos x="723" y="179"/>
                    </a:cxn>
                    <a:cxn ang="0">
                      <a:pos x="493" y="105"/>
                    </a:cxn>
                    <a:cxn ang="0">
                      <a:pos x="834" y="39"/>
                    </a:cxn>
                    <a:cxn ang="0">
                      <a:pos x="737" y="0"/>
                    </a:cxn>
                    <a:cxn ang="0">
                      <a:pos x="355" y="105"/>
                    </a:cxn>
                    <a:cxn ang="0">
                      <a:pos x="62" y="386"/>
                    </a:cxn>
                    <a:cxn ang="0">
                      <a:pos x="355" y="208"/>
                    </a:cxn>
                    <a:cxn ang="0">
                      <a:pos x="103" y="478"/>
                    </a:cxn>
                    <a:cxn ang="0">
                      <a:pos x="0" y="811"/>
                    </a:cxn>
                  </a:cxnLst>
                  <a:rect l="0" t="0" r="r" b="b"/>
                  <a:pathLst>
                    <a:path w="834" h="811">
                      <a:moveTo>
                        <a:pt x="0" y="811"/>
                      </a:moveTo>
                      <a:lnTo>
                        <a:pt x="124" y="607"/>
                      </a:lnTo>
                      <a:lnTo>
                        <a:pt x="333" y="513"/>
                      </a:lnTo>
                      <a:lnTo>
                        <a:pt x="204" y="513"/>
                      </a:lnTo>
                      <a:lnTo>
                        <a:pt x="563" y="298"/>
                      </a:lnTo>
                      <a:lnTo>
                        <a:pt x="402" y="298"/>
                      </a:lnTo>
                      <a:lnTo>
                        <a:pt x="574" y="179"/>
                      </a:lnTo>
                      <a:lnTo>
                        <a:pt x="723" y="179"/>
                      </a:lnTo>
                      <a:lnTo>
                        <a:pt x="493" y="105"/>
                      </a:lnTo>
                      <a:lnTo>
                        <a:pt x="834" y="39"/>
                      </a:lnTo>
                      <a:lnTo>
                        <a:pt x="737" y="0"/>
                      </a:lnTo>
                      <a:lnTo>
                        <a:pt x="355" y="105"/>
                      </a:lnTo>
                      <a:lnTo>
                        <a:pt x="62" y="386"/>
                      </a:lnTo>
                      <a:lnTo>
                        <a:pt x="355" y="208"/>
                      </a:lnTo>
                      <a:lnTo>
                        <a:pt x="103" y="478"/>
                      </a:lnTo>
                      <a:lnTo>
                        <a:pt x="0" y="8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41" name="Freeform 37"/>
                <p:cNvSpPr>
                  <a:spLocks/>
                </p:cNvSpPr>
                <p:nvPr/>
              </p:nvSpPr>
              <p:spPr bwMode="auto">
                <a:xfrm>
                  <a:off x="1055" y="2461"/>
                  <a:ext cx="76" cy="127"/>
                </a:xfrm>
                <a:custGeom>
                  <a:avLst/>
                  <a:gdLst/>
                  <a:ahLst/>
                  <a:cxnLst>
                    <a:cxn ang="0">
                      <a:pos x="1364" y="0"/>
                    </a:cxn>
                    <a:cxn ang="0">
                      <a:pos x="1165" y="115"/>
                    </a:cxn>
                    <a:cxn ang="0">
                      <a:pos x="793" y="543"/>
                    </a:cxn>
                    <a:cxn ang="0">
                      <a:pos x="562" y="1289"/>
                    </a:cxn>
                    <a:cxn ang="0">
                      <a:pos x="276" y="1803"/>
                    </a:cxn>
                    <a:cxn ang="0">
                      <a:pos x="27" y="1999"/>
                    </a:cxn>
                    <a:cxn ang="0">
                      <a:pos x="0" y="2113"/>
                    </a:cxn>
                    <a:cxn ang="0">
                      <a:pos x="57" y="2242"/>
                    </a:cxn>
                    <a:cxn ang="0">
                      <a:pos x="190" y="2279"/>
                    </a:cxn>
                    <a:cxn ang="0">
                      <a:pos x="107" y="2218"/>
                    </a:cxn>
                    <a:cxn ang="0">
                      <a:pos x="88" y="2113"/>
                    </a:cxn>
                    <a:cxn ang="0">
                      <a:pos x="231" y="2007"/>
                    </a:cxn>
                    <a:cxn ang="0">
                      <a:pos x="310" y="2007"/>
                    </a:cxn>
                    <a:cxn ang="0">
                      <a:pos x="360" y="2154"/>
                    </a:cxn>
                    <a:cxn ang="0">
                      <a:pos x="503" y="2049"/>
                    </a:cxn>
                    <a:cxn ang="0">
                      <a:pos x="599" y="1842"/>
                    </a:cxn>
                    <a:cxn ang="0">
                      <a:pos x="752" y="1674"/>
                    </a:cxn>
                    <a:cxn ang="0">
                      <a:pos x="509" y="1803"/>
                    </a:cxn>
                    <a:cxn ang="0">
                      <a:pos x="579" y="1557"/>
                    </a:cxn>
                    <a:cxn ang="0">
                      <a:pos x="772" y="1316"/>
                    </a:cxn>
                    <a:cxn ang="0">
                      <a:pos x="900" y="811"/>
                    </a:cxn>
                    <a:cxn ang="0">
                      <a:pos x="731" y="1261"/>
                    </a:cxn>
                    <a:cxn ang="0">
                      <a:pos x="721" y="1084"/>
                    </a:cxn>
                    <a:cxn ang="0">
                      <a:pos x="871" y="528"/>
                    </a:cxn>
                    <a:cxn ang="0">
                      <a:pos x="1181" y="128"/>
                    </a:cxn>
                    <a:cxn ang="0">
                      <a:pos x="1364" y="0"/>
                    </a:cxn>
                  </a:cxnLst>
                  <a:rect l="0" t="0" r="r" b="b"/>
                  <a:pathLst>
                    <a:path w="1364" h="2279">
                      <a:moveTo>
                        <a:pt x="1364" y="0"/>
                      </a:moveTo>
                      <a:lnTo>
                        <a:pt x="1165" y="115"/>
                      </a:lnTo>
                      <a:lnTo>
                        <a:pt x="793" y="543"/>
                      </a:lnTo>
                      <a:lnTo>
                        <a:pt x="562" y="1289"/>
                      </a:lnTo>
                      <a:lnTo>
                        <a:pt x="276" y="1803"/>
                      </a:lnTo>
                      <a:lnTo>
                        <a:pt x="27" y="1999"/>
                      </a:lnTo>
                      <a:lnTo>
                        <a:pt x="0" y="2113"/>
                      </a:lnTo>
                      <a:lnTo>
                        <a:pt x="57" y="2242"/>
                      </a:lnTo>
                      <a:lnTo>
                        <a:pt x="190" y="2279"/>
                      </a:lnTo>
                      <a:lnTo>
                        <a:pt x="107" y="2218"/>
                      </a:lnTo>
                      <a:lnTo>
                        <a:pt x="88" y="2113"/>
                      </a:lnTo>
                      <a:lnTo>
                        <a:pt x="231" y="2007"/>
                      </a:lnTo>
                      <a:lnTo>
                        <a:pt x="310" y="2007"/>
                      </a:lnTo>
                      <a:lnTo>
                        <a:pt x="360" y="2154"/>
                      </a:lnTo>
                      <a:lnTo>
                        <a:pt x="503" y="2049"/>
                      </a:lnTo>
                      <a:lnTo>
                        <a:pt x="599" y="1842"/>
                      </a:lnTo>
                      <a:lnTo>
                        <a:pt x="752" y="1674"/>
                      </a:lnTo>
                      <a:lnTo>
                        <a:pt x="509" y="1803"/>
                      </a:lnTo>
                      <a:lnTo>
                        <a:pt x="579" y="1557"/>
                      </a:lnTo>
                      <a:lnTo>
                        <a:pt x="772" y="1316"/>
                      </a:lnTo>
                      <a:lnTo>
                        <a:pt x="900" y="811"/>
                      </a:lnTo>
                      <a:lnTo>
                        <a:pt x="731" y="1261"/>
                      </a:lnTo>
                      <a:lnTo>
                        <a:pt x="721" y="1084"/>
                      </a:lnTo>
                      <a:lnTo>
                        <a:pt x="871" y="528"/>
                      </a:lnTo>
                      <a:lnTo>
                        <a:pt x="1181" y="128"/>
                      </a:lnTo>
                      <a:lnTo>
                        <a:pt x="13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42" name="Freeform 38"/>
                <p:cNvSpPr>
                  <a:spLocks/>
                </p:cNvSpPr>
                <p:nvPr/>
              </p:nvSpPr>
              <p:spPr bwMode="auto">
                <a:xfrm>
                  <a:off x="1043" y="2581"/>
                  <a:ext cx="15" cy="18"/>
                </a:xfrm>
                <a:custGeom>
                  <a:avLst/>
                  <a:gdLst/>
                  <a:ahLst/>
                  <a:cxnLst>
                    <a:cxn ang="0">
                      <a:pos x="272" y="129"/>
                    </a:cxn>
                    <a:cxn ang="0">
                      <a:pos x="200" y="115"/>
                    </a:cxn>
                    <a:cxn ang="0">
                      <a:pos x="131" y="0"/>
                    </a:cxn>
                    <a:cxn ang="0">
                      <a:pos x="71" y="138"/>
                    </a:cxn>
                    <a:cxn ang="0">
                      <a:pos x="71" y="217"/>
                    </a:cxn>
                    <a:cxn ang="0">
                      <a:pos x="0" y="308"/>
                    </a:cxn>
                    <a:cxn ang="0">
                      <a:pos x="182" y="232"/>
                    </a:cxn>
                    <a:cxn ang="0">
                      <a:pos x="272" y="129"/>
                    </a:cxn>
                  </a:cxnLst>
                  <a:rect l="0" t="0" r="r" b="b"/>
                  <a:pathLst>
                    <a:path w="272" h="308">
                      <a:moveTo>
                        <a:pt x="272" y="129"/>
                      </a:moveTo>
                      <a:lnTo>
                        <a:pt x="200" y="115"/>
                      </a:lnTo>
                      <a:lnTo>
                        <a:pt x="131" y="0"/>
                      </a:lnTo>
                      <a:lnTo>
                        <a:pt x="71" y="138"/>
                      </a:lnTo>
                      <a:lnTo>
                        <a:pt x="71" y="217"/>
                      </a:lnTo>
                      <a:lnTo>
                        <a:pt x="0" y="308"/>
                      </a:lnTo>
                      <a:lnTo>
                        <a:pt x="182" y="232"/>
                      </a:lnTo>
                      <a:lnTo>
                        <a:pt x="272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43" name="Freeform 39"/>
                <p:cNvSpPr>
                  <a:spLocks/>
                </p:cNvSpPr>
                <p:nvPr/>
              </p:nvSpPr>
              <p:spPr bwMode="auto">
                <a:xfrm>
                  <a:off x="1091" y="2517"/>
                  <a:ext cx="24" cy="67"/>
                </a:xfrm>
                <a:custGeom>
                  <a:avLst/>
                  <a:gdLst/>
                  <a:ahLst/>
                  <a:cxnLst>
                    <a:cxn ang="0">
                      <a:pos x="432" y="0"/>
                    </a:cxn>
                    <a:cxn ang="0">
                      <a:pos x="241" y="667"/>
                    </a:cxn>
                    <a:cxn ang="0">
                      <a:pos x="19" y="992"/>
                    </a:cxn>
                    <a:cxn ang="0">
                      <a:pos x="112" y="939"/>
                    </a:cxn>
                    <a:cxn ang="0">
                      <a:pos x="81" y="1069"/>
                    </a:cxn>
                    <a:cxn ang="0">
                      <a:pos x="0" y="1198"/>
                    </a:cxn>
                    <a:cxn ang="0">
                      <a:pos x="251" y="912"/>
                    </a:cxn>
                    <a:cxn ang="0">
                      <a:pos x="354" y="679"/>
                    </a:cxn>
                    <a:cxn ang="0">
                      <a:pos x="143" y="925"/>
                    </a:cxn>
                    <a:cxn ang="0">
                      <a:pos x="268" y="667"/>
                    </a:cxn>
                    <a:cxn ang="0">
                      <a:pos x="432" y="0"/>
                    </a:cxn>
                  </a:cxnLst>
                  <a:rect l="0" t="0" r="r" b="b"/>
                  <a:pathLst>
                    <a:path w="432" h="1198">
                      <a:moveTo>
                        <a:pt x="432" y="0"/>
                      </a:moveTo>
                      <a:lnTo>
                        <a:pt x="241" y="667"/>
                      </a:lnTo>
                      <a:lnTo>
                        <a:pt x="19" y="992"/>
                      </a:lnTo>
                      <a:lnTo>
                        <a:pt x="112" y="939"/>
                      </a:lnTo>
                      <a:lnTo>
                        <a:pt x="81" y="1069"/>
                      </a:lnTo>
                      <a:lnTo>
                        <a:pt x="0" y="1198"/>
                      </a:lnTo>
                      <a:lnTo>
                        <a:pt x="251" y="912"/>
                      </a:lnTo>
                      <a:lnTo>
                        <a:pt x="354" y="679"/>
                      </a:lnTo>
                      <a:lnTo>
                        <a:pt x="143" y="925"/>
                      </a:lnTo>
                      <a:lnTo>
                        <a:pt x="268" y="667"/>
                      </a:lnTo>
                      <a:lnTo>
                        <a:pt x="4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44" name="Freeform 40"/>
                <p:cNvSpPr>
                  <a:spLocks/>
                </p:cNvSpPr>
                <p:nvPr/>
              </p:nvSpPr>
              <p:spPr bwMode="auto">
                <a:xfrm>
                  <a:off x="1136" y="2563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49" y="25"/>
                    </a:cxn>
                    <a:cxn ang="0">
                      <a:pos x="0" y="103"/>
                    </a:cxn>
                    <a:cxn ang="0">
                      <a:pos x="100" y="196"/>
                    </a:cxn>
                    <a:cxn ang="0">
                      <a:pos x="174" y="103"/>
                    </a:cxn>
                    <a:cxn ang="0">
                      <a:pos x="100" y="103"/>
                    </a:cxn>
                    <a:cxn ang="0">
                      <a:pos x="70" y="78"/>
                    </a:cxn>
                    <a:cxn ang="0">
                      <a:pos x="90" y="0"/>
                    </a:cxn>
                    <a:cxn ang="0">
                      <a:pos x="49" y="25"/>
                    </a:cxn>
                  </a:cxnLst>
                  <a:rect l="0" t="0" r="r" b="b"/>
                  <a:pathLst>
                    <a:path w="174" h="196">
                      <a:moveTo>
                        <a:pt x="49" y="25"/>
                      </a:moveTo>
                      <a:lnTo>
                        <a:pt x="0" y="103"/>
                      </a:lnTo>
                      <a:lnTo>
                        <a:pt x="100" y="196"/>
                      </a:lnTo>
                      <a:lnTo>
                        <a:pt x="174" y="103"/>
                      </a:lnTo>
                      <a:lnTo>
                        <a:pt x="100" y="103"/>
                      </a:lnTo>
                      <a:lnTo>
                        <a:pt x="70" y="78"/>
                      </a:lnTo>
                      <a:lnTo>
                        <a:pt x="90" y="0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45" name="Freeform 41"/>
                <p:cNvSpPr>
                  <a:spLocks/>
                </p:cNvSpPr>
                <p:nvPr/>
              </p:nvSpPr>
              <p:spPr bwMode="auto">
                <a:xfrm>
                  <a:off x="1120" y="2531"/>
                  <a:ext cx="19" cy="36"/>
                </a:xfrm>
                <a:custGeom>
                  <a:avLst/>
                  <a:gdLst/>
                  <a:ahLst/>
                  <a:cxnLst>
                    <a:cxn ang="0">
                      <a:pos x="139" y="0"/>
                    </a:cxn>
                    <a:cxn ang="0">
                      <a:pos x="287" y="119"/>
                    </a:cxn>
                    <a:cxn ang="0">
                      <a:pos x="346" y="273"/>
                    </a:cxn>
                    <a:cxn ang="0">
                      <a:pos x="346" y="400"/>
                    </a:cxn>
                    <a:cxn ang="0">
                      <a:pos x="227" y="646"/>
                    </a:cxn>
                    <a:cxn ang="0">
                      <a:pos x="248" y="439"/>
                    </a:cxn>
                    <a:cxn ang="0">
                      <a:pos x="117" y="235"/>
                    </a:cxn>
                    <a:cxn ang="0">
                      <a:pos x="117" y="390"/>
                    </a:cxn>
                    <a:cxn ang="0">
                      <a:pos x="0" y="0"/>
                    </a:cxn>
                    <a:cxn ang="0">
                      <a:pos x="258" y="337"/>
                    </a:cxn>
                    <a:cxn ang="0">
                      <a:pos x="238" y="194"/>
                    </a:cxn>
                    <a:cxn ang="0">
                      <a:pos x="149" y="65"/>
                    </a:cxn>
                    <a:cxn ang="0">
                      <a:pos x="139" y="0"/>
                    </a:cxn>
                  </a:cxnLst>
                  <a:rect l="0" t="0" r="r" b="b"/>
                  <a:pathLst>
                    <a:path w="346" h="646">
                      <a:moveTo>
                        <a:pt x="139" y="0"/>
                      </a:moveTo>
                      <a:lnTo>
                        <a:pt x="287" y="119"/>
                      </a:lnTo>
                      <a:lnTo>
                        <a:pt x="346" y="273"/>
                      </a:lnTo>
                      <a:lnTo>
                        <a:pt x="346" y="400"/>
                      </a:lnTo>
                      <a:lnTo>
                        <a:pt x="227" y="646"/>
                      </a:lnTo>
                      <a:lnTo>
                        <a:pt x="248" y="439"/>
                      </a:lnTo>
                      <a:lnTo>
                        <a:pt x="117" y="235"/>
                      </a:lnTo>
                      <a:lnTo>
                        <a:pt x="117" y="390"/>
                      </a:lnTo>
                      <a:lnTo>
                        <a:pt x="0" y="0"/>
                      </a:lnTo>
                      <a:lnTo>
                        <a:pt x="258" y="337"/>
                      </a:lnTo>
                      <a:lnTo>
                        <a:pt x="238" y="194"/>
                      </a:lnTo>
                      <a:lnTo>
                        <a:pt x="149" y="65"/>
                      </a:lnTo>
                      <a:lnTo>
                        <a:pt x="1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46" name="Freeform 42"/>
                <p:cNvSpPr>
                  <a:spLocks/>
                </p:cNvSpPr>
                <p:nvPr/>
              </p:nvSpPr>
              <p:spPr bwMode="auto">
                <a:xfrm>
                  <a:off x="1109" y="2544"/>
                  <a:ext cx="18" cy="29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323" y="374"/>
                    </a:cxn>
                    <a:cxn ang="0">
                      <a:pos x="138" y="473"/>
                    </a:cxn>
                    <a:cxn ang="0">
                      <a:pos x="152" y="358"/>
                    </a:cxn>
                    <a:cxn ang="0">
                      <a:pos x="0" y="511"/>
                    </a:cxn>
                    <a:cxn ang="0">
                      <a:pos x="119" y="298"/>
                    </a:cxn>
                    <a:cxn ang="0">
                      <a:pos x="128" y="114"/>
                    </a:cxn>
                    <a:cxn ang="0">
                      <a:pos x="200" y="282"/>
                    </a:cxn>
                    <a:cxn ang="0">
                      <a:pos x="241" y="229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323" h="511">
                      <a:moveTo>
                        <a:pt x="200" y="0"/>
                      </a:moveTo>
                      <a:lnTo>
                        <a:pt x="323" y="374"/>
                      </a:lnTo>
                      <a:lnTo>
                        <a:pt x="138" y="473"/>
                      </a:lnTo>
                      <a:lnTo>
                        <a:pt x="152" y="358"/>
                      </a:lnTo>
                      <a:lnTo>
                        <a:pt x="0" y="511"/>
                      </a:lnTo>
                      <a:lnTo>
                        <a:pt x="119" y="298"/>
                      </a:lnTo>
                      <a:lnTo>
                        <a:pt x="128" y="114"/>
                      </a:lnTo>
                      <a:lnTo>
                        <a:pt x="200" y="282"/>
                      </a:lnTo>
                      <a:lnTo>
                        <a:pt x="241" y="229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47" name="Freeform 43"/>
                <p:cNvSpPr>
                  <a:spLocks/>
                </p:cNvSpPr>
                <p:nvPr/>
              </p:nvSpPr>
              <p:spPr bwMode="auto">
                <a:xfrm>
                  <a:off x="1107" y="2556"/>
                  <a:ext cx="7" cy="11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0" y="192"/>
                    </a:cxn>
                    <a:cxn ang="0">
                      <a:pos x="115" y="88"/>
                    </a:cxn>
                    <a:cxn ang="0">
                      <a:pos x="115" y="24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15" h="192">
                      <a:moveTo>
                        <a:pt x="72" y="0"/>
                      </a:moveTo>
                      <a:lnTo>
                        <a:pt x="0" y="192"/>
                      </a:lnTo>
                      <a:lnTo>
                        <a:pt x="115" y="88"/>
                      </a:lnTo>
                      <a:lnTo>
                        <a:pt x="115" y="24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48" name="Freeform 44"/>
                <p:cNvSpPr>
                  <a:spLocks/>
                </p:cNvSpPr>
                <p:nvPr/>
              </p:nvSpPr>
              <p:spPr bwMode="auto">
                <a:xfrm>
                  <a:off x="1098" y="2589"/>
                  <a:ext cx="44" cy="80"/>
                </a:xfrm>
                <a:custGeom>
                  <a:avLst/>
                  <a:gdLst/>
                  <a:ahLst/>
                  <a:cxnLst>
                    <a:cxn ang="0">
                      <a:pos x="651" y="39"/>
                    </a:cxn>
                    <a:cxn ang="0">
                      <a:pos x="614" y="94"/>
                    </a:cxn>
                    <a:cxn ang="0">
                      <a:pos x="499" y="378"/>
                    </a:cxn>
                    <a:cxn ang="0">
                      <a:pos x="460" y="94"/>
                    </a:cxn>
                    <a:cxn ang="0">
                      <a:pos x="409" y="378"/>
                    </a:cxn>
                    <a:cxn ang="0">
                      <a:pos x="289" y="607"/>
                    </a:cxn>
                    <a:cxn ang="0">
                      <a:pos x="306" y="351"/>
                    </a:cxn>
                    <a:cxn ang="0">
                      <a:pos x="209" y="521"/>
                    </a:cxn>
                    <a:cxn ang="0">
                      <a:pos x="222" y="713"/>
                    </a:cxn>
                    <a:cxn ang="0">
                      <a:pos x="87" y="494"/>
                    </a:cxn>
                    <a:cxn ang="0">
                      <a:pos x="72" y="698"/>
                    </a:cxn>
                    <a:cxn ang="0">
                      <a:pos x="150" y="971"/>
                    </a:cxn>
                    <a:cxn ang="0">
                      <a:pos x="0" y="879"/>
                    </a:cxn>
                    <a:cxn ang="0">
                      <a:pos x="119" y="1059"/>
                    </a:cxn>
                    <a:cxn ang="0">
                      <a:pos x="300" y="1110"/>
                    </a:cxn>
                    <a:cxn ang="0">
                      <a:pos x="499" y="1433"/>
                    </a:cxn>
                    <a:cxn ang="0">
                      <a:pos x="542" y="1316"/>
                    </a:cxn>
                    <a:cxn ang="0">
                      <a:pos x="542" y="1188"/>
                    </a:cxn>
                    <a:cxn ang="0">
                      <a:pos x="760" y="958"/>
                    </a:cxn>
                    <a:cxn ang="0">
                      <a:pos x="790" y="792"/>
                    </a:cxn>
                    <a:cxn ang="0">
                      <a:pos x="721" y="673"/>
                    </a:cxn>
                    <a:cxn ang="0">
                      <a:pos x="749" y="792"/>
                    </a:cxn>
                    <a:cxn ang="0">
                      <a:pos x="711" y="879"/>
                    </a:cxn>
                    <a:cxn ang="0">
                      <a:pos x="532" y="879"/>
                    </a:cxn>
                    <a:cxn ang="0">
                      <a:pos x="520" y="815"/>
                    </a:cxn>
                    <a:cxn ang="0">
                      <a:pos x="641" y="644"/>
                    </a:cxn>
                    <a:cxn ang="0">
                      <a:pos x="702" y="441"/>
                    </a:cxn>
                    <a:cxn ang="0">
                      <a:pos x="532" y="658"/>
                    </a:cxn>
                    <a:cxn ang="0">
                      <a:pos x="542" y="466"/>
                    </a:cxn>
                    <a:cxn ang="0">
                      <a:pos x="641" y="170"/>
                    </a:cxn>
                    <a:cxn ang="0">
                      <a:pos x="614" y="441"/>
                    </a:cxn>
                    <a:cxn ang="0">
                      <a:pos x="739" y="0"/>
                    </a:cxn>
                    <a:cxn ang="0">
                      <a:pos x="670" y="118"/>
                    </a:cxn>
                    <a:cxn ang="0">
                      <a:pos x="651" y="39"/>
                    </a:cxn>
                  </a:cxnLst>
                  <a:rect l="0" t="0" r="r" b="b"/>
                  <a:pathLst>
                    <a:path w="790" h="1433">
                      <a:moveTo>
                        <a:pt x="651" y="39"/>
                      </a:moveTo>
                      <a:lnTo>
                        <a:pt x="614" y="94"/>
                      </a:lnTo>
                      <a:lnTo>
                        <a:pt x="499" y="378"/>
                      </a:lnTo>
                      <a:lnTo>
                        <a:pt x="460" y="94"/>
                      </a:lnTo>
                      <a:lnTo>
                        <a:pt x="409" y="378"/>
                      </a:lnTo>
                      <a:lnTo>
                        <a:pt x="289" y="607"/>
                      </a:lnTo>
                      <a:lnTo>
                        <a:pt x="306" y="351"/>
                      </a:lnTo>
                      <a:lnTo>
                        <a:pt x="209" y="521"/>
                      </a:lnTo>
                      <a:lnTo>
                        <a:pt x="222" y="713"/>
                      </a:lnTo>
                      <a:lnTo>
                        <a:pt x="87" y="494"/>
                      </a:lnTo>
                      <a:lnTo>
                        <a:pt x="72" y="698"/>
                      </a:lnTo>
                      <a:lnTo>
                        <a:pt x="150" y="971"/>
                      </a:lnTo>
                      <a:lnTo>
                        <a:pt x="0" y="879"/>
                      </a:lnTo>
                      <a:lnTo>
                        <a:pt x="119" y="1059"/>
                      </a:lnTo>
                      <a:lnTo>
                        <a:pt x="300" y="1110"/>
                      </a:lnTo>
                      <a:lnTo>
                        <a:pt x="499" y="1433"/>
                      </a:lnTo>
                      <a:lnTo>
                        <a:pt x="542" y="1316"/>
                      </a:lnTo>
                      <a:lnTo>
                        <a:pt x="542" y="1188"/>
                      </a:lnTo>
                      <a:lnTo>
                        <a:pt x="760" y="958"/>
                      </a:lnTo>
                      <a:lnTo>
                        <a:pt x="790" y="792"/>
                      </a:lnTo>
                      <a:lnTo>
                        <a:pt x="721" y="673"/>
                      </a:lnTo>
                      <a:lnTo>
                        <a:pt x="749" y="792"/>
                      </a:lnTo>
                      <a:lnTo>
                        <a:pt x="711" y="879"/>
                      </a:lnTo>
                      <a:lnTo>
                        <a:pt x="532" y="879"/>
                      </a:lnTo>
                      <a:lnTo>
                        <a:pt x="520" y="815"/>
                      </a:lnTo>
                      <a:lnTo>
                        <a:pt x="641" y="644"/>
                      </a:lnTo>
                      <a:lnTo>
                        <a:pt x="702" y="441"/>
                      </a:lnTo>
                      <a:lnTo>
                        <a:pt x="532" y="658"/>
                      </a:lnTo>
                      <a:lnTo>
                        <a:pt x="542" y="466"/>
                      </a:lnTo>
                      <a:lnTo>
                        <a:pt x="641" y="170"/>
                      </a:lnTo>
                      <a:lnTo>
                        <a:pt x="614" y="441"/>
                      </a:lnTo>
                      <a:lnTo>
                        <a:pt x="739" y="0"/>
                      </a:lnTo>
                      <a:lnTo>
                        <a:pt x="670" y="118"/>
                      </a:lnTo>
                      <a:lnTo>
                        <a:pt x="651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49" name="Freeform 45"/>
                <p:cNvSpPr>
                  <a:spLocks/>
                </p:cNvSpPr>
                <p:nvPr/>
              </p:nvSpPr>
              <p:spPr bwMode="auto">
                <a:xfrm>
                  <a:off x="1148" y="2611"/>
                  <a:ext cx="12" cy="11"/>
                </a:xfrm>
                <a:custGeom>
                  <a:avLst/>
                  <a:gdLst/>
                  <a:ahLst/>
                  <a:cxnLst>
                    <a:cxn ang="0">
                      <a:pos x="41" y="115"/>
                    </a:cxn>
                    <a:cxn ang="0">
                      <a:pos x="0" y="193"/>
                    </a:cxn>
                    <a:cxn ang="0">
                      <a:pos x="92" y="180"/>
                    </a:cxn>
                    <a:cxn ang="0">
                      <a:pos x="152" y="104"/>
                    </a:cxn>
                    <a:cxn ang="0">
                      <a:pos x="203" y="139"/>
                    </a:cxn>
                    <a:cxn ang="0">
                      <a:pos x="193" y="0"/>
                    </a:cxn>
                    <a:cxn ang="0">
                      <a:pos x="152" y="67"/>
                    </a:cxn>
                    <a:cxn ang="0">
                      <a:pos x="123" y="39"/>
                    </a:cxn>
                    <a:cxn ang="0">
                      <a:pos x="70" y="104"/>
                    </a:cxn>
                    <a:cxn ang="0">
                      <a:pos x="41" y="115"/>
                    </a:cxn>
                  </a:cxnLst>
                  <a:rect l="0" t="0" r="r" b="b"/>
                  <a:pathLst>
                    <a:path w="203" h="193">
                      <a:moveTo>
                        <a:pt x="41" y="115"/>
                      </a:moveTo>
                      <a:lnTo>
                        <a:pt x="0" y="193"/>
                      </a:lnTo>
                      <a:lnTo>
                        <a:pt x="92" y="180"/>
                      </a:lnTo>
                      <a:lnTo>
                        <a:pt x="152" y="104"/>
                      </a:lnTo>
                      <a:lnTo>
                        <a:pt x="203" y="139"/>
                      </a:lnTo>
                      <a:lnTo>
                        <a:pt x="193" y="0"/>
                      </a:lnTo>
                      <a:lnTo>
                        <a:pt x="152" y="67"/>
                      </a:lnTo>
                      <a:lnTo>
                        <a:pt x="123" y="39"/>
                      </a:lnTo>
                      <a:lnTo>
                        <a:pt x="70" y="104"/>
                      </a:lnTo>
                      <a:lnTo>
                        <a:pt x="41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50" name="Freeform 46"/>
                <p:cNvSpPr>
                  <a:spLocks/>
                </p:cNvSpPr>
                <p:nvPr/>
              </p:nvSpPr>
              <p:spPr bwMode="auto">
                <a:xfrm>
                  <a:off x="1064" y="2592"/>
                  <a:ext cx="36" cy="38"/>
                </a:xfrm>
                <a:custGeom>
                  <a:avLst/>
                  <a:gdLst/>
                  <a:ahLst/>
                  <a:cxnLst>
                    <a:cxn ang="0">
                      <a:pos x="643" y="402"/>
                    </a:cxn>
                    <a:cxn ang="0">
                      <a:pos x="549" y="528"/>
                    </a:cxn>
                    <a:cxn ang="0">
                      <a:pos x="431" y="552"/>
                    </a:cxn>
                    <a:cxn ang="0">
                      <a:pos x="290" y="552"/>
                    </a:cxn>
                    <a:cxn ang="0">
                      <a:pos x="50" y="674"/>
                    </a:cxn>
                    <a:cxn ang="0">
                      <a:pos x="109" y="425"/>
                    </a:cxn>
                    <a:cxn ang="0">
                      <a:pos x="30" y="466"/>
                    </a:cxn>
                    <a:cxn ang="0">
                      <a:pos x="99" y="232"/>
                    </a:cxn>
                    <a:cxn ang="0">
                      <a:pos x="0" y="271"/>
                    </a:cxn>
                    <a:cxn ang="0">
                      <a:pos x="191" y="0"/>
                    </a:cxn>
                    <a:cxn ang="0">
                      <a:pos x="140" y="169"/>
                    </a:cxn>
                    <a:cxn ang="0">
                      <a:pos x="220" y="139"/>
                    </a:cxn>
                    <a:cxn ang="0">
                      <a:pos x="140" y="374"/>
                    </a:cxn>
                    <a:cxn ang="0">
                      <a:pos x="241" y="323"/>
                    </a:cxn>
                    <a:cxn ang="0">
                      <a:pos x="241" y="425"/>
                    </a:cxn>
                    <a:cxn ang="0">
                      <a:pos x="472" y="474"/>
                    </a:cxn>
                    <a:cxn ang="0">
                      <a:pos x="549" y="487"/>
                    </a:cxn>
                    <a:cxn ang="0">
                      <a:pos x="643" y="402"/>
                    </a:cxn>
                  </a:cxnLst>
                  <a:rect l="0" t="0" r="r" b="b"/>
                  <a:pathLst>
                    <a:path w="643" h="674">
                      <a:moveTo>
                        <a:pt x="643" y="402"/>
                      </a:moveTo>
                      <a:lnTo>
                        <a:pt x="549" y="528"/>
                      </a:lnTo>
                      <a:lnTo>
                        <a:pt x="431" y="552"/>
                      </a:lnTo>
                      <a:lnTo>
                        <a:pt x="290" y="552"/>
                      </a:lnTo>
                      <a:lnTo>
                        <a:pt x="50" y="674"/>
                      </a:lnTo>
                      <a:lnTo>
                        <a:pt x="109" y="425"/>
                      </a:lnTo>
                      <a:lnTo>
                        <a:pt x="30" y="466"/>
                      </a:lnTo>
                      <a:lnTo>
                        <a:pt x="99" y="232"/>
                      </a:lnTo>
                      <a:lnTo>
                        <a:pt x="0" y="271"/>
                      </a:lnTo>
                      <a:lnTo>
                        <a:pt x="191" y="0"/>
                      </a:lnTo>
                      <a:lnTo>
                        <a:pt x="140" y="169"/>
                      </a:lnTo>
                      <a:lnTo>
                        <a:pt x="220" y="139"/>
                      </a:lnTo>
                      <a:lnTo>
                        <a:pt x="140" y="374"/>
                      </a:lnTo>
                      <a:lnTo>
                        <a:pt x="241" y="323"/>
                      </a:lnTo>
                      <a:lnTo>
                        <a:pt x="241" y="425"/>
                      </a:lnTo>
                      <a:lnTo>
                        <a:pt x="472" y="474"/>
                      </a:lnTo>
                      <a:lnTo>
                        <a:pt x="549" y="487"/>
                      </a:lnTo>
                      <a:lnTo>
                        <a:pt x="643" y="4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51" name="Freeform 47"/>
                <p:cNvSpPr>
                  <a:spLocks/>
                </p:cNvSpPr>
                <p:nvPr/>
              </p:nvSpPr>
              <p:spPr bwMode="auto">
                <a:xfrm>
                  <a:off x="1015" y="2598"/>
                  <a:ext cx="45" cy="73"/>
                </a:xfrm>
                <a:custGeom>
                  <a:avLst/>
                  <a:gdLst/>
                  <a:ahLst/>
                  <a:cxnLst>
                    <a:cxn ang="0">
                      <a:pos x="824" y="0"/>
                    </a:cxn>
                    <a:cxn ang="0">
                      <a:pos x="574" y="155"/>
                    </a:cxn>
                    <a:cxn ang="0">
                      <a:pos x="484" y="143"/>
                    </a:cxn>
                    <a:cxn ang="0">
                      <a:pos x="373" y="77"/>
                    </a:cxn>
                    <a:cxn ang="0">
                      <a:pos x="325" y="309"/>
                    </a:cxn>
                    <a:cxn ang="0">
                      <a:pos x="433" y="541"/>
                    </a:cxn>
                    <a:cxn ang="0">
                      <a:pos x="235" y="487"/>
                    </a:cxn>
                    <a:cxn ang="0">
                      <a:pos x="266" y="635"/>
                    </a:cxn>
                    <a:cxn ang="0">
                      <a:pos x="221" y="748"/>
                    </a:cxn>
                    <a:cxn ang="0">
                      <a:pos x="157" y="773"/>
                    </a:cxn>
                    <a:cxn ang="0">
                      <a:pos x="51" y="980"/>
                    </a:cxn>
                    <a:cxn ang="0">
                      <a:pos x="0" y="1325"/>
                    </a:cxn>
                    <a:cxn ang="0">
                      <a:pos x="141" y="967"/>
                    </a:cxn>
                    <a:cxn ang="0">
                      <a:pos x="373" y="736"/>
                    </a:cxn>
                    <a:cxn ang="0">
                      <a:pos x="663" y="450"/>
                    </a:cxn>
                    <a:cxn ang="0">
                      <a:pos x="714" y="284"/>
                    </a:cxn>
                    <a:cxn ang="0">
                      <a:pos x="703" y="169"/>
                    </a:cxn>
                    <a:cxn ang="0">
                      <a:pos x="824" y="0"/>
                    </a:cxn>
                  </a:cxnLst>
                  <a:rect l="0" t="0" r="r" b="b"/>
                  <a:pathLst>
                    <a:path w="824" h="1325">
                      <a:moveTo>
                        <a:pt x="824" y="0"/>
                      </a:moveTo>
                      <a:lnTo>
                        <a:pt x="574" y="155"/>
                      </a:lnTo>
                      <a:lnTo>
                        <a:pt x="484" y="143"/>
                      </a:lnTo>
                      <a:lnTo>
                        <a:pt x="373" y="77"/>
                      </a:lnTo>
                      <a:lnTo>
                        <a:pt x="325" y="309"/>
                      </a:lnTo>
                      <a:lnTo>
                        <a:pt x="433" y="541"/>
                      </a:lnTo>
                      <a:lnTo>
                        <a:pt x="235" y="487"/>
                      </a:lnTo>
                      <a:lnTo>
                        <a:pt x="266" y="635"/>
                      </a:lnTo>
                      <a:lnTo>
                        <a:pt x="221" y="748"/>
                      </a:lnTo>
                      <a:lnTo>
                        <a:pt x="157" y="773"/>
                      </a:lnTo>
                      <a:lnTo>
                        <a:pt x="51" y="980"/>
                      </a:lnTo>
                      <a:lnTo>
                        <a:pt x="0" y="1325"/>
                      </a:lnTo>
                      <a:lnTo>
                        <a:pt x="141" y="967"/>
                      </a:lnTo>
                      <a:lnTo>
                        <a:pt x="373" y="736"/>
                      </a:lnTo>
                      <a:lnTo>
                        <a:pt x="663" y="450"/>
                      </a:lnTo>
                      <a:lnTo>
                        <a:pt x="714" y="284"/>
                      </a:lnTo>
                      <a:lnTo>
                        <a:pt x="703" y="169"/>
                      </a:lnTo>
                      <a:lnTo>
                        <a:pt x="8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52" name="Freeform 48"/>
                <p:cNvSpPr>
                  <a:spLocks/>
                </p:cNvSpPr>
                <p:nvPr/>
              </p:nvSpPr>
              <p:spPr bwMode="auto">
                <a:xfrm>
                  <a:off x="1103" y="2671"/>
                  <a:ext cx="41" cy="37"/>
                </a:xfrm>
                <a:custGeom>
                  <a:avLst/>
                  <a:gdLst/>
                  <a:ahLst/>
                  <a:cxnLst>
                    <a:cxn ang="0">
                      <a:pos x="738" y="665"/>
                    </a:cxn>
                    <a:cxn ang="0">
                      <a:pos x="738" y="552"/>
                    </a:cxn>
                    <a:cxn ang="0">
                      <a:pos x="333" y="114"/>
                    </a:cxn>
                    <a:cxn ang="0">
                      <a:pos x="0" y="0"/>
                    </a:cxn>
                    <a:cxn ang="0">
                      <a:pos x="290" y="178"/>
                    </a:cxn>
                    <a:cxn ang="0">
                      <a:pos x="349" y="345"/>
                    </a:cxn>
                    <a:cxn ang="0">
                      <a:pos x="659" y="552"/>
                    </a:cxn>
                    <a:cxn ang="0">
                      <a:pos x="738" y="665"/>
                    </a:cxn>
                  </a:cxnLst>
                  <a:rect l="0" t="0" r="r" b="b"/>
                  <a:pathLst>
                    <a:path w="738" h="665">
                      <a:moveTo>
                        <a:pt x="738" y="665"/>
                      </a:moveTo>
                      <a:lnTo>
                        <a:pt x="738" y="552"/>
                      </a:lnTo>
                      <a:lnTo>
                        <a:pt x="333" y="114"/>
                      </a:lnTo>
                      <a:lnTo>
                        <a:pt x="0" y="0"/>
                      </a:lnTo>
                      <a:lnTo>
                        <a:pt x="290" y="178"/>
                      </a:lnTo>
                      <a:lnTo>
                        <a:pt x="349" y="345"/>
                      </a:lnTo>
                      <a:lnTo>
                        <a:pt x="659" y="552"/>
                      </a:lnTo>
                      <a:lnTo>
                        <a:pt x="738" y="6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53" name="Freeform 49"/>
                <p:cNvSpPr>
                  <a:spLocks/>
                </p:cNvSpPr>
                <p:nvPr/>
              </p:nvSpPr>
              <p:spPr bwMode="auto">
                <a:xfrm>
                  <a:off x="1083" y="2680"/>
                  <a:ext cx="69" cy="65"/>
                </a:xfrm>
                <a:custGeom>
                  <a:avLst/>
                  <a:gdLst/>
                  <a:ahLst/>
                  <a:cxnLst>
                    <a:cxn ang="0">
                      <a:pos x="1247" y="1183"/>
                    </a:cxn>
                    <a:cxn ang="0">
                      <a:pos x="988" y="774"/>
                    </a:cxn>
                    <a:cxn ang="0">
                      <a:pos x="0" y="0"/>
                    </a:cxn>
                    <a:cxn ang="0">
                      <a:pos x="88" y="158"/>
                    </a:cxn>
                    <a:cxn ang="0">
                      <a:pos x="427" y="492"/>
                    </a:cxn>
                    <a:cxn ang="0">
                      <a:pos x="466" y="618"/>
                    </a:cxn>
                    <a:cxn ang="0">
                      <a:pos x="347" y="706"/>
                    </a:cxn>
                    <a:cxn ang="0">
                      <a:pos x="606" y="838"/>
                    </a:cxn>
                    <a:cxn ang="0">
                      <a:pos x="957" y="940"/>
                    </a:cxn>
                    <a:cxn ang="0">
                      <a:pos x="1247" y="1183"/>
                    </a:cxn>
                  </a:cxnLst>
                  <a:rect l="0" t="0" r="r" b="b"/>
                  <a:pathLst>
                    <a:path w="1247" h="1183">
                      <a:moveTo>
                        <a:pt x="1247" y="1183"/>
                      </a:moveTo>
                      <a:lnTo>
                        <a:pt x="988" y="774"/>
                      </a:lnTo>
                      <a:lnTo>
                        <a:pt x="0" y="0"/>
                      </a:lnTo>
                      <a:lnTo>
                        <a:pt x="88" y="158"/>
                      </a:lnTo>
                      <a:lnTo>
                        <a:pt x="427" y="492"/>
                      </a:lnTo>
                      <a:lnTo>
                        <a:pt x="466" y="618"/>
                      </a:lnTo>
                      <a:lnTo>
                        <a:pt x="347" y="706"/>
                      </a:lnTo>
                      <a:lnTo>
                        <a:pt x="606" y="838"/>
                      </a:lnTo>
                      <a:lnTo>
                        <a:pt x="957" y="940"/>
                      </a:lnTo>
                      <a:lnTo>
                        <a:pt x="1247" y="11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54" name="Freeform 50"/>
                <p:cNvSpPr>
                  <a:spLocks/>
                </p:cNvSpPr>
                <p:nvPr/>
              </p:nvSpPr>
              <p:spPr bwMode="auto">
                <a:xfrm>
                  <a:off x="1087" y="2728"/>
                  <a:ext cx="76" cy="70"/>
                </a:xfrm>
                <a:custGeom>
                  <a:avLst/>
                  <a:gdLst/>
                  <a:ahLst/>
                  <a:cxnLst>
                    <a:cxn ang="0">
                      <a:pos x="1378" y="1127"/>
                    </a:cxn>
                    <a:cxn ang="0">
                      <a:pos x="1208" y="963"/>
                    </a:cxn>
                    <a:cxn ang="0">
                      <a:pos x="1087" y="1013"/>
                    </a:cxn>
                    <a:cxn ang="0">
                      <a:pos x="752" y="643"/>
                    </a:cxn>
                    <a:cxn ang="0">
                      <a:pos x="240" y="333"/>
                    </a:cxn>
                    <a:cxn ang="0">
                      <a:pos x="0" y="0"/>
                    </a:cxn>
                    <a:cxn ang="0">
                      <a:pos x="257" y="461"/>
                    </a:cxn>
                    <a:cxn ang="0">
                      <a:pos x="633" y="857"/>
                    </a:cxn>
                    <a:cxn ang="0">
                      <a:pos x="1378" y="1260"/>
                    </a:cxn>
                    <a:cxn ang="0">
                      <a:pos x="1378" y="1127"/>
                    </a:cxn>
                  </a:cxnLst>
                  <a:rect l="0" t="0" r="r" b="b"/>
                  <a:pathLst>
                    <a:path w="1378" h="1260">
                      <a:moveTo>
                        <a:pt x="1378" y="1127"/>
                      </a:moveTo>
                      <a:lnTo>
                        <a:pt x="1208" y="963"/>
                      </a:lnTo>
                      <a:lnTo>
                        <a:pt x="1087" y="1013"/>
                      </a:lnTo>
                      <a:lnTo>
                        <a:pt x="752" y="643"/>
                      </a:lnTo>
                      <a:lnTo>
                        <a:pt x="240" y="333"/>
                      </a:lnTo>
                      <a:lnTo>
                        <a:pt x="0" y="0"/>
                      </a:lnTo>
                      <a:lnTo>
                        <a:pt x="257" y="461"/>
                      </a:lnTo>
                      <a:lnTo>
                        <a:pt x="633" y="857"/>
                      </a:lnTo>
                      <a:lnTo>
                        <a:pt x="1378" y="1260"/>
                      </a:lnTo>
                      <a:lnTo>
                        <a:pt x="1378" y="11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55" name="Freeform 51"/>
                <p:cNvSpPr>
                  <a:spLocks/>
                </p:cNvSpPr>
                <p:nvPr/>
              </p:nvSpPr>
              <p:spPr bwMode="auto">
                <a:xfrm>
                  <a:off x="1109" y="2738"/>
                  <a:ext cx="95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10" y="295"/>
                    </a:cxn>
                    <a:cxn ang="0">
                      <a:pos x="1058" y="330"/>
                    </a:cxn>
                    <a:cxn ang="0">
                      <a:pos x="1598" y="601"/>
                    </a:cxn>
                    <a:cxn ang="0">
                      <a:pos x="1481" y="652"/>
                    </a:cxn>
                    <a:cxn ang="0">
                      <a:pos x="1709" y="794"/>
                    </a:cxn>
                    <a:cxn ang="0">
                      <a:pos x="1577" y="794"/>
                    </a:cxn>
                    <a:cxn ang="0">
                      <a:pos x="1078" y="640"/>
                    </a:cxn>
                    <a:cxn ang="0">
                      <a:pos x="949" y="743"/>
                    </a:cxn>
                    <a:cxn ang="0">
                      <a:pos x="798" y="446"/>
                    </a:cxn>
                    <a:cxn ang="0">
                      <a:pos x="720" y="538"/>
                    </a:cxn>
                    <a:cxn ang="0">
                      <a:pos x="409" y="360"/>
                    </a:cxn>
                    <a:cxn ang="0">
                      <a:pos x="280" y="188"/>
                    </a:cxn>
                    <a:cxn ang="0">
                      <a:pos x="31" y="6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09" h="794">
                      <a:moveTo>
                        <a:pt x="0" y="0"/>
                      </a:moveTo>
                      <a:lnTo>
                        <a:pt x="810" y="295"/>
                      </a:lnTo>
                      <a:lnTo>
                        <a:pt x="1058" y="330"/>
                      </a:lnTo>
                      <a:lnTo>
                        <a:pt x="1598" y="601"/>
                      </a:lnTo>
                      <a:lnTo>
                        <a:pt x="1481" y="652"/>
                      </a:lnTo>
                      <a:lnTo>
                        <a:pt x="1709" y="794"/>
                      </a:lnTo>
                      <a:lnTo>
                        <a:pt x="1577" y="794"/>
                      </a:lnTo>
                      <a:lnTo>
                        <a:pt x="1078" y="640"/>
                      </a:lnTo>
                      <a:lnTo>
                        <a:pt x="949" y="743"/>
                      </a:lnTo>
                      <a:lnTo>
                        <a:pt x="798" y="446"/>
                      </a:lnTo>
                      <a:lnTo>
                        <a:pt x="720" y="538"/>
                      </a:lnTo>
                      <a:lnTo>
                        <a:pt x="409" y="360"/>
                      </a:lnTo>
                      <a:lnTo>
                        <a:pt x="280" y="188"/>
                      </a:lnTo>
                      <a:lnTo>
                        <a:pt x="31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56" name="Freeform 52"/>
                <p:cNvSpPr>
                  <a:spLocks/>
                </p:cNvSpPr>
                <p:nvPr/>
              </p:nvSpPr>
              <p:spPr bwMode="auto">
                <a:xfrm>
                  <a:off x="1144" y="2649"/>
                  <a:ext cx="18" cy="62"/>
                </a:xfrm>
                <a:custGeom>
                  <a:avLst/>
                  <a:gdLst/>
                  <a:ahLst/>
                  <a:cxnLst>
                    <a:cxn ang="0">
                      <a:pos x="249" y="0"/>
                    </a:cxn>
                    <a:cxn ang="0">
                      <a:pos x="303" y="89"/>
                    </a:cxn>
                    <a:cxn ang="0">
                      <a:pos x="303" y="266"/>
                    </a:cxn>
                    <a:cxn ang="0">
                      <a:pos x="239" y="549"/>
                    </a:cxn>
                    <a:cxn ang="0">
                      <a:pos x="321" y="744"/>
                    </a:cxn>
                    <a:cxn ang="0">
                      <a:pos x="170" y="1116"/>
                    </a:cxn>
                    <a:cxn ang="0">
                      <a:pos x="151" y="976"/>
                    </a:cxn>
                    <a:cxn ang="0">
                      <a:pos x="83" y="884"/>
                    </a:cxn>
                    <a:cxn ang="0">
                      <a:pos x="0" y="526"/>
                    </a:cxn>
                    <a:cxn ang="0">
                      <a:pos x="233" y="204"/>
                    </a:cxn>
                    <a:cxn ang="0">
                      <a:pos x="249" y="0"/>
                    </a:cxn>
                  </a:cxnLst>
                  <a:rect l="0" t="0" r="r" b="b"/>
                  <a:pathLst>
                    <a:path w="321" h="1116">
                      <a:moveTo>
                        <a:pt x="249" y="0"/>
                      </a:moveTo>
                      <a:lnTo>
                        <a:pt x="303" y="89"/>
                      </a:lnTo>
                      <a:lnTo>
                        <a:pt x="303" y="266"/>
                      </a:lnTo>
                      <a:lnTo>
                        <a:pt x="239" y="549"/>
                      </a:lnTo>
                      <a:lnTo>
                        <a:pt x="321" y="744"/>
                      </a:lnTo>
                      <a:lnTo>
                        <a:pt x="170" y="1116"/>
                      </a:lnTo>
                      <a:lnTo>
                        <a:pt x="151" y="976"/>
                      </a:lnTo>
                      <a:lnTo>
                        <a:pt x="83" y="884"/>
                      </a:lnTo>
                      <a:lnTo>
                        <a:pt x="0" y="526"/>
                      </a:lnTo>
                      <a:lnTo>
                        <a:pt x="233" y="204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58" name="Freeform 54"/>
                <p:cNvSpPr>
                  <a:spLocks/>
                </p:cNvSpPr>
                <p:nvPr/>
              </p:nvSpPr>
              <p:spPr bwMode="auto">
                <a:xfrm>
                  <a:off x="998" y="2732"/>
                  <a:ext cx="47" cy="81"/>
                </a:xfrm>
                <a:custGeom>
                  <a:avLst/>
                  <a:gdLst/>
                  <a:ahLst/>
                  <a:cxnLst>
                    <a:cxn ang="0">
                      <a:pos x="253" y="0"/>
                    </a:cxn>
                    <a:cxn ang="0">
                      <a:pos x="721" y="1025"/>
                    </a:cxn>
                    <a:cxn ang="0">
                      <a:pos x="589" y="920"/>
                    </a:cxn>
                    <a:cxn ang="0">
                      <a:pos x="589" y="1059"/>
                    </a:cxn>
                    <a:cxn ang="0">
                      <a:pos x="840" y="1382"/>
                    </a:cxn>
                    <a:cxn ang="0">
                      <a:pos x="324" y="1175"/>
                    </a:cxn>
                    <a:cxn ang="0">
                      <a:pos x="0" y="1468"/>
                    </a:cxn>
                    <a:cxn ang="0">
                      <a:pos x="214" y="936"/>
                    </a:cxn>
                    <a:cxn ang="0">
                      <a:pos x="374" y="766"/>
                    </a:cxn>
                    <a:cxn ang="0">
                      <a:pos x="390" y="562"/>
                    </a:cxn>
                    <a:cxn ang="0">
                      <a:pos x="269" y="304"/>
                    </a:cxn>
                    <a:cxn ang="0">
                      <a:pos x="253" y="0"/>
                    </a:cxn>
                  </a:cxnLst>
                  <a:rect l="0" t="0" r="r" b="b"/>
                  <a:pathLst>
                    <a:path w="840" h="1468">
                      <a:moveTo>
                        <a:pt x="253" y="0"/>
                      </a:moveTo>
                      <a:lnTo>
                        <a:pt x="721" y="1025"/>
                      </a:lnTo>
                      <a:lnTo>
                        <a:pt x="589" y="920"/>
                      </a:lnTo>
                      <a:lnTo>
                        <a:pt x="589" y="1059"/>
                      </a:lnTo>
                      <a:lnTo>
                        <a:pt x="840" y="1382"/>
                      </a:lnTo>
                      <a:lnTo>
                        <a:pt x="324" y="1175"/>
                      </a:lnTo>
                      <a:lnTo>
                        <a:pt x="0" y="1468"/>
                      </a:lnTo>
                      <a:lnTo>
                        <a:pt x="214" y="936"/>
                      </a:lnTo>
                      <a:lnTo>
                        <a:pt x="374" y="766"/>
                      </a:lnTo>
                      <a:lnTo>
                        <a:pt x="390" y="562"/>
                      </a:lnTo>
                      <a:lnTo>
                        <a:pt x="269" y="304"/>
                      </a:lnTo>
                      <a:lnTo>
                        <a:pt x="2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59" name="Freeform 55"/>
                <p:cNvSpPr>
                  <a:spLocks/>
                </p:cNvSpPr>
                <p:nvPr/>
              </p:nvSpPr>
              <p:spPr bwMode="auto">
                <a:xfrm>
                  <a:off x="975" y="2825"/>
                  <a:ext cx="47" cy="20"/>
                </a:xfrm>
                <a:custGeom>
                  <a:avLst/>
                  <a:gdLst/>
                  <a:ahLst/>
                  <a:cxnLst>
                    <a:cxn ang="0">
                      <a:pos x="853" y="102"/>
                    </a:cxn>
                    <a:cxn ang="0">
                      <a:pos x="493" y="0"/>
                    </a:cxn>
                    <a:cxn ang="0">
                      <a:pos x="346" y="0"/>
                    </a:cxn>
                    <a:cxn ang="0">
                      <a:pos x="54" y="170"/>
                    </a:cxn>
                    <a:cxn ang="0">
                      <a:pos x="0" y="359"/>
                    </a:cxn>
                    <a:cxn ang="0">
                      <a:pos x="438" y="102"/>
                    </a:cxn>
                    <a:cxn ang="0">
                      <a:pos x="853" y="102"/>
                    </a:cxn>
                  </a:cxnLst>
                  <a:rect l="0" t="0" r="r" b="b"/>
                  <a:pathLst>
                    <a:path w="853" h="359">
                      <a:moveTo>
                        <a:pt x="853" y="102"/>
                      </a:moveTo>
                      <a:lnTo>
                        <a:pt x="493" y="0"/>
                      </a:lnTo>
                      <a:lnTo>
                        <a:pt x="346" y="0"/>
                      </a:lnTo>
                      <a:lnTo>
                        <a:pt x="54" y="170"/>
                      </a:lnTo>
                      <a:lnTo>
                        <a:pt x="0" y="359"/>
                      </a:lnTo>
                      <a:lnTo>
                        <a:pt x="438" y="102"/>
                      </a:lnTo>
                      <a:lnTo>
                        <a:pt x="853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60" name="Freeform 56"/>
                <p:cNvSpPr>
                  <a:spLocks/>
                </p:cNvSpPr>
                <p:nvPr/>
              </p:nvSpPr>
              <p:spPr bwMode="auto">
                <a:xfrm>
                  <a:off x="1155" y="2717"/>
                  <a:ext cx="103" cy="41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0" y="289"/>
                    </a:cxn>
                    <a:cxn ang="0">
                      <a:pos x="162" y="391"/>
                    </a:cxn>
                    <a:cxn ang="0">
                      <a:pos x="162" y="579"/>
                    </a:cxn>
                    <a:cxn ang="0">
                      <a:pos x="573" y="751"/>
                    </a:cxn>
                    <a:cxn ang="0">
                      <a:pos x="986" y="751"/>
                    </a:cxn>
                    <a:cxn ang="0">
                      <a:pos x="1852" y="391"/>
                    </a:cxn>
                    <a:cxn ang="0">
                      <a:pos x="1837" y="189"/>
                    </a:cxn>
                    <a:cxn ang="0">
                      <a:pos x="1640" y="0"/>
                    </a:cxn>
                    <a:cxn ang="0">
                      <a:pos x="1556" y="189"/>
                    </a:cxn>
                    <a:cxn ang="0">
                      <a:pos x="1399" y="0"/>
                    </a:cxn>
                    <a:cxn ang="0">
                      <a:pos x="733" y="82"/>
                    </a:cxn>
                    <a:cxn ang="0">
                      <a:pos x="561" y="238"/>
                    </a:cxn>
                    <a:cxn ang="0">
                      <a:pos x="360" y="119"/>
                    </a:cxn>
                    <a:cxn ang="0">
                      <a:pos x="281" y="119"/>
                    </a:cxn>
                    <a:cxn ang="0">
                      <a:pos x="199" y="205"/>
                    </a:cxn>
                    <a:cxn ang="0">
                      <a:pos x="82" y="20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852" h="751">
                      <a:moveTo>
                        <a:pt x="0" y="35"/>
                      </a:moveTo>
                      <a:lnTo>
                        <a:pt x="0" y="289"/>
                      </a:lnTo>
                      <a:lnTo>
                        <a:pt x="162" y="391"/>
                      </a:lnTo>
                      <a:lnTo>
                        <a:pt x="162" y="579"/>
                      </a:lnTo>
                      <a:lnTo>
                        <a:pt x="573" y="751"/>
                      </a:lnTo>
                      <a:lnTo>
                        <a:pt x="986" y="751"/>
                      </a:lnTo>
                      <a:lnTo>
                        <a:pt x="1852" y="391"/>
                      </a:lnTo>
                      <a:lnTo>
                        <a:pt x="1837" y="189"/>
                      </a:lnTo>
                      <a:lnTo>
                        <a:pt x="1640" y="0"/>
                      </a:lnTo>
                      <a:lnTo>
                        <a:pt x="1556" y="189"/>
                      </a:lnTo>
                      <a:lnTo>
                        <a:pt x="1399" y="0"/>
                      </a:lnTo>
                      <a:lnTo>
                        <a:pt x="733" y="82"/>
                      </a:lnTo>
                      <a:lnTo>
                        <a:pt x="561" y="238"/>
                      </a:lnTo>
                      <a:lnTo>
                        <a:pt x="360" y="119"/>
                      </a:lnTo>
                      <a:lnTo>
                        <a:pt x="281" y="119"/>
                      </a:lnTo>
                      <a:lnTo>
                        <a:pt x="199" y="205"/>
                      </a:lnTo>
                      <a:lnTo>
                        <a:pt x="82" y="20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61" name="Freeform 57"/>
                <p:cNvSpPr>
                  <a:spLocks/>
                </p:cNvSpPr>
                <p:nvPr/>
              </p:nvSpPr>
              <p:spPr bwMode="auto">
                <a:xfrm>
                  <a:off x="1173" y="2781"/>
                  <a:ext cx="42" cy="73"/>
                </a:xfrm>
                <a:custGeom>
                  <a:avLst/>
                  <a:gdLst/>
                  <a:ahLst/>
                  <a:cxnLst>
                    <a:cxn ang="0">
                      <a:pos x="695" y="0"/>
                    </a:cxn>
                    <a:cxn ang="0">
                      <a:pos x="695" y="239"/>
                    </a:cxn>
                    <a:cxn ang="0">
                      <a:pos x="97" y="955"/>
                    </a:cxn>
                    <a:cxn ang="0">
                      <a:pos x="0" y="1313"/>
                    </a:cxn>
                    <a:cxn ang="0">
                      <a:pos x="188" y="1125"/>
                    </a:cxn>
                    <a:cxn ang="0">
                      <a:pos x="335" y="801"/>
                    </a:cxn>
                    <a:cxn ang="0">
                      <a:pos x="507" y="748"/>
                    </a:cxn>
                    <a:cxn ang="0">
                      <a:pos x="750" y="288"/>
                    </a:cxn>
                    <a:cxn ang="0">
                      <a:pos x="750" y="172"/>
                    </a:cxn>
                    <a:cxn ang="0">
                      <a:pos x="695" y="0"/>
                    </a:cxn>
                  </a:cxnLst>
                  <a:rect l="0" t="0" r="r" b="b"/>
                  <a:pathLst>
                    <a:path w="750" h="1313">
                      <a:moveTo>
                        <a:pt x="695" y="0"/>
                      </a:moveTo>
                      <a:lnTo>
                        <a:pt x="695" y="239"/>
                      </a:lnTo>
                      <a:lnTo>
                        <a:pt x="97" y="955"/>
                      </a:lnTo>
                      <a:lnTo>
                        <a:pt x="0" y="1313"/>
                      </a:lnTo>
                      <a:lnTo>
                        <a:pt x="188" y="1125"/>
                      </a:lnTo>
                      <a:lnTo>
                        <a:pt x="335" y="801"/>
                      </a:lnTo>
                      <a:lnTo>
                        <a:pt x="507" y="748"/>
                      </a:lnTo>
                      <a:lnTo>
                        <a:pt x="750" y="288"/>
                      </a:lnTo>
                      <a:lnTo>
                        <a:pt x="750" y="172"/>
                      </a:lnTo>
                      <a:lnTo>
                        <a:pt x="6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62" name="Freeform 58"/>
                <p:cNvSpPr>
                  <a:spLocks/>
                </p:cNvSpPr>
                <p:nvPr/>
              </p:nvSpPr>
              <p:spPr bwMode="auto">
                <a:xfrm>
                  <a:off x="958" y="2755"/>
                  <a:ext cx="37" cy="135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2441"/>
                    </a:cxn>
                    <a:cxn ang="0">
                      <a:pos x="158" y="1875"/>
                    </a:cxn>
                    <a:cxn ang="0">
                      <a:pos x="293" y="1178"/>
                    </a:cxn>
                    <a:cxn ang="0">
                      <a:pos x="491" y="799"/>
                    </a:cxn>
                    <a:cxn ang="0">
                      <a:pos x="655" y="0"/>
                    </a:cxn>
                    <a:cxn ang="0">
                      <a:pos x="454" y="597"/>
                    </a:cxn>
                    <a:cxn ang="0">
                      <a:pos x="265" y="579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655" h="2441">
                      <a:moveTo>
                        <a:pt x="0" y="51"/>
                      </a:moveTo>
                      <a:lnTo>
                        <a:pt x="0" y="2441"/>
                      </a:lnTo>
                      <a:lnTo>
                        <a:pt x="158" y="1875"/>
                      </a:lnTo>
                      <a:lnTo>
                        <a:pt x="293" y="1178"/>
                      </a:lnTo>
                      <a:lnTo>
                        <a:pt x="491" y="799"/>
                      </a:lnTo>
                      <a:lnTo>
                        <a:pt x="655" y="0"/>
                      </a:lnTo>
                      <a:lnTo>
                        <a:pt x="454" y="597"/>
                      </a:lnTo>
                      <a:lnTo>
                        <a:pt x="265" y="579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63" name="Freeform 59"/>
                <p:cNvSpPr>
                  <a:spLocks/>
                </p:cNvSpPr>
                <p:nvPr/>
              </p:nvSpPr>
              <p:spPr bwMode="auto">
                <a:xfrm>
                  <a:off x="1214" y="2795"/>
                  <a:ext cx="10" cy="22"/>
                </a:xfrm>
                <a:custGeom>
                  <a:avLst/>
                  <a:gdLst/>
                  <a:ahLst/>
                  <a:cxnLst>
                    <a:cxn ang="0">
                      <a:pos x="18" y="17"/>
                    </a:cxn>
                    <a:cxn ang="0">
                      <a:pos x="18" y="392"/>
                    </a:cxn>
                    <a:cxn ang="0">
                      <a:pos x="184" y="207"/>
                    </a:cxn>
                    <a:cxn ang="0">
                      <a:pos x="135" y="33"/>
                    </a:cxn>
                    <a:cxn ang="0">
                      <a:pos x="0" y="0"/>
                    </a:cxn>
                    <a:cxn ang="0">
                      <a:pos x="18" y="17"/>
                    </a:cxn>
                  </a:cxnLst>
                  <a:rect l="0" t="0" r="r" b="b"/>
                  <a:pathLst>
                    <a:path w="184" h="392">
                      <a:moveTo>
                        <a:pt x="18" y="17"/>
                      </a:moveTo>
                      <a:lnTo>
                        <a:pt x="18" y="392"/>
                      </a:lnTo>
                      <a:lnTo>
                        <a:pt x="184" y="207"/>
                      </a:lnTo>
                      <a:lnTo>
                        <a:pt x="135" y="33"/>
                      </a:lnTo>
                      <a:lnTo>
                        <a:pt x="0" y="0"/>
                      </a:lnTo>
                      <a:lnTo>
                        <a:pt x="1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64" name="Freeform 60"/>
                <p:cNvSpPr>
                  <a:spLocks/>
                </p:cNvSpPr>
                <p:nvPr/>
              </p:nvSpPr>
              <p:spPr bwMode="auto">
                <a:xfrm>
                  <a:off x="999" y="2892"/>
                  <a:ext cx="68" cy="48"/>
                </a:xfrm>
                <a:custGeom>
                  <a:avLst/>
                  <a:gdLst/>
                  <a:ahLst/>
                  <a:cxnLst>
                    <a:cxn ang="0">
                      <a:pos x="1226" y="276"/>
                    </a:cxn>
                    <a:cxn ang="0">
                      <a:pos x="1226" y="123"/>
                    </a:cxn>
                    <a:cxn ang="0">
                      <a:pos x="1039" y="0"/>
                    </a:cxn>
                    <a:cxn ang="0">
                      <a:pos x="482" y="341"/>
                    </a:cxn>
                    <a:cxn ang="0">
                      <a:pos x="374" y="579"/>
                    </a:cxn>
                    <a:cxn ang="0">
                      <a:pos x="0" y="856"/>
                    </a:cxn>
                    <a:cxn ang="0">
                      <a:pos x="280" y="856"/>
                    </a:cxn>
                    <a:cxn ang="0">
                      <a:pos x="1226" y="276"/>
                    </a:cxn>
                  </a:cxnLst>
                  <a:rect l="0" t="0" r="r" b="b"/>
                  <a:pathLst>
                    <a:path w="1226" h="856">
                      <a:moveTo>
                        <a:pt x="1226" y="276"/>
                      </a:moveTo>
                      <a:lnTo>
                        <a:pt x="1226" y="123"/>
                      </a:lnTo>
                      <a:lnTo>
                        <a:pt x="1039" y="0"/>
                      </a:lnTo>
                      <a:lnTo>
                        <a:pt x="482" y="341"/>
                      </a:lnTo>
                      <a:lnTo>
                        <a:pt x="374" y="579"/>
                      </a:lnTo>
                      <a:lnTo>
                        <a:pt x="0" y="856"/>
                      </a:lnTo>
                      <a:lnTo>
                        <a:pt x="280" y="856"/>
                      </a:lnTo>
                      <a:lnTo>
                        <a:pt x="1226" y="2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65" name="Freeform 61"/>
                <p:cNvSpPr>
                  <a:spLocks/>
                </p:cNvSpPr>
                <p:nvPr/>
              </p:nvSpPr>
              <p:spPr bwMode="auto">
                <a:xfrm>
                  <a:off x="959" y="2915"/>
                  <a:ext cx="154" cy="111"/>
                </a:xfrm>
                <a:custGeom>
                  <a:avLst/>
                  <a:gdLst/>
                  <a:ahLst/>
                  <a:cxnLst>
                    <a:cxn ang="0">
                      <a:pos x="558" y="147"/>
                    </a:cxn>
                    <a:cxn ang="0">
                      <a:pos x="352" y="147"/>
                    </a:cxn>
                    <a:cxn ang="0">
                      <a:pos x="221" y="0"/>
                    </a:cxn>
                    <a:cxn ang="0">
                      <a:pos x="67" y="229"/>
                    </a:cxn>
                    <a:cxn ang="0">
                      <a:pos x="29" y="92"/>
                    </a:cxn>
                    <a:cxn ang="0">
                      <a:pos x="0" y="345"/>
                    </a:cxn>
                    <a:cxn ang="0">
                      <a:pos x="90" y="646"/>
                    </a:cxn>
                    <a:cxn ang="0">
                      <a:pos x="170" y="581"/>
                    </a:cxn>
                    <a:cxn ang="0">
                      <a:pos x="221" y="815"/>
                    </a:cxn>
                    <a:cxn ang="0">
                      <a:pos x="108" y="815"/>
                    </a:cxn>
                    <a:cxn ang="0">
                      <a:pos x="154" y="930"/>
                    </a:cxn>
                    <a:cxn ang="0">
                      <a:pos x="425" y="1124"/>
                    </a:cxn>
                    <a:cxn ang="0">
                      <a:pos x="595" y="1480"/>
                    </a:cxn>
                    <a:cxn ang="0">
                      <a:pos x="857" y="1679"/>
                    </a:cxn>
                    <a:cxn ang="0">
                      <a:pos x="992" y="1648"/>
                    </a:cxn>
                    <a:cxn ang="0">
                      <a:pos x="1515" y="1930"/>
                    </a:cxn>
                    <a:cxn ang="0">
                      <a:pos x="1806" y="1930"/>
                    </a:cxn>
                    <a:cxn ang="0">
                      <a:pos x="1983" y="2006"/>
                    </a:cxn>
                    <a:cxn ang="0">
                      <a:pos x="2229" y="1920"/>
                    </a:cxn>
                    <a:cxn ang="0">
                      <a:pos x="2325" y="1961"/>
                    </a:cxn>
                    <a:cxn ang="0">
                      <a:pos x="2718" y="1858"/>
                    </a:cxn>
                    <a:cxn ang="0">
                      <a:pos x="2443" y="1815"/>
                    </a:cxn>
                    <a:cxn ang="0">
                      <a:pos x="2529" y="1722"/>
                    </a:cxn>
                    <a:cxn ang="0">
                      <a:pos x="2317" y="1785"/>
                    </a:cxn>
                    <a:cxn ang="0">
                      <a:pos x="1714" y="1785"/>
                    </a:cxn>
                    <a:cxn ang="0">
                      <a:pos x="1244" y="1562"/>
                    </a:cxn>
                    <a:cxn ang="0">
                      <a:pos x="1618" y="1607"/>
                    </a:cxn>
                    <a:cxn ang="0">
                      <a:pos x="1861" y="1607"/>
                    </a:cxn>
                    <a:cxn ang="0">
                      <a:pos x="2344" y="1396"/>
                    </a:cxn>
                    <a:cxn ang="0">
                      <a:pos x="2548" y="1386"/>
                    </a:cxn>
                    <a:cxn ang="0">
                      <a:pos x="2767" y="1304"/>
                    </a:cxn>
                    <a:cxn ang="0">
                      <a:pos x="2535" y="1359"/>
                    </a:cxn>
                    <a:cxn ang="0">
                      <a:pos x="2285" y="1345"/>
                    </a:cxn>
                    <a:cxn ang="0">
                      <a:pos x="1857" y="1472"/>
                    </a:cxn>
                    <a:cxn ang="0">
                      <a:pos x="1100" y="1460"/>
                    </a:cxn>
                    <a:cxn ang="0">
                      <a:pos x="949" y="1376"/>
                    </a:cxn>
                    <a:cxn ang="0">
                      <a:pos x="905" y="1231"/>
                    </a:cxn>
                    <a:cxn ang="0">
                      <a:pos x="747" y="1249"/>
                    </a:cxn>
                    <a:cxn ang="0">
                      <a:pos x="683" y="1012"/>
                    </a:cxn>
                    <a:cxn ang="0">
                      <a:pos x="820" y="999"/>
                    </a:cxn>
                    <a:cxn ang="0">
                      <a:pos x="1020" y="887"/>
                    </a:cxn>
                    <a:cxn ang="0">
                      <a:pos x="1402" y="875"/>
                    </a:cxn>
                    <a:cxn ang="0">
                      <a:pos x="2000" y="660"/>
                    </a:cxn>
                    <a:cxn ang="0">
                      <a:pos x="2131" y="456"/>
                    </a:cxn>
                    <a:cxn ang="0">
                      <a:pos x="1868" y="622"/>
                    </a:cxn>
                    <a:cxn ang="0">
                      <a:pos x="1462" y="622"/>
                    </a:cxn>
                    <a:cxn ang="0">
                      <a:pos x="1276" y="509"/>
                    </a:cxn>
                    <a:cxn ang="0">
                      <a:pos x="777" y="677"/>
                    </a:cxn>
                    <a:cxn ang="0">
                      <a:pos x="546" y="468"/>
                    </a:cxn>
                    <a:cxn ang="0">
                      <a:pos x="505" y="519"/>
                    </a:cxn>
                    <a:cxn ang="0">
                      <a:pos x="562" y="660"/>
                    </a:cxn>
                    <a:cxn ang="0">
                      <a:pos x="482" y="854"/>
                    </a:cxn>
                    <a:cxn ang="0">
                      <a:pos x="344" y="897"/>
                    </a:cxn>
                    <a:cxn ang="0">
                      <a:pos x="299" y="844"/>
                    </a:cxn>
                    <a:cxn ang="0">
                      <a:pos x="425" y="699"/>
                    </a:cxn>
                    <a:cxn ang="0">
                      <a:pos x="262" y="414"/>
                    </a:cxn>
                    <a:cxn ang="0">
                      <a:pos x="139" y="519"/>
                    </a:cxn>
                    <a:cxn ang="0">
                      <a:pos x="108" y="386"/>
                    </a:cxn>
                    <a:cxn ang="0">
                      <a:pos x="170" y="237"/>
                    </a:cxn>
                    <a:cxn ang="0">
                      <a:pos x="391" y="248"/>
                    </a:cxn>
                    <a:cxn ang="0">
                      <a:pos x="558" y="147"/>
                    </a:cxn>
                  </a:cxnLst>
                  <a:rect l="0" t="0" r="r" b="b"/>
                  <a:pathLst>
                    <a:path w="2767" h="2006">
                      <a:moveTo>
                        <a:pt x="558" y="147"/>
                      </a:moveTo>
                      <a:lnTo>
                        <a:pt x="352" y="147"/>
                      </a:lnTo>
                      <a:lnTo>
                        <a:pt x="221" y="0"/>
                      </a:lnTo>
                      <a:lnTo>
                        <a:pt x="67" y="229"/>
                      </a:lnTo>
                      <a:lnTo>
                        <a:pt x="29" y="92"/>
                      </a:lnTo>
                      <a:lnTo>
                        <a:pt x="0" y="345"/>
                      </a:lnTo>
                      <a:lnTo>
                        <a:pt x="90" y="646"/>
                      </a:lnTo>
                      <a:lnTo>
                        <a:pt x="170" y="581"/>
                      </a:lnTo>
                      <a:lnTo>
                        <a:pt x="221" y="815"/>
                      </a:lnTo>
                      <a:lnTo>
                        <a:pt x="108" y="815"/>
                      </a:lnTo>
                      <a:lnTo>
                        <a:pt x="154" y="930"/>
                      </a:lnTo>
                      <a:lnTo>
                        <a:pt x="425" y="1124"/>
                      </a:lnTo>
                      <a:lnTo>
                        <a:pt x="595" y="1480"/>
                      </a:lnTo>
                      <a:lnTo>
                        <a:pt x="857" y="1679"/>
                      </a:lnTo>
                      <a:lnTo>
                        <a:pt x="992" y="1648"/>
                      </a:lnTo>
                      <a:lnTo>
                        <a:pt x="1515" y="1930"/>
                      </a:lnTo>
                      <a:lnTo>
                        <a:pt x="1806" y="1930"/>
                      </a:lnTo>
                      <a:lnTo>
                        <a:pt x="1983" y="2006"/>
                      </a:lnTo>
                      <a:lnTo>
                        <a:pt x="2229" y="1920"/>
                      </a:lnTo>
                      <a:lnTo>
                        <a:pt x="2325" y="1961"/>
                      </a:lnTo>
                      <a:lnTo>
                        <a:pt x="2718" y="1858"/>
                      </a:lnTo>
                      <a:lnTo>
                        <a:pt x="2443" y="1815"/>
                      </a:lnTo>
                      <a:lnTo>
                        <a:pt x="2529" y="1722"/>
                      </a:lnTo>
                      <a:lnTo>
                        <a:pt x="2317" y="1785"/>
                      </a:lnTo>
                      <a:lnTo>
                        <a:pt x="1714" y="1785"/>
                      </a:lnTo>
                      <a:lnTo>
                        <a:pt x="1244" y="1562"/>
                      </a:lnTo>
                      <a:lnTo>
                        <a:pt x="1618" y="1607"/>
                      </a:lnTo>
                      <a:lnTo>
                        <a:pt x="1861" y="1607"/>
                      </a:lnTo>
                      <a:lnTo>
                        <a:pt x="2344" y="1396"/>
                      </a:lnTo>
                      <a:lnTo>
                        <a:pt x="2548" y="1386"/>
                      </a:lnTo>
                      <a:lnTo>
                        <a:pt x="2767" y="1304"/>
                      </a:lnTo>
                      <a:lnTo>
                        <a:pt x="2535" y="1359"/>
                      </a:lnTo>
                      <a:lnTo>
                        <a:pt x="2285" y="1345"/>
                      </a:lnTo>
                      <a:lnTo>
                        <a:pt x="1857" y="1472"/>
                      </a:lnTo>
                      <a:lnTo>
                        <a:pt x="1100" y="1460"/>
                      </a:lnTo>
                      <a:lnTo>
                        <a:pt x="949" y="1376"/>
                      </a:lnTo>
                      <a:lnTo>
                        <a:pt x="905" y="1231"/>
                      </a:lnTo>
                      <a:lnTo>
                        <a:pt x="747" y="1249"/>
                      </a:lnTo>
                      <a:lnTo>
                        <a:pt x="683" y="1012"/>
                      </a:lnTo>
                      <a:lnTo>
                        <a:pt x="820" y="999"/>
                      </a:lnTo>
                      <a:lnTo>
                        <a:pt x="1020" y="887"/>
                      </a:lnTo>
                      <a:lnTo>
                        <a:pt x="1402" y="875"/>
                      </a:lnTo>
                      <a:lnTo>
                        <a:pt x="2000" y="660"/>
                      </a:lnTo>
                      <a:lnTo>
                        <a:pt x="2131" y="456"/>
                      </a:lnTo>
                      <a:lnTo>
                        <a:pt x="1868" y="622"/>
                      </a:lnTo>
                      <a:lnTo>
                        <a:pt x="1462" y="622"/>
                      </a:lnTo>
                      <a:lnTo>
                        <a:pt x="1276" y="509"/>
                      </a:lnTo>
                      <a:lnTo>
                        <a:pt x="777" y="677"/>
                      </a:lnTo>
                      <a:lnTo>
                        <a:pt x="546" y="468"/>
                      </a:lnTo>
                      <a:lnTo>
                        <a:pt x="505" y="519"/>
                      </a:lnTo>
                      <a:lnTo>
                        <a:pt x="562" y="660"/>
                      </a:lnTo>
                      <a:lnTo>
                        <a:pt x="482" y="854"/>
                      </a:lnTo>
                      <a:lnTo>
                        <a:pt x="344" y="897"/>
                      </a:lnTo>
                      <a:lnTo>
                        <a:pt x="299" y="844"/>
                      </a:lnTo>
                      <a:lnTo>
                        <a:pt x="425" y="699"/>
                      </a:lnTo>
                      <a:lnTo>
                        <a:pt x="262" y="414"/>
                      </a:lnTo>
                      <a:lnTo>
                        <a:pt x="139" y="519"/>
                      </a:lnTo>
                      <a:lnTo>
                        <a:pt x="108" y="386"/>
                      </a:lnTo>
                      <a:lnTo>
                        <a:pt x="170" y="237"/>
                      </a:lnTo>
                      <a:lnTo>
                        <a:pt x="391" y="248"/>
                      </a:lnTo>
                      <a:lnTo>
                        <a:pt x="558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66" name="Freeform 62"/>
                <p:cNvSpPr>
                  <a:spLocks/>
                </p:cNvSpPr>
                <p:nvPr/>
              </p:nvSpPr>
              <p:spPr bwMode="auto">
                <a:xfrm>
                  <a:off x="1027" y="2968"/>
                  <a:ext cx="75" cy="24"/>
                </a:xfrm>
                <a:custGeom>
                  <a:avLst/>
                  <a:gdLst/>
                  <a:ahLst/>
                  <a:cxnLst>
                    <a:cxn ang="0">
                      <a:pos x="1351" y="0"/>
                    </a:cxn>
                    <a:cxn ang="0">
                      <a:pos x="772" y="82"/>
                    </a:cxn>
                    <a:cxn ang="0">
                      <a:pos x="0" y="425"/>
                    </a:cxn>
                    <a:cxn ang="0">
                      <a:pos x="1125" y="153"/>
                    </a:cxn>
                    <a:cxn ang="0">
                      <a:pos x="1351" y="0"/>
                    </a:cxn>
                  </a:cxnLst>
                  <a:rect l="0" t="0" r="r" b="b"/>
                  <a:pathLst>
                    <a:path w="1351" h="425">
                      <a:moveTo>
                        <a:pt x="1351" y="0"/>
                      </a:moveTo>
                      <a:lnTo>
                        <a:pt x="772" y="82"/>
                      </a:lnTo>
                      <a:lnTo>
                        <a:pt x="0" y="425"/>
                      </a:lnTo>
                      <a:lnTo>
                        <a:pt x="1125" y="153"/>
                      </a:lnTo>
                      <a:lnTo>
                        <a:pt x="13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67" name="Freeform 63"/>
                <p:cNvSpPr>
                  <a:spLocks/>
                </p:cNvSpPr>
                <p:nvPr/>
              </p:nvSpPr>
              <p:spPr bwMode="auto">
                <a:xfrm>
                  <a:off x="1052" y="3031"/>
                  <a:ext cx="52" cy="14"/>
                </a:xfrm>
                <a:custGeom>
                  <a:avLst/>
                  <a:gdLst/>
                  <a:ahLst/>
                  <a:cxnLst>
                    <a:cxn ang="0">
                      <a:pos x="930" y="251"/>
                    </a:cxn>
                    <a:cxn ang="0">
                      <a:pos x="392" y="251"/>
                    </a:cxn>
                    <a:cxn ang="0">
                      <a:pos x="0" y="0"/>
                    </a:cxn>
                    <a:cxn ang="0">
                      <a:pos x="731" y="168"/>
                    </a:cxn>
                    <a:cxn ang="0">
                      <a:pos x="930" y="251"/>
                    </a:cxn>
                  </a:cxnLst>
                  <a:rect l="0" t="0" r="r" b="b"/>
                  <a:pathLst>
                    <a:path w="930" h="251">
                      <a:moveTo>
                        <a:pt x="930" y="251"/>
                      </a:moveTo>
                      <a:lnTo>
                        <a:pt x="392" y="251"/>
                      </a:lnTo>
                      <a:lnTo>
                        <a:pt x="0" y="0"/>
                      </a:lnTo>
                      <a:lnTo>
                        <a:pt x="731" y="168"/>
                      </a:lnTo>
                      <a:lnTo>
                        <a:pt x="930" y="2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68" name="Freeform 64"/>
                <p:cNvSpPr>
                  <a:spLocks/>
                </p:cNvSpPr>
                <p:nvPr/>
              </p:nvSpPr>
              <p:spPr bwMode="auto">
                <a:xfrm>
                  <a:off x="1082" y="3022"/>
                  <a:ext cx="35" cy="13"/>
                </a:xfrm>
                <a:custGeom>
                  <a:avLst/>
                  <a:gdLst/>
                  <a:ahLst/>
                  <a:cxnLst>
                    <a:cxn ang="0">
                      <a:pos x="636" y="0"/>
                    </a:cxn>
                    <a:cxn ang="0">
                      <a:pos x="0" y="198"/>
                    </a:cxn>
                    <a:cxn ang="0">
                      <a:pos x="595" y="231"/>
                    </a:cxn>
                    <a:cxn ang="0">
                      <a:pos x="636" y="0"/>
                    </a:cxn>
                  </a:cxnLst>
                  <a:rect l="0" t="0" r="r" b="b"/>
                  <a:pathLst>
                    <a:path w="636" h="231">
                      <a:moveTo>
                        <a:pt x="636" y="0"/>
                      </a:moveTo>
                      <a:lnTo>
                        <a:pt x="0" y="198"/>
                      </a:lnTo>
                      <a:lnTo>
                        <a:pt x="595" y="231"/>
                      </a:lnTo>
                      <a:lnTo>
                        <a:pt x="6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6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1119" y="2954"/>
                  <a:ext cx="10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70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996" y="2682"/>
                  <a:ext cx="12" cy="5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71" name="Freeform 67"/>
                <p:cNvSpPr>
                  <a:spLocks/>
                </p:cNvSpPr>
                <p:nvPr/>
              </p:nvSpPr>
              <p:spPr bwMode="auto">
                <a:xfrm>
                  <a:off x="1206" y="2558"/>
                  <a:ext cx="35" cy="26"/>
                </a:xfrm>
                <a:custGeom>
                  <a:avLst/>
                  <a:gdLst/>
                  <a:ahLst/>
                  <a:cxnLst>
                    <a:cxn ang="0">
                      <a:pos x="178" y="0"/>
                    </a:cxn>
                    <a:cxn ang="0">
                      <a:pos x="0" y="199"/>
                    </a:cxn>
                    <a:cxn ang="0">
                      <a:pos x="450" y="460"/>
                    </a:cxn>
                    <a:cxn ang="0">
                      <a:pos x="620" y="250"/>
                    </a:cxn>
                    <a:cxn ang="0">
                      <a:pos x="466" y="127"/>
                    </a:cxn>
                    <a:cxn ang="0">
                      <a:pos x="318" y="270"/>
                    </a:cxn>
                    <a:cxn ang="0">
                      <a:pos x="344" y="82"/>
                    </a:cxn>
                    <a:cxn ang="0">
                      <a:pos x="178" y="0"/>
                    </a:cxn>
                  </a:cxnLst>
                  <a:rect l="0" t="0" r="r" b="b"/>
                  <a:pathLst>
                    <a:path w="620" h="460">
                      <a:moveTo>
                        <a:pt x="178" y="0"/>
                      </a:moveTo>
                      <a:lnTo>
                        <a:pt x="0" y="199"/>
                      </a:lnTo>
                      <a:lnTo>
                        <a:pt x="450" y="460"/>
                      </a:lnTo>
                      <a:lnTo>
                        <a:pt x="620" y="250"/>
                      </a:lnTo>
                      <a:lnTo>
                        <a:pt x="466" y="127"/>
                      </a:lnTo>
                      <a:lnTo>
                        <a:pt x="318" y="270"/>
                      </a:lnTo>
                      <a:lnTo>
                        <a:pt x="344" y="82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72" name="Freeform 68"/>
                <p:cNvSpPr>
                  <a:spLocks/>
                </p:cNvSpPr>
                <p:nvPr/>
              </p:nvSpPr>
              <p:spPr bwMode="auto">
                <a:xfrm>
                  <a:off x="1226" y="2557"/>
                  <a:ext cx="17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215"/>
                    </a:cxn>
                    <a:cxn ang="0">
                      <a:pos x="298" y="157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8" h="215">
                      <a:moveTo>
                        <a:pt x="0" y="0"/>
                      </a:moveTo>
                      <a:lnTo>
                        <a:pt x="298" y="215"/>
                      </a:lnTo>
                      <a:lnTo>
                        <a:pt x="298" y="157"/>
                      </a:ln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73" name="Freeform 69"/>
                <p:cNvSpPr>
                  <a:spLocks/>
                </p:cNvSpPr>
                <p:nvPr/>
              </p:nvSpPr>
              <p:spPr bwMode="auto">
                <a:xfrm>
                  <a:off x="1234" y="2575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0" y="73"/>
                    </a:cxn>
                    <a:cxn ang="0">
                      <a:pos x="268" y="264"/>
                    </a:cxn>
                    <a:cxn ang="0">
                      <a:pos x="332" y="182"/>
                    </a:cxn>
                    <a:cxn ang="0">
                      <a:pos x="84" y="0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332" h="264">
                      <a:moveTo>
                        <a:pt x="0" y="73"/>
                      </a:moveTo>
                      <a:lnTo>
                        <a:pt x="268" y="264"/>
                      </a:lnTo>
                      <a:lnTo>
                        <a:pt x="332" y="182"/>
                      </a:lnTo>
                      <a:lnTo>
                        <a:pt x="84" y="0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74" name="Freeform 70"/>
                <p:cNvSpPr>
                  <a:spLocks/>
                </p:cNvSpPr>
                <p:nvPr/>
              </p:nvSpPr>
              <p:spPr bwMode="auto">
                <a:xfrm>
                  <a:off x="1238" y="2565"/>
                  <a:ext cx="207" cy="71"/>
                </a:xfrm>
                <a:custGeom>
                  <a:avLst/>
                  <a:gdLst/>
                  <a:ahLst/>
                  <a:cxnLst>
                    <a:cxn ang="0">
                      <a:pos x="0" y="687"/>
                    </a:cxn>
                    <a:cxn ang="0">
                      <a:pos x="394" y="0"/>
                    </a:cxn>
                    <a:cxn ang="0">
                      <a:pos x="914" y="370"/>
                    </a:cxn>
                    <a:cxn ang="0">
                      <a:pos x="1738" y="370"/>
                    </a:cxn>
                    <a:cxn ang="0">
                      <a:pos x="1738" y="986"/>
                    </a:cxn>
                    <a:cxn ang="0">
                      <a:pos x="3699" y="986"/>
                    </a:cxn>
                    <a:cxn ang="0">
                      <a:pos x="3699" y="939"/>
                    </a:cxn>
                    <a:cxn ang="0">
                      <a:pos x="3535" y="834"/>
                    </a:cxn>
                    <a:cxn ang="0">
                      <a:pos x="3722" y="926"/>
                    </a:cxn>
                    <a:cxn ang="0">
                      <a:pos x="3722" y="1284"/>
                    </a:cxn>
                    <a:cxn ang="0">
                      <a:pos x="536" y="1284"/>
                    </a:cxn>
                    <a:cxn ang="0">
                      <a:pos x="536" y="926"/>
                    </a:cxn>
                    <a:cxn ang="0">
                      <a:pos x="192" y="678"/>
                    </a:cxn>
                    <a:cxn ang="0">
                      <a:pos x="145" y="770"/>
                    </a:cxn>
                    <a:cxn ang="0">
                      <a:pos x="0" y="687"/>
                    </a:cxn>
                  </a:cxnLst>
                  <a:rect l="0" t="0" r="r" b="b"/>
                  <a:pathLst>
                    <a:path w="3722" h="1284">
                      <a:moveTo>
                        <a:pt x="0" y="687"/>
                      </a:moveTo>
                      <a:lnTo>
                        <a:pt x="394" y="0"/>
                      </a:lnTo>
                      <a:lnTo>
                        <a:pt x="914" y="370"/>
                      </a:lnTo>
                      <a:lnTo>
                        <a:pt x="1738" y="370"/>
                      </a:lnTo>
                      <a:lnTo>
                        <a:pt x="1738" y="986"/>
                      </a:lnTo>
                      <a:lnTo>
                        <a:pt x="3699" y="986"/>
                      </a:lnTo>
                      <a:lnTo>
                        <a:pt x="3699" y="939"/>
                      </a:lnTo>
                      <a:lnTo>
                        <a:pt x="3535" y="834"/>
                      </a:lnTo>
                      <a:lnTo>
                        <a:pt x="3722" y="926"/>
                      </a:lnTo>
                      <a:lnTo>
                        <a:pt x="3722" y="1284"/>
                      </a:lnTo>
                      <a:lnTo>
                        <a:pt x="536" y="1284"/>
                      </a:lnTo>
                      <a:lnTo>
                        <a:pt x="536" y="926"/>
                      </a:lnTo>
                      <a:lnTo>
                        <a:pt x="192" y="678"/>
                      </a:lnTo>
                      <a:lnTo>
                        <a:pt x="145" y="770"/>
                      </a:lnTo>
                      <a:lnTo>
                        <a:pt x="0" y="6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75" name="Rectangle 71"/>
                <p:cNvSpPr>
                  <a:spLocks noChangeArrowheads="1"/>
                </p:cNvSpPr>
                <p:nvPr/>
              </p:nvSpPr>
              <p:spPr bwMode="auto">
                <a:xfrm>
                  <a:off x="1284" y="2547"/>
                  <a:ext cx="26" cy="3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76" name="Freeform 72"/>
                <p:cNvSpPr>
                  <a:spLocks/>
                </p:cNvSpPr>
                <p:nvPr/>
              </p:nvSpPr>
              <p:spPr bwMode="auto">
                <a:xfrm>
                  <a:off x="1241" y="2551"/>
                  <a:ext cx="8" cy="11"/>
                </a:xfrm>
                <a:custGeom>
                  <a:avLst/>
                  <a:gdLst/>
                  <a:ahLst/>
                  <a:cxnLst>
                    <a:cxn ang="0">
                      <a:pos x="29" y="197"/>
                    </a:cxn>
                    <a:cxn ang="0">
                      <a:pos x="140" y="19"/>
                    </a:cxn>
                    <a:cxn ang="0">
                      <a:pos x="111" y="0"/>
                    </a:cxn>
                    <a:cxn ang="0">
                      <a:pos x="0" y="162"/>
                    </a:cxn>
                    <a:cxn ang="0">
                      <a:pos x="29" y="197"/>
                    </a:cxn>
                  </a:cxnLst>
                  <a:rect l="0" t="0" r="r" b="b"/>
                  <a:pathLst>
                    <a:path w="140" h="197">
                      <a:moveTo>
                        <a:pt x="29" y="197"/>
                      </a:moveTo>
                      <a:lnTo>
                        <a:pt x="140" y="19"/>
                      </a:lnTo>
                      <a:lnTo>
                        <a:pt x="111" y="0"/>
                      </a:lnTo>
                      <a:lnTo>
                        <a:pt x="0" y="162"/>
                      </a:lnTo>
                      <a:lnTo>
                        <a:pt x="29" y="1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77" name="Line 73"/>
                <p:cNvSpPr>
                  <a:spLocks noChangeShapeType="1"/>
                </p:cNvSpPr>
                <p:nvPr/>
              </p:nvSpPr>
              <p:spPr bwMode="auto">
                <a:xfrm>
                  <a:off x="1252" y="2552"/>
                  <a:ext cx="29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78" name="Line 74"/>
                <p:cNvSpPr>
                  <a:spLocks noChangeShapeType="1"/>
                </p:cNvSpPr>
                <p:nvPr/>
              </p:nvSpPr>
              <p:spPr bwMode="auto">
                <a:xfrm>
                  <a:off x="1252" y="2555"/>
                  <a:ext cx="6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79" name="Line 75"/>
                <p:cNvSpPr>
                  <a:spLocks noChangeShapeType="1"/>
                </p:cNvSpPr>
                <p:nvPr/>
              </p:nvSpPr>
              <p:spPr bwMode="auto">
                <a:xfrm>
                  <a:off x="1230" y="2590"/>
                  <a:ext cx="6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80" name="Freeform 76"/>
                <p:cNvSpPr>
                  <a:spLocks/>
                </p:cNvSpPr>
                <p:nvPr/>
              </p:nvSpPr>
              <p:spPr bwMode="auto">
                <a:xfrm>
                  <a:off x="1311" y="2649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380" y="172"/>
                    </a:cxn>
                    <a:cxn ang="0">
                      <a:pos x="370" y="137"/>
                    </a:cxn>
                    <a:cxn ang="0">
                      <a:pos x="358" y="101"/>
                    </a:cxn>
                    <a:cxn ang="0">
                      <a:pos x="339" y="70"/>
                    </a:cxn>
                    <a:cxn ang="0">
                      <a:pos x="307" y="43"/>
                    </a:cxn>
                    <a:cxn ang="0">
                      <a:pos x="280" y="23"/>
                    </a:cxn>
                    <a:cxn ang="0">
                      <a:pos x="247" y="9"/>
                    </a:cxn>
                    <a:cxn ang="0">
                      <a:pos x="212" y="2"/>
                    </a:cxn>
                    <a:cxn ang="0">
                      <a:pos x="171" y="2"/>
                    </a:cxn>
                    <a:cxn ang="0">
                      <a:pos x="137" y="7"/>
                    </a:cxn>
                    <a:cxn ang="0">
                      <a:pos x="104" y="23"/>
                    </a:cxn>
                    <a:cxn ang="0">
                      <a:pos x="73" y="43"/>
                    </a:cxn>
                    <a:cxn ang="0">
                      <a:pos x="46" y="66"/>
                    </a:cxn>
                    <a:cxn ang="0">
                      <a:pos x="21" y="97"/>
                    </a:cxn>
                    <a:cxn ang="0">
                      <a:pos x="8" y="135"/>
                    </a:cxn>
                    <a:cxn ang="0">
                      <a:pos x="0" y="171"/>
                    </a:cxn>
                    <a:cxn ang="0">
                      <a:pos x="0" y="204"/>
                    </a:cxn>
                    <a:cxn ang="0">
                      <a:pos x="8" y="245"/>
                    </a:cxn>
                    <a:cxn ang="0">
                      <a:pos x="21" y="278"/>
                    </a:cxn>
                    <a:cxn ang="0">
                      <a:pos x="42" y="311"/>
                    </a:cxn>
                    <a:cxn ang="0">
                      <a:pos x="65" y="337"/>
                    </a:cxn>
                    <a:cxn ang="0">
                      <a:pos x="100" y="356"/>
                    </a:cxn>
                    <a:cxn ang="0">
                      <a:pos x="132" y="374"/>
                    </a:cxn>
                    <a:cxn ang="0">
                      <a:pos x="169" y="380"/>
                    </a:cxn>
                    <a:cxn ang="0">
                      <a:pos x="206" y="380"/>
                    </a:cxn>
                    <a:cxn ang="0">
                      <a:pos x="243" y="374"/>
                    </a:cxn>
                    <a:cxn ang="0">
                      <a:pos x="274" y="360"/>
                    </a:cxn>
                    <a:cxn ang="0">
                      <a:pos x="307" y="342"/>
                    </a:cxn>
                    <a:cxn ang="0">
                      <a:pos x="337" y="315"/>
                    </a:cxn>
                    <a:cxn ang="0">
                      <a:pos x="354" y="282"/>
                    </a:cxn>
                    <a:cxn ang="0">
                      <a:pos x="370" y="251"/>
                    </a:cxn>
                    <a:cxn ang="0">
                      <a:pos x="380" y="217"/>
                    </a:cxn>
                    <a:cxn ang="0">
                      <a:pos x="384" y="192"/>
                    </a:cxn>
                  </a:cxnLst>
                  <a:rect l="0" t="0" r="r" b="b"/>
                  <a:pathLst>
                    <a:path w="384" h="380">
                      <a:moveTo>
                        <a:pt x="384" y="192"/>
                      </a:moveTo>
                      <a:lnTo>
                        <a:pt x="380" y="172"/>
                      </a:lnTo>
                      <a:lnTo>
                        <a:pt x="378" y="155"/>
                      </a:lnTo>
                      <a:lnTo>
                        <a:pt x="370" y="137"/>
                      </a:lnTo>
                      <a:lnTo>
                        <a:pt x="366" y="120"/>
                      </a:lnTo>
                      <a:lnTo>
                        <a:pt x="358" y="101"/>
                      </a:lnTo>
                      <a:lnTo>
                        <a:pt x="348" y="84"/>
                      </a:lnTo>
                      <a:lnTo>
                        <a:pt x="339" y="70"/>
                      </a:lnTo>
                      <a:lnTo>
                        <a:pt x="325" y="56"/>
                      </a:lnTo>
                      <a:lnTo>
                        <a:pt x="307" y="43"/>
                      </a:lnTo>
                      <a:lnTo>
                        <a:pt x="298" y="29"/>
                      </a:lnTo>
                      <a:lnTo>
                        <a:pt x="280" y="23"/>
                      </a:lnTo>
                      <a:lnTo>
                        <a:pt x="264" y="15"/>
                      </a:lnTo>
                      <a:lnTo>
                        <a:pt x="247" y="9"/>
                      </a:lnTo>
                      <a:lnTo>
                        <a:pt x="229" y="5"/>
                      </a:lnTo>
                      <a:lnTo>
                        <a:pt x="212" y="2"/>
                      </a:lnTo>
                      <a:lnTo>
                        <a:pt x="192" y="0"/>
                      </a:lnTo>
                      <a:lnTo>
                        <a:pt x="171" y="2"/>
                      </a:lnTo>
                      <a:lnTo>
                        <a:pt x="153" y="5"/>
                      </a:lnTo>
                      <a:lnTo>
                        <a:pt x="137" y="7"/>
                      </a:lnTo>
                      <a:lnTo>
                        <a:pt x="118" y="15"/>
                      </a:lnTo>
                      <a:lnTo>
                        <a:pt x="104" y="23"/>
                      </a:lnTo>
                      <a:lnTo>
                        <a:pt x="89" y="29"/>
                      </a:lnTo>
                      <a:lnTo>
                        <a:pt x="73" y="43"/>
                      </a:lnTo>
                      <a:lnTo>
                        <a:pt x="57" y="56"/>
                      </a:lnTo>
                      <a:lnTo>
                        <a:pt x="46" y="66"/>
                      </a:lnTo>
                      <a:lnTo>
                        <a:pt x="34" y="84"/>
                      </a:lnTo>
                      <a:lnTo>
                        <a:pt x="21" y="97"/>
                      </a:lnTo>
                      <a:lnTo>
                        <a:pt x="15" y="116"/>
                      </a:lnTo>
                      <a:lnTo>
                        <a:pt x="8" y="135"/>
                      </a:lnTo>
                      <a:lnTo>
                        <a:pt x="2" y="153"/>
                      </a:lnTo>
                      <a:lnTo>
                        <a:pt x="0" y="171"/>
                      </a:lnTo>
                      <a:lnTo>
                        <a:pt x="0" y="190"/>
                      </a:lnTo>
                      <a:lnTo>
                        <a:pt x="0" y="204"/>
                      </a:lnTo>
                      <a:lnTo>
                        <a:pt x="2" y="223"/>
                      </a:lnTo>
                      <a:lnTo>
                        <a:pt x="8" y="245"/>
                      </a:lnTo>
                      <a:lnTo>
                        <a:pt x="11" y="260"/>
                      </a:lnTo>
                      <a:lnTo>
                        <a:pt x="21" y="278"/>
                      </a:lnTo>
                      <a:lnTo>
                        <a:pt x="32" y="296"/>
                      </a:lnTo>
                      <a:lnTo>
                        <a:pt x="42" y="311"/>
                      </a:lnTo>
                      <a:lnTo>
                        <a:pt x="57" y="321"/>
                      </a:lnTo>
                      <a:lnTo>
                        <a:pt x="65" y="337"/>
                      </a:lnTo>
                      <a:lnTo>
                        <a:pt x="81" y="346"/>
                      </a:lnTo>
                      <a:lnTo>
                        <a:pt x="100" y="356"/>
                      </a:lnTo>
                      <a:lnTo>
                        <a:pt x="114" y="362"/>
                      </a:lnTo>
                      <a:lnTo>
                        <a:pt x="132" y="374"/>
                      </a:lnTo>
                      <a:lnTo>
                        <a:pt x="151" y="378"/>
                      </a:lnTo>
                      <a:lnTo>
                        <a:pt x="169" y="380"/>
                      </a:lnTo>
                      <a:lnTo>
                        <a:pt x="186" y="380"/>
                      </a:lnTo>
                      <a:lnTo>
                        <a:pt x="206" y="380"/>
                      </a:lnTo>
                      <a:lnTo>
                        <a:pt x="225" y="378"/>
                      </a:lnTo>
                      <a:lnTo>
                        <a:pt x="243" y="374"/>
                      </a:lnTo>
                      <a:lnTo>
                        <a:pt x="260" y="366"/>
                      </a:lnTo>
                      <a:lnTo>
                        <a:pt x="274" y="360"/>
                      </a:lnTo>
                      <a:lnTo>
                        <a:pt x="294" y="350"/>
                      </a:lnTo>
                      <a:lnTo>
                        <a:pt x="307" y="342"/>
                      </a:lnTo>
                      <a:lnTo>
                        <a:pt x="325" y="333"/>
                      </a:lnTo>
                      <a:lnTo>
                        <a:pt x="337" y="315"/>
                      </a:lnTo>
                      <a:lnTo>
                        <a:pt x="348" y="297"/>
                      </a:lnTo>
                      <a:lnTo>
                        <a:pt x="354" y="282"/>
                      </a:lnTo>
                      <a:lnTo>
                        <a:pt x="362" y="266"/>
                      </a:lnTo>
                      <a:lnTo>
                        <a:pt x="370" y="251"/>
                      </a:lnTo>
                      <a:lnTo>
                        <a:pt x="376" y="233"/>
                      </a:lnTo>
                      <a:lnTo>
                        <a:pt x="380" y="217"/>
                      </a:lnTo>
                      <a:lnTo>
                        <a:pt x="384" y="194"/>
                      </a:lnTo>
                      <a:lnTo>
                        <a:pt x="384" y="1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81" name="Rectangle 77"/>
                <p:cNvSpPr>
                  <a:spLocks noChangeArrowheads="1"/>
                </p:cNvSpPr>
                <p:nvPr/>
              </p:nvSpPr>
              <p:spPr bwMode="auto">
                <a:xfrm>
                  <a:off x="1318" y="2569"/>
                  <a:ext cx="11" cy="12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82" name="Freeform 78"/>
                <p:cNvSpPr>
                  <a:spLocks/>
                </p:cNvSpPr>
                <p:nvPr/>
              </p:nvSpPr>
              <p:spPr bwMode="auto">
                <a:xfrm>
                  <a:off x="1262" y="2622"/>
                  <a:ext cx="2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3" y="177"/>
                    </a:cxn>
                    <a:cxn ang="0">
                      <a:pos x="43" y="568"/>
                    </a:cxn>
                    <a:cxn ang="0">
                      <a:pos x="0" y="34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" h="568">
                      <a:moveTo>
                        <a:pt x="0" y="0"/>
                      </a:moveTo>
                      <a:lnTo>
                        <a:pt x="43" y="177"/>
                      </a:lnTo>
                      <a:lnTo>
                        <a:pt x="43" y="568"/>
                      </a:lnTo>
                      <a:lnTo>
                        <a:pt x="0" y="3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83" name="Freeform 79"/>
                <p:cNvSpPr>
                  <a:spLocks/>
                </p:cNvSpPr>
                <p:nvPr/>
              </p:nvSpPr>
              <p:spPr bwMode="auto">
                <a:xfrm>
                  <a:off x="1264" y="2664"/>
                  <a:ext cx="68" cy="46"/>
                </a:xfrm>
                <a:custGeom>
                  <a:avLst/>
                  <a:gdLst/>
                  <a:ahLst/>
                  <a:cxnLst>
                    <a:cxn ang="0">
                      <a:pos x="105" y="415"/>
                    </a:cxn>
                    <a:cxn ang="0">
                      <a:pos x="105" y="287"/>
                    </a:cxn>
                    <a:cxn ang="0">
                      <a:pos x="60" y="287"/>
                    </a:cxn>
                    <a:cxn ang="0">
                      <a:pos x="0" y="0"/>
                    </a:cxn>
                    <a:cxn ang="0">
                      <a:pos x="1215" y="287"/>
                    </a:cxn>
                    <a:cxn ang="0">
                      <a:pos x="743" y="287"/>
                    </a:cxn>
                    <a:cxn ang="0">
                      <a:pos x="743" y="511"/>
                    </a:cxn>
                    <a:cxn ang="0">
                      <a:pos x="743" y="716"/>
                    </a:cxn>
                    <a:cxn ang="0">
                      <a:pos x="737" y="720"/>
                    </a:cxn>
                    <a:cxn ang="0">
                      <a:pos x="731" y="736"/>
                    </a:cxn>
                    <a:cxn ang="0">
                      <a:pos x="725" y="744"/>
                    </a:cxn>
                    <a:cxn ang="0">
                      <a:pos x="712" y="757"/>
                    </a:cxn>
                    <a:cxn ang="0">
                      <a:pos x="700" y="767"/>
                    </a:cxn>
                    <a:cxn ang="0">
                      <a:pos x="686" y="777"/>
                    </a:cxn>
                    <a:cxn ang="0">
                      <a:pos x="671" y="783"/>
                    </a:cxn>
                    <a:cxn ang="0">
                      <a:pos x="653" y="796"/>
                    </a:cxn>
                    <a:cxn ang="0">
                      <a:pos x="639" y="800"/>
                    </a:cxn>
                    <a:cxn ang="0">
                      <a:pos x="618" y="814"/>
                    </a:cxn>
                    <a:cxn ang="0">
                      <a:pos x="598" y="818"/>
                    </a:cxn>
                    <a:cxn ang="0">
                      <a:pos x="575" y="822"/>
                    </a:cxn>
                    <a:cxn ang="0">
                      <a:pos x="557" y="831"/>
                    </a:cxn>
                    <a:cxn ang="0">
                      <a:pos x="534" y="831"/>
                    </a:cxn>
                    <a:cxn ang="0">
                      <a:pos x="511" y="837"/>
                    </a:cxn>
                    <a:cxn ang="0">
                      <a:pos x="487" y="841"/>
                    </a:cxn>
                    <a:cxn ang="0">
                      <a:pos x="464" y="841"/>
                    </a:cxn>
                    <a:cxn ang="0">
                      <a:pos x="440" y="841"/>
                    </a:cxn>
                    <a:cxn ang="0">
                      <a:pos x="419" y="841"/>
                    </a:cxn>
                    <a:cxn ang="0">
                      <a:pos x="391" y="841"/>
                    </a:cxn>
                    <a:cxn ang="0">
                      <a:pos x="365" y="841"/>
                    </a:cxn>
                    <a:cxn ang="0">
                      <a:pos x="342" y="839"/>
                    </a:cxn>
                    <a:cxn ang="0">
                      <a:pos x="318" y="833"/>
                    </a:cxn>
                    <a:cxn ang="0">
                      <a:pos x="295" y="831"/>
                    </a:cxn>
                    <a:cxn ang="0">
                      <a:pos x="275" y="828"/>
                    </a:cxn>
                    <a:cxn ang="0">
                      <a:pos x="252" y="822"/>
                    </a:cxn>
                    <a:cxn ang="0">
                      <a:pos x="234" y="814"/>
                    </a:cxn>
                    <a:cxn ang="0">
                      <a:pos x="215" y="808"/>
                    </a:cxn>
                    <a:cxn ang="0">
                      <a:pos x="193" y="798"/>
                    </a:cxn>
                    <a:cxn ang="0">
                      <a:pos x="179" y="790"/>
                    </a:cxn>
                    <a:cxn ang="0">
                      <a:pos x="166" y="781"/>
                    </a:cxn>
                    <a:cxn ang="0">
                      <a:pos x="152" y="769"/>
                    </a:cxn>
                    <a:cxn ang="0">
                      <a:pos x="138" y="759"/>
                    </a:cxn>
                    <a:cxn ang="0">
                      <a:pos x="127" y="751"/>
                    </a:cxn>
                    <a:cxn ang="0">
                      <a:pos x="117" y="740"/>
                    </a:cxn>
                    <a:cxn ang="0">
                      <a:pos x="109" y="726"/>
                    </a:cxn>
                    <a:cxn ang="0">
                      <a:pos x="105" y="716"/>
                    </a:cxn>
                    <a:cxn ang="0">
                      <a:pos x="105" y="415"/>
                    </a:cxn>
                  </a:cxnLst>
                  <a:rect l="0" t="0" r="r" b="b"/>
                  <a:pathLst>
                    <a:path w="1215" h="841">
                      <a:moveTo>
                        <a:pt x="105" y="415"/>
                      </a:moveTo>
                      <a:lnTo>
                        <a:pt x="105" y="287"/>
                      </a:lnTo>
                      <a:lnTo>
                        <a:pt x="60" y="287"/>
                      </a:lnTo>
                      <a:lnTo>
                        <a:pt x="0" y="0"/>
                      </a:lnTo>
                      <a:lnTo>
                        <a:pt x="1215" y="287"/>
                      </a:lnTo>
                      <a:lnTo>
                        <a:pt x="743" y="287"/>
                      </a:lnTo>
                      <a:lnTo>
                        <a:pt x="743" y="511"/>
                      </a:lnTo>
                      <a:lnTo>
                        <a:pt x="743" y="716"/>
                      </a:lnTo>
                      <a:lnTo>
                        <a:pt x="737" y="720"/>
                      </a:lnTo>
                      <a:lnTo>
                        <a:pt x="731" y="736"/>
                      </a:lnTo>
                      <a:lnTo>
                        <a:pt x="725" y="744"/>
                      </a:lnTo>
                      <a:lnTo>
                        <a:pt x="712" y="757"/>
                      </a:lnTo>
                      <a:lnTo>
                        <a:pt x="700" y="767"/>
                      </a:lnTo>
                      <a:lnTo>
                        <a:pt x="686" y="777"/>
                      </a:lnTo>
                      <a:lnTo>
                        <a:pt x="671" y="783"/>
                      </a:lnTo>
                      <a:lnTo>
                        <a:pt x="653" y="796"/>
                      </a:lnTo>
                      <a:lnTo>
                        <a:pt x="639" y="800"/>
                      </a:lnTo>
                      <a:lnTo>
                        <a:pt x="618" y="814"/>
                      </a:lnTo>
                      <a:lnTo>
                        <a:pt x="598" y="818"/>
                      </a:lnTo>
                      <a:lnTo>
                        <a:pt x="575" y="822"/>
                      </a:lnTo>
                      <a:lnTo>
                        <a:pt x="557" y="831"/>
                      </a:lnTo>
                      <a:lnTo>
                        <a:pt x="534" y="831"/>
                      </a:lnTo>
                      <a:lnTo>
                        <a:pt x="511" y="837"/>
                      </a:lnTo>
                      <a:lnTo>
                        <a:pt x="487" y="841"/>
                      </a:lnTo>
                      <a:lnTo>
                        <a:pt x="464" y="841"/>
                      </a:lnTo>
                      <a:lnTo>
                        <a:pt x="440" y="841"/>
                      </a:lnTo>
                      <a:lnTo>
                        <a:pt x="419" y="841"/>
                      </a:lnTo>
                      <a:lnTo>
                        <a:pt x="391" y="841"/>
                      </a:lnTo>
                      <a:lnTo>
                        <a:pt x="365" y="841"/>
                      </a:lnTo>
                      <a:lnTo>
                        <a:pt x="342" y="839"/>
                      </a:lnTo>
                      <a:lnTo>
                        <a:pt x="318" y="833"/>
                      </a:lnTo>
                      <a:lnTo>
                        <a:pt x="295" y="831"/>
                      </a:lnTo>
                      <a:lnTo>
                        <a:pt x="275" y="828"/>
                      </a:lnTo>
                      <a:lnTo>
                        <a:pt x="252" y="822"/>
                      </a:lnTo>
                      <a:lnTo>
                        <a:pt x="234" y="814"/>
                      </a:lnTo>
                      <a:lnTo>
                        <a:pt x="215" y="808"/>
                      </a:lnTo>
                      <a:lnTo>
                        <a:pt x="193" y="798"/>
                      </a:lnTo>
                      <a:lnTo>
                        <a:pt x="179" y="790"/>
                      </a:lnTo>
                      <a:lnTo>
                        <a:pt x="166" y="781"/>
                      </a:lnTo>
                      <a:lnTo>
                        <a:pt x="152" y="769"/>
                      </a:lnTo>
                      <a:lnTo>
                        <a:pt x="138" y="759"/>
                      </a:lnTo>
                      <a:lnTo>
                        <a:pt x="127" y="751"/>
                      </a:lnTo>
                      <a:lnTo>
                        <a:pt x="117" y="740"/>
                      </a:lnTo>
                      <a:lnTo>
                        <a:pt x="109" y="726"/>
                      </a:lnTo>
                      <a:lnTo>
                        <a:pt x="105" y="716"/>
                      </a:lnTo>
                      <a:lnTo>
                        <a:pt x="105" y="4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84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1333" y="2610"/>
                  <a:ext cx="9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85" name="Freeform 81"/>
                <p:cNvSpPr>
                  <a:spLocks/>
                </p:cNvSpPr>
                <p:nvPr/>
              </p:nvSpPr>
              <p:spPr bwMode="auto">
                <a:xfrm>
                  <a:off x="1270" y="2684"/>
                  <a:ext cx="99" cy="116"/>
                </a:xfrm>
                <a:custGeom>
                  <a:avLst/>
                  <a:gdLst/>
                  <a:ahLst/>
                  <a:cxnLst>
                    <a:cxn ang="0">
                      <a:pos x="1520" y="0"/>
                    </a:cxn>
                    <a:cxn ang="0">
                      <a:pos x="1727" y="51"/>
                    </a:cxn>
                    <a:cxn ang="0">
                      <a:pos x="1727" y="1354"/>
                    </a:cxn>
                    <a:cxn ang="0">
                      <a:pos x="1795" y="1428"/>
                    </a:cxn>
                    <a:cxn ang="0">
                      <a:pos x="1795" y="1634"/>
                    </a:cxn>
                    <a:cxn ang="0">
                      <a:pos x="1622" y="1838"/>
                    </a:cxn>
                    <a:cxn ang="0">
                      <a:pos x="1497" y="1869"/>
                    </a:cxn>
                    <a:cxn ang="0">
                      <a:pos x="1181" y="1744"/>
                    </a:cxn>
                    <a:cxn ang="0">
                      <a:pos x="643" y="1806"/>
                    </a:cxn>
                    <a:cxn ang="0">
                      <a:pos x="0" y="2087"/>
                    </a:cxn>
                    <a:cxn ang="0">
                      <a:pos x="596" y="1773"/>
                    </a:cxn>
                    <a:cxn ang="0">
                      <a:pos x="804" y="1572"/>
                    </a:cxn>
                    <a:cxn ang="0">
                      <a:pos x="1105" y="1460"/>
                    </a:cxn>
                    <a:cxn ang="0">
                      <a:pos x="1105" y="1036"/>
                    </a:cxn>
                    <a:cxn ang="0">
                      <a:pos x="1021" y="773"/>
                    </a:cxn>
                    <a:cxn ang="0">
                      <a:pos x="1021" y="630"/>
                    </a:cxn>
                    <a:cxn ang="0">
                      <a:pos x="1303" y="1428"/>
                    </a:cxn>
                    <a:cxn ang="0">
                      <a:pos x="1622" y="1428"/>
                    </a:cxn>
                    <a:cxn ang="0">
                      <a:pos x="1520" y="1161"/>
                    </a:cxn>
                    <a:cxn ang="0">
                      <a:pos x="1520" y="0"/>
                    </a:cxn>
                  </a:cxnLst>
                  <a:rect l="0" t="0" r="r" b="b"/>
                  <a:pathLst>
                    <a:path w="1795" h="2087">
                      <a:moveTo>
                        <a:pt x="1520" y="0"/>
                      </a:moveTo>
                      <a:lnTo>
                        <a:pt x="1727" y="51"/>
                      </a:lnTo>
                      <a:lnTo>
                        <a:pt x="1727" y="1354"/>
                      </a:lnTo>
                      <a:lnTo>
                        <a:pt x="1795" y="1428"/>
                      </a:lnTo>
                      <a:lnTo>
                        <a:pt x="1795" y="1634"/>
                      </a:lnTo>
                      <a:lnTo>
                        <a:pt x="1622" y="1838"/>
                      </a:lnTo>
                      <a:lnTo>
                        <a:pt x="1497" y="1869"/>
                      </a:lnTo>
                      <a:lnTo>
                        <a:pt x="1181" y="1744"/>
                      </a:lnTo>
                      <a:lnTo>
                        <a:pt x="643" y="1806"/>
                      </a:lnTo>
                      <a:lnTo>
                        <a:pt x="0" y="2087"/>
                      </a:lnTo>
                      <a:lnTo>
                        <a:pt x="596" y="1773"/>
                      </a:lnTo>
                      <a:lnTo>
                        <a:pt x="804" y="1572"/>
                      </a:lnTo>
                      <a:lnTo>
                        <a:pt x="1105" y="1460"/>
                      </a:lnTo>
                      <a:lnTo>
                        <a:pt x="1105" y="1036"/>
                      </a:lnTo>
                      <a:lnTo>
                        <a:pt x="1021" y="773"/>
                      </a:lnTo>
                      <a:lnTo>
                        <a:pt x="1021" y="630"/>
                      </a:lnTo>
                      <a:lnTo>
                        <a:pt x="1303" y="1428"/>
                      </a:lnTo>
                      <a:lnTo>
                        <a:pt x="1622" y="1428"/>
                      </a:lnTo>
                      <a:lnTo>
                        <a:pt x="1520" y="1161"/>
                      </a:lnTo>
                      <a:lnTo>
                        <a:pt x="15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86" name="Freeform 82"/>
                <p:cNvSpPr>
                  <a:spLocks/>
                </p:cNvSpPr>
                <p:nvPr/>
              </p:nvSpPr>
              <p:spPr bwMode="auto">
                <a:xfrm>
                  <a:off x="1176" y="2826"/>
                  <a:ext cx="89" cy="50"/>
                </a:xfrm>
                <a:custGeom>
                  <a:avLst/>
                  <a:gdLst/>
                  <a:ahLst/>
                  <a:cxnLst>
                    <a:cxn ang="0">
                      <a:pos x="12" y="905"/>
                    </a:cxn>
                    <a:cxn ang="0">
                      <a:pos x="0" y="639"/>
                    </a:cxn>
                    <a:cxn ang="0">
                      <a:pos x="82" y="532"/>
                    </a:cxn>
                    <a:cxn ang="0">
                      <a:pos x="281" y="594"/>
                    </a:cxn>
                    <a:cxn ang="0">
                      <a:pos x="400" y="594"/>
                    </a:cxn>
                    <a:cxn ang="0">
                      <a:pos x="632" y="234"/>
                    </a:cxn>
                    <a:cxn ang="0">
                      <a:pos x="843" y="234"/>
                    </a:cxn>
                    <a:cxn ang="0">
                      <a:pos x="718" y="0"/>
                    </a:cxn>
                    <a:cxn ang="0">
                      <a:pos x="962" y="0"/>
                    </a:cxn>
                    <a:cxn ang="0">
                      <a:pos x="1389" y="312"/>
                    </a:cxn>
                    <a:cxn ang="0">
                      <a:pos x="1511" y="312"/>
                    </a:cxn>
                    <a:cxn ang="0">
                      <a:pos x="1599" y="357"/>
                    </a:cxn>
                    <a:cxn ang="0">
                      <a:pos x="1548" y="456"/>
                    </a:cxn>
                    <a:cxn ang="0">
                      <a:pos x="1076" y="782"/>
                    </a:cxn>
                    <a:cxn ang="0">
                      <a:pos x="1168" y="626"/>
                    </a:cxn>
                    <a:cxn ang="0">
                      <a:pos x="1266" y="575"/>
                    </a:cxn>
                    <a:cxn ang="0">
                      <a:pos x="1340" y="456"/>
                    </a:cxn>
                    <a:cxn ang="0">
                      <a:pos x="1037" y="123"/>
                    </a:cxn>
                    <a:cxn ang="0">
                      <a:pos x="1037" y="373"/>
                    </a:cxn>
                    <a:cxn ang="0">
                      <a:pos x="747" y="860"/>
                    </a:cxn>
                    <a:cxn ang="0">
                      <a:pos x="620" y="860"/>
                    </a:cxn>
                    <a:cxn ang="0">
                      <a:pos x="575" y="782"/>
                    </a:cxn>
                    <a:cxn ang="0">
                      <a:pos x="671" y="813"/>
                    </a:cxn>
                    <a:cxn ang="0">
                      <a:pos x="852" y="456"/>
                    </a:cxn>
                    <a:cxn ang="0">
                      <a:pos x="755" y="357"/>
                    </a:cxn>
                    <a:cxn ang="0">
                      <a:pos x="412" y="796"/>
                    </a:cxn>
                    <a:cxn ang="0">
                      <a:pos x="195" y="686"/>
                    </a:cxn>
                    <a:cxn ang="0">
                      <a:pos x="12" y="905"/>
                    </a:cxn>
                  </a:cxnLst>
                  <a:rect l="0" t="0" r="r" b="b"/>
                  <a:pathLst>
                    <a:path w="1599" h="905">
                      <a:moveTo>
                        <a:pt x="12" y="905"/>
                      </a:moveTo>
                      <a:lnTo>
                        <a:pt x="0" y="639"/>
                      </a:lnTo>
                      <a:lnTo>
                        <a:pt x="82" y="532"/>
                      </a:lnTo>
                      <a:lnTo>
                        <a:pt x="281" y="594"/>
                      </a:lnTo>
                      <a:lnTo>
                        <a:pt x="400" y="594"/>
                      </a:lnTo>
                      <a:lnTo>
                        <a:pt x="632" y="234"/>
                      </a:lnTo>
                      <a:lnTo>
                        <a:pt x="843" y="234"/>
                      </a:lnTo>
                      <a:lnTo>
                        <a:pt x="718" y="0"/>
                      </a:lnTo>
                      <a:lnTo>
                        <a:pt x="962" y="0"/>
                      </a:lnTo>
                      <a:lnTo>
                        <a:pt x="1389" y="312"/>
                      </a:lnTo>
                      <a:lnTo>
                        <a:pt x="1511" y="312"/>
                      </a:lnTo>
                      <a:lnTo>
                        <a:pt x="1599" y="357"/>
                      </a:lnTo>
                      <a:lnTo>
                        <a:pt x="1548" y="456"/>
                      </a:lnTo>
                      <a:lnTo>
                        <a:pt x="1076" y="782"/>
                      </a:lnTo>
                      <a:lnTo>
                        <a:pt x="1168" y="626"/>
                      </a:lnTo>
                      <a:lnTo>
                        <a:pt x="1266" y="575"/>
                      </a:lnTo>
                      <a:lnTo>
                        <a:pt x="1340" y="456"/>
                      </a:lnTo>
                      <a:lnTo>
                        <a:pt x="1037" y="123"/>
                      </a:lnTo>
                      <a:lnTo>
                        <a:pt x="1037" y="373"/>
                      </a:lnTo>
                      <a:lnTo>
                        <a:pt x="747" y="860"/>
                      </a:lnTo>
                      <a:lnTo>
                        <a:pt x="620" y="860"/>
                      </a:lnTo>
                      <a:lnTo>
                        <a:pt x="575" y="782"/>
                      </a:lnTo>
                      <a:lnTo>
                        <a:pt x="671" y="813"/>
                      </a:lnTo>
                      <a:lnTo>
                        <a:pt x="852" y="456"/>
                      </a:lnTo>
                      <a:lnTo>
                        <a:pt x="755" y="357"/>
                      </a:lnTo>
                      <a:lnTo>
                        <a:pt x="412" y="796"/>
                      </a:lnTo>
                      <a:lnTo>
                        <a:pt x="195" y="686"/>
                      </a:lnTo>
                      <a:lnTo>
                        <a:pt x="12" y="9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87" name="Freeform 83"/>
                <p:cNvSpPr>
                  <a:spLocks/>
                </p:cNvSpPr>
                <p:nvPr/>
              </p:nvSpPr>
              <p:spPr bwMode="auto">
                <a:xfrm>
                  <a:off x="1230" y="2806"/>
                  <a:ext cx="16" cy="28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46" y="0"/>
                    </a:cxn>
                    <a:cxn ang="0">
                      <a:pos x="146" y="0"/>
                    </a:cxn>
                    <a:cxn ang="0">
                      <a:pos x="216" y="107"/>
                    </a:cxn>
                    <a:cxn ang="0">
                      <a:pos x="289" y="501"/>
                    </a:cxn>
                    <a:cxn ang="0">
                      <a:pos x="119" y="96"/>
                    </a:cxn>
                    <a:cxn ang="0">
                      <a:pos x="74" y="96"/>
                    </a:cxn>
                    <a:cxn ang="0">
                      <a:pos x="0" y="139"/>
                    </a:cxn>
                  </a:cxnLst>
                  <a:rect l="0" t="0" r="r" b="b"/>
                  <a:pathLst>
                    <a:path w="289" h="501">
                      <a:moveTo>
                        <a:pt x="0" y="139"/>
                      </a:moveTo>
                      <a:lnTo>
                        <a:pt x="46" y="0"/>
                      </a:lnTo>
                      <a:lnTo>
                        <a:pt x="146" y="0"/>
                      </a:lnTo>
                      <a:lnTo>
                        <a:pt x="216" y="107"/>
                      </a:lnTo>
                      <a:lnTo>
                        <a:pt x="289" y="501"/>
                      </a:lnTo>
                      <a:lnTo>
                        <a:pt x="119" y="96"/>
                      </a:lnTo>
                      <a:lnTo>
                        <a:pt x="74" y="96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88" name="Freeform 84"/>
                <p:cNvSpPr>
                  <a:spLocks/>
                </p:cNvSpPr>
                <p:nvPr/>
              </p:nvSpPr>
              <p:spPr bwMode="auto">
                <a:xfrm>
                  <a:off x="1249" y="2809"/>
                  <a:ext cx="9" cy="28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282"/>
                    </a:cxn>
                    <a:cxn ang="0">
                      <a:pos x="59" y="503"/>
                    </a:cxn>
                    <a:cxn ang="0">
                      <a:pos x="160" y="440"/>
                    </a:cxn>
                    <a:cxn ang="0">
                      <a:pos x="108" y="239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160" h="503">
                      <a:moveTo>
                        <a:pt x="59" y="0"/>
                      </a:moveTo>
                      <a:lnTo>
                        <a:pt x="0" y="282"/>
                      </a:lnTo>
                      <a:lnTo>
                        <a:pt x="59" y="503"/>
                      </a:lnTo>
                      <a:lnTo>
                        <a:pt x="160" y="440"/>
                      </a:lnTo>
                      <a:lnTo>
                        <a:pt x="108" y="239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89" name="Freeform 85"/>
                <p:cNvSpPr>
                  <a:spLocks/>
                </p:cNvSpPr>
                <p:nvPr/>
              </p:nvSpPr>
              <p:spPr bwMode="auto">
                <a:xfrm>
                  <a:off x="1231" y="2797"/>
                  <a:ext cx="37" cy="14"/>
                </a:xfrm>
                <a:custGeom>
                  <a:avLst/>
                  <a:gdLst/>
                  <a:ahLst/>
                  <a:cxnLst>
                    <a:cxn ang="0">
                      <a:pos x="0" y="63"/>
                    </a:cxn>
                    <a:cxn ang="0">
                      <a:pos x="182" y="0"/>
                    </a:cxn>
                    <a:cxn ang="0">
                      <a:pos x="321" y="94"/>
                    </a:cxn>
                    <a:cxn ang="0">
                      <a:pos x="505" y="31"/>
                    </a:cxn>
                    <a:cxn ang="0">
                      <a:pos x="675" y="127"/>
                    </a:cxn>
                    <a:cxn ang="0">
                      <a:pos x="613" y="248"/>
                    </a:cxn>
                    <a:cxn ang="0">
                      <a:pos x="492" y="94"/>
                    </a:cxn>
                    <a:cxn ang="0">
                      <a:pos x="260" y="188"/>
                    </a:cxn>
                    <a:cxn ang="0">
                      <a:pos x="207" y="145"/>
                    </a:cxn>
                    <a:cxn ang="0">
                      <a:pos x="172" y="63"/>
                    </a:cxn>
                    <a:cxn ang="0">
                      <a:pos x="0" y="63"/>
                    </a:cxn>
                  </a:cxnLst>
                  <a:rect l="0" t="0" r="r" b="b"/>
                  <a:pathLst>
                    <a:path w="675" h="248">
                      <a:moveTo>
                        <a:pt x="0" y="63"/>
                      </a:moveTo>
                      <a:lnTo>
                        <a:pt x="182" y="0"/>
                      </a:lnTo>
                      <a:lnTo>
                        <a:pt x="321" y="94"/>
                      </a:lnTo>
                      <a:lnTo>
                        <a:pt x="505" y="31"/>
                      </a:lnTo>
                      <a:lnTo>
                        <a:pt x="675" y="127"/>
                      </a:lnTo>
                      <a:lnTo>
                        <a:pt x="613" y="248"/>
                      </a:lnTo>
                      <a:lnTo>
                        <a:pt x="492" y="94"/>
                      </a:lnTo>
                      <a:lnTo>
                        <a:pt x="260" y="188"/>
                      </a:lnTo>
                      <a:lnTo>
                        <a:pt x="207" y="145"/>
                      </a:lnTo>
                      <a:lnTo>
                        <a:pt x="172" y="63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90" name="Freeform 86"/>
                <p:cNvSpPr>
                  <a:spLocks/>
                </p:cNvSpPr>
                <p:nvPr/>
              </p:nvSpPr>
              <p:spPr bwMode="auto">
                <a:xfrm>
                  <a:off x="1280" y="2790"/>
                  <a:ext cx="24" cy="34"/>
                </a:xfrm>
                <a:custGeom>
                  <a:avLst/>
                  <a:gdLst/>
                  <a:ahLst/>
                  <a:cxnLst>
                    <a:cxn ang="0">
                      <a:pos x="427" y="0"/>
                    </a:cxn>
                    <a:cxn ang="0">
                      <a:pos x="171" y="300"/>
                    </a:cxn>
                    <a:cxn ang="0">
                      <a:pos x="37" y="611"/>
                    </a:cxn>
                    <a:cxn ang="0">
                      <a:pos x="0" y="532"/>
                    </a:cxn>
                    <a:cxn ang="0">
                      <a:pos x="23" y="300"/>
                    </a:cxn>
                    <a:cxn ang="0">
                      <a:pos x="87" y="144"/>
                    </a:cxn>
                    <a:cxn ang="0">
                      <a:pos x="87" y="374"/>
                    </a:cxn>
                    <a:cxn ang="0">
                      <a:pos x="134" y="271"/>
                    </a:cxn>
                    <a:cxn ang="0">
                      <a:pos x="427" y="0"/>
                    </a:cxn>
                  </a:cxnLst>
                  <a:rect l="0" t="0" r="r" b="b"/>
                  <a:pathLst>
                    <a:path w="427" h="611">
                      <a:moveTo>
                        <a:pt x="427" y="0"/>
                      </a:moveTo>
                      <a:lnTo>
                        <a:pt x="171" y="300"/>
                      </a:lnTo>
                      <a:lnTo>
                        <a:pt x="37" y="611"/>
                      </a:lnTo>
                      <a:lnTo>
                        <a:pt x="0" y="532"/>
                      </a:lnTo>
                      <a:lnTo>
                        <a:pt x="23" y="300"/>
                      </a:lnTo>
                      <a:lnTo>
                        <a:pt x="87" y="144"/>
                      </a:lnTo>
                      <a:lnTo>
                        <a:pt x="87" y="374"/>
                      </a:lnTo>
                      <a:lnTo>
                        <a:pt x="134" y="271"/>
                      </a:lnTo>
                      <a:lnTo>
                        <a:pt x="4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91" name="Freeform 87"/>
                <p:cNvSpPr>
                  <a:spLocks/>
                </p:cNvSpPr>
                <p:nvPr/>
              </p:nvSpPr>
              <p:spPr bwMode="auto">
                <a:xfrm>
                  <a:off x="1284" y="2812"/>
                  <a:ext cx="68" cy="51"/>
                </a:xfrm>
                <a:custGeom>
                  <a:avLst/>
                  <a:gdLst/>
                  <a:ahLst/>
                  <a:cxnLst>
                    <a:cxn ang="0">
                      <a:pos x="545" y="101"/>
                    </a:cxn>
                    <a:cxn ang="0">
                      <a:pos x="0" y="354"/>
                    </a:cxn>
                    <a:cxn ang="0">
                      <a:pos x="134" y="510"/>
                    </a:cxn>
                    <a:cxn ang="0">
                      <a:pos x="488" y="622"/>
                    </a:cxn>
                    <a:cxn ang="0">
                      <a:pos x="329" y="405"/>
                    </a:cxn>
                    <a:cxn ang="0">
                      <a:pos x="574" y="249"/>
                    </a:cxn>
                    <a:cxn ang="0">
                      <a:pos x="914" y="249"/>
                    </a:cxn>
                    <a:cxn ang="0">
                      <a:pos x="709" y="405"/>
                    </a:cxn>
                    <a:cxn ang="0">
                      <a:pos x="754" y="575"/>
                    </a:cxn>
                    <a:cxn ang="0">
                      <a:pos x="501" y="918"/>
                    </a:cxn>
                    <a:cxn ang="0">
                      <a:pos x="1183" y="387"/>
                    </a:cxn>
                    <a:cxn ang="0">
                      <a:pos x="1220" y="198"/>
                    </a:cxn>
                    <a:cxn ang="0">
                      <a:pos x="1097" y="249"/>
                    </a:cxn>
                    <a:cxn ang="0">
                      <a:pos x="1050" y="186"/>
                    </a:cxn>
                    <a:cxn ang="0">
                      <a:pos x="1113" y="0"/>
                    </a:cxn>
                    <a:cxn ang="0">
                      <a:pos x="682" y="166"/>
                    </a:cxn>
                    <a:cxn ang="0">
                      <a:pos x="545" y="101"/>
                    </a:cxn>
                  </a:cxnLst>
                  <a:rect l="0" t="0" r="r" b="b"/>
                  <a:pathLst>
                    <a:path w="1220" h="918">
                      <a:moveTo>
                        <a:pt x="545" y="101"/>
                      </a:moveTo>
                      <a:lnTo>
                        <a:pt x="0" y="354"/>
                      </a:lnTo>
                      <a:lnTo>
                        <a:pt x="134" y="510"/>
                      </a:lnTo>
                      <a:lnTo>
                        <a:pt x="488" y="622"/>
                      </a:lnTo>
                      <a:lnTo>
                        <a:pt x="329" y="405"/>
                      </a:lnTo>
                      <a:lnTo>
                        <a:pt x="574" y="249"/>
                      </a:lnTo>
                      <a:lnTo>
                        <a:pt x="914" y="249"/>
                      </a:lnTo>
                      <a:lnTo>
                        <a:pt x="709" y="405"/>
                      </a:lnTo>
                      <a:lnTo>
                        <a:pt x="754" y="575"/>
                      </a:lnTo>
                      <a:lnTo>
                        <a:pt x="501" y="918"/>
                      </a:lnTo>
                      <a:lnTo>
                        <a:pt x="1183" y="387"/>
                      </a:lnTo>
                      <a:lnTo>
                        <a:pt x="1220" y="198"/>
                      </a:lnTo>
                      <a:lnTo>
                        <a:pt x="1097" y="249"/>
                      </a:lnTo>
                      <a:lnTo>
                        <a:pt x="1050" y="186"/>
                      </a:lnTo>
                      <a:lnTo>
                        <a:pt x="1113" y="0"/>
                      </a:lnTo>
                      <a:lnTo>
                        <a:pt x="682" y="166"/>
                      </a:lnTo>
                      <a:lnTo>
                        <a:pt x="545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92" name="Freeform 88"/>
                <p:cNvSpPr>
                  <a:spLocks/>
                </p:cNvSpPr>
                <p:nvPr/>
              </p:nvSpPr>
              <p:spPr bwMode="auto">
                <a:xfrm>
                  <a:off x="1372" y="2746"/>
                  <a:ext cx="42" cy="24"/>
                </a:xfrm>
                <a:custGeom>
                  <a:avLst/>
                  <a:gdLst/>
                  <a:ahLst/>
                  <a:cxnLst>
                    <a:cxn ang="0">
                      <a:pos x="0" y="66"/>
                    </a:cxn>
                    <a:cxn ang="0">
                      <a:pos x="146" y="66"/>
                    </a:cxn>
                    <a:cxn ang="0">
                      <a:pos x="228" y="281"/>
                    </a:cxn>
                    <a:cxn ang="0">
                      <a:pos x="549" y="425"/>
                    </a:cxn>
                    <a:cxn ang="0">
                      <a:pos x="755" y="425"/>
                    </a:cxn>
                    <a:cxn ang="0">
                      <a:pos x="534" y="346"/>
                    </a:cxn>
                    <a:cxn ang="0">
                      <a:pos x="339" y="33"/>
                    </a:cxn>
                    <a:cxn ang="0">
                      <a:pos x="207" y="0"/>
                    </a:cxn>
                    <a:cxn ang="0">
                      <a:pos x="97" y="0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755" h="425">
                      <a:moveTo>
                        <a:pt x="0" y="66"/>
                      </a:moveTo>
                      <a:lnTo>
                        <a:pt x="146" y="66"/>
                      </a:lnTo>
                      <a:lnTo>
                        <a:pt x="228" y="281"/>
                      </a:lnTo>
                      <a:lnTo>
                        <a:pt x="549" y="425"/>
                      </a:lnTo>
                      <a:lnTo>
                        <a:pt x="755" y="425"/>
                      </a:lnTo>
                      <a:lnTo>
                        <a:pt x="534" y="346"/>
                      </a:lnTo>
                      <a:lnTo>
                        <a:pt x="339" y="33"/>
                      </a:lnTo>
                      <a:lnTo>
                        <a:pt x="207" y="0"/>
                      </a:lnTo>
                      <a:lnTo>
                        <a:pt x="97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93" name="Freeform 89"/>
                <p:cNvSpPr>
                  <a:spLocks/>
                </p:cNvSpPr>
                <p:nvPr/>
              </p:nvSpPr>
              <p:spPr bwMode="auto">
                <a:xfrm>
                  <a:off x="1319" y="2805"/>
                  <a:ext cx="64" cy="62"/>
                </a:xfrm>
                <a:custGeom>
                  <a:avLst/>
                  <a:gdLst/>
                  <a:ahLst/>
                  <a:cxnLst>
                    <a:cxn ang="0">
                      <a:pos x="0" y="1111"/>
                    </a:cxn>
                    <a:cxn ang="0">
                      <a:pos x="708" y="591"/>
                    </a:cxn>
                    <a:cxn ang="0">
                      <a:pos x="746" y="466"/>
                    </a:cxn>
                    <a:cxn ang="0">
                      <a:pos x="632" y="29"/>
                    </a:cxn>
                    <a:cxn ang="0">
                      <a:pos x="792" y="0"/>
                    </a:cxn>
                    <a:cxn ang="0">
                      <a:pos x="893" y="88"/>
                    </a:cxn>
                    <a:cxn ang="0">
                      <a:pos x="1100" y="0"/>
                    </a:cxn>
                    <a:cxn ang="0">
                      <a:pos x="1161" y="88"/>
                    </a:cxn>
                    <a:cxn ang="0">
                      <a:pos x="1012" y="466"/>
                    </a:cxn>
                    <a:cxn ang="0">
                      <a:pos x="893" y="479"/>
                    </a:cxn>
                    <a:cxn ang="0">
                      <a:pos x="833" y="530"/>
                    </a:cxn>
                    <a:cxn ang="0">
                      <a:pos x="876" y="624"/>
                    </a:cxn>
                    <a:cxn ang="0">
                      <a:pos x="734" y="671"/>
                    </a:cxn>
                    <a:cxn ang="0">
                      <a:pos x="599" y="949"/>
                    </a:cxn>
                    <a:cxn ang="0">
                      <a:pos x="462" y="888"/>
                    </a:cxn>
                    <a:cxn ang="0">
                      <a:pos x="0" y="1111"/>
                    </a:cxn>
                  </a:cxnLst>
                  <a:rect l="0" t="0" r="r" b="b"/>
                  <a:pathLst>
                    <a:path w="1161" h="1111">
                      <a:moveTo>
                        <a:pt x="0" y="1111"/>
                      </a:moveTo>
                      <a:lnTo>
                        <a:pt x="708" y="591"/>
                      </a:lnTo>
                      <a:lnTo>
                        <a:pt x="746" y="466"/>
                      </a:lnTo>
                      <a:lnTo>
                        <a:pt x="632" y="29"/>
                      </a:lnTo>
                      <a:lnTo>
                        <a:pt x="792" y="0"/>
                      </a:lnTo>
                      <a:lnTo>
                        <a:pt x="893" y="88"/>
                      </a:lnTo>
                      <a:lnTo>
                        <a:pt x="1100" y="0"/>
                      </a:lnTo>
                      <a:lnTo>
                        <a:pt x="1161" y="88"/>
                      </a:lnTo>
                      <a:lnTo>
                        <a:pt x="1012" y="466"/>
                      </a:lnTo>
                      <a:lnTo>
                        <a:pt x="893" y="479"/>
                      </a:lnTo>
                      <a:lnTo>
                        <a:pt x="833" y="530"/>
                      </a:lnTo>
                      <a:lnTo>
                        <a:pt x="876" y="624"/>
                      </a:lnTo>
                      <a:lnTo>
                        <a:pt x="734" y="671"/>
                      </a:lnTo>
                      <a:lnTo>
                        <a:pt x="599" y="949"/>
                      </a:lnTo>
                      <a:lnTo>
                        <a:pt x="462" y="888"/>
                      </a:lnTo>
                      <a:lnTo>
                        <a:pt x="0" y="1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94" name="Freeform 90"/>
                <p:cNvSpPr>
                  <a:spLocks/>
                </p:cNvSpPr>
                <p:nvPr/>
              </p:nvSpPr>
              <p:spPr bwMode="auto">
                <a:xfrm>
                  <a:off x="1393" y="2793"/>
                  <a:ext cx="20" cy="21"/>
                </a:xfrm>
                <a:custGeom>
                  <a:avLst/>
                  <a:gdLst/>
                  <a:ahLst/>
                  <a:cxnLst>
                    <a:cxn ang="0">
                      <a:pos x="0" y="344"/>
                    </a:cxn>
                    <a:cxn ang="0">
                      <a:pos x="0" y="251"/>
                    </a:cxn>
                    <a:cxn ang="0">
                      <a:pos x="126" y="126"/>
                    </a:cxn>
                    <a:cxn ang="0">
                      <a:pos x="126" y="237"/>
                    </a:cxn>
                    <a:cxn ang="0">
                      <a:pos x="268" y="112"/>
                    </a:cxn>
                    <a:cxn ang="0">
                      <a:pos x="268" y="0"/>
                    </a:cxn>
                    <a:cxn ang="0">
                      <a:pos x="356" y="63"/>
                    </a:cxn>
                    <a:cxn ang="0">
                      <a:pos x="356" y="280"/>
                    </a:cxn>
                    <a:cxn ang="0">
                      <a:pos x="268" y="376"/>
                    </a:cxn>
                    <a:cxn ang="0">
                      <a:pos x="147" y="344"/>
                    </a:cxn>
                    <a:cxn ang="0">
                      <a:pos x="0" y="344"/>
                    </a:cxn>
                  </a:cxnLst>
                  <a:rect l="0" t="0" r="r" b="b"/>
                  <a:pathLst>
                    <a:path w="356" h="376">
                      <a:moveTo>
                        <a:pt x="0" y="344"/>
                      </a:moveTo>
                      <a:lnTo>
                        <a:pt x="0" y="251"/>
                      </a:lnTo>
                      <a:lnTo>
                        <a:pt x="126" y="126"/>
                      </a:lnTo>
                      <a:lnTo>
                        <a:pt x="126" y="237"/>
                      </a:lnTo>
                      <a:lnTo>
                        <a:pt x="268" y="112"/>
                      </a:lnTo>
                      <a:lnTo>
                        <a:pt x="268" y="0"/>
                      </a:lnTo>
                      <a:lnTo>
                        <a:pt x="356" y="63"/>
                      </a:lnTo>
                      <a:lnTo>
                        <a:pt x="356" y="280"/>
                      </a:lnTo>
                      <a:lnTo>
                        <a:pt x="268" y="376"/>
                      </a:lnTo>
                      <a:lnTo>
                        <a:pt x="147" y="344"/>
                      </a:lnTo>
                      <a:lnTo>
                        <a:pt x="0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95" name="Freeform 91"/>
                <p:cNvSpPr>
                  <a:spLocks/>
                </p:cNvSpPr>
                <p:nvPr/>
              </p:nvSpPr>
              <p:spPr bwMode="auto">
                <a:xfrm>
                  <a:off x="1375" y="2817"/>
                  <a:ext cx="39" cy="18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178" y="318"/>
                    </a:cxn>
                    <a:cxn ang="0">
                      <a:pos x="364" y="148"/>
                    </a:cxn>
                    <a:cxn ang="0">
                      <a:pos x="630" y="148"/>
                    </a:cxn>
                    <a:cxn ang="0">
                      <a:pos x="705" y="85"/>
                    </a:cxn>
                    <a:cxn ang="0">
                      <a:pos x="630" y="0"/>
                    </a:cxn>
                    <a:cxn ang="0">
                      <a:pos x="289" y="65"/>
                    </a:cxn>
                    <a:cxn ang="0">
                      <a:pos x="207" y="240"/>
                    </a:cxn>
                    <a:cxn ang="0">
                      <a:pos x="0" y="240"/>
                    </a:cxn>
                  </a:cxnLst>
                  <a:rect l="0" t="0" r="r" b="b"/>
                  <a:pathLst>
                    <a:path w="705" h="318">
                      <a:moveTo>
                        <a:pt x="0" y="240"/>
                      </a:moveTo>
                      <a:lnTo>
                        <a:pt x="178" y="318"/>
                      </a:lnTo>
                      <a:lnTo>
                        <a:pt x="364" y="148"/>
                      </a:lnTo>
                      <a:lnTo>
                        <a:pt x="630" y="148"/>
                      </a:lnTo>
                      <a:lnTo>
                        <a:pt x="705" y="85"/>
                      </a:lnTo>
                      <a:lnTo>
                        <a:pt x="630" y="0"/>
                      </a:lnTo>
                      <a:lnTo>
                        <a:pt x="289" y="65"/>
                      </a:lnTo>
                      <a:lnTo>
                        <a:pt x="207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96" name="Freeform 92"/>
                <p:cNvSpPr>
                  <a:spLocks/>
                </p:cNvSpPr>
                <p:nvPr/>
              </p:nvSpPr>
              <p:spPr bwMode="auto">
                <a:xfrm>
                  <a:off x="1416" y="2782"/>
                  <a:ext cx="9" cy="36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99" y="127"/>
                    </a:cxn>
                    <a:cxn ang="0">
                      <a:pos x="99" y="202"/>
                    </a:cxn>
                    <a:cxn ang="0">
                      <a:pos x="0" y="453"/>
                    </a:cxn>
                    <a:cxn ang="0">
                      <a:pos x="11" y="656"/>
                    </a:cxn>
                    <a:cxn ang="0">
                      <a:pos x="159" y="314"/>
                    </a:cxn>
                    <a:cxn ang="0">
                      <a:pos x="159" y="127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59" h="656">
                      <a:moveTo>
                        <a:pt x="23" y="0"/>
                      </a:moveTo>
                      <a:lnTo>
                        <a:pt x="99" y="127"/>
                      </a:lnTo>
                      <a:lnTo>
                        <a:pt x="99" y="202"/>
                      </a:lnTo>
                      <a:lnTo>
                        <a:pt x="0" y="453"/>
                      </a:lnTo>
                      <a:lnTo>
                        <a:pt x="11" y="656"/>
                      </a:lnTo>
                      <a:lnTo>
                        <a:pt x="159" y="314"/>
                      </a:lnTo>
                      <a:lnTo>
                        <a:pt x="159" y="127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97" name="Freeform 93"/>
                <p:cNvSpPr>
                  <a:spLocks/>
                </p:cNvSpPr>
                <p:nvPr/>
              </p:nvSpPr>
              <p:spPr bwMode="auto">
                <a:xfrm>
                  <a:off x="1417" y="2793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82" y="519"/>
                    </a:cxn>
                    <a:cxn ang="0">
                      <a:pos x="243" y="217"/>
                    </a:cxn>
                    <a:cxn ang="0">
                      <a:pos x="280" y="0"/>
                    </a:cxn>
                    <a:cxn ang="0">
                      <a:pos x="189" y="237"/>
                    </a:cxn>
                    <a:cxn ang="0">
                      <a:pos x="0" y="454"/>
                    </a:cxn>
                    <a:cxn ang="0">
                      <a:pos x="82" y="519"/>
                    </a:cxn>
                  </a:cxnLst>
                  <a:rect l="0" t="0" r="r" b="b"/>
                  <a:pathLst>
                    <a:path w="280" h="519">
                      <a:moveTo>
                        <a:pt x="82" y="519"/>
                      </a:moveTo>
                      <a:lnTo>
                        <a:pt x="243" y="217"/>
                      </a:lnTo>
                      <a:lnTo>
                        <a:pt x="280" y="0"/>
                      </a:lnTo>
                      <a:lnTo>
                        <a:pt x="189" y="237"/>
                      </a:lnTo>
                      <a:lnTo>
                        <a:pt x="0" y="454"/>
                      </a:lnTo>
                      <a:lnTo>
                        <a:pt x="82" y="5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98" name="Freeform 94"/>
                <p:cNvSpPr>
                  <a:spLocks/>
                </p:cNvSpPr>
                <p:nvPr/>
              </p:nvSpPr>
              <p:spPr bwMode="auto">
                <a:xfrm>
                  <a:off x="1343" y="2845"/>
                  <a:ext cx="102" cy="22"/>
                </a:xfrm>
                <a:custGeom>
                  <a:avLst/>
                  <a:gdLst/>
                  <a:ahLst/>
                  <a:cxnLst>
                    <a:cxn ang="0">
                      <a:pos x="0" y="394"/>
                    </a:cxn>
                    <a:cxn ang="0">
                      <a:pos x="503" y="201"/>
                    </a:cxn>
                    <a:cxn ang="0">
                      <a:pos x="1554" y="201"/>
                    </a:cxn>
                    <a:cxn ang="0">
                      <a:pos x="1554" y="0"/>
                    </a:cxn>
                    <a:cxn ang="0">
                      <a:pos x="1831" y="0"/>
                    </a:cxn>
                    <a:cxn ang="0">
                      <a:pos x="1831" y="201"/>
                    </a:cxn>
                    <a:cxn ang="0">
                      <a:pos x="1640" y="201"/>
                    </a:cxn>
                    <a:cxn ang="0">
                      <a:pos x="1640" y="394"/>
                    </a:cxn>
                    <a:cxn ang="0">
                      <a:pos x="0" y="394"/>
                    </a:cxn>
                  </a:cxnLst>
                  <a:rect l="0" t="0" r="r" b="b"/>
                  <a:pathLst>
                    <a:path w="1831" h="394">
                      <a:moveTo>
                        <a:pt x="0" y="394"/>
                      </a:moveTo>
                      <a:lnTo>
                        <a:pt x="503" y="201"/>
                      </a:lnTo>
                      <a:lnTo>
                        <a:pt x="1554" y="201"/>
                      </a:lnTo>
                      <a:lnTo>
                        <a:pt x="1554" y="0"/>
                      </a:lnTo>
                      <a:lnTo>
                        <a:pt x="1831" y="0"/>
                      </a:lnTo>
                      <a:lnTo>
                        <a:pt x="1831" y="201"/>
                      </a:lnTo>
                      <a:lnTo>
                        <a:pt x="1640" y="201"/>
                      </a:lnTo>
                      <a:lnTo>
                        <a:pt x="1640" y="394"/>
                      </a:lnTo>
                      <a:lnTo>
                        <a:pt x="0" y="3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799" name="Line 95"/>
                <p:cNvSpPr>
                  <a:spLocks noChangeShapeType="1"/>
                </p:cNvSpPr>
                <p:nvPr/>
              </p:nvSpPr>
              <p:spPr bwMode="auto">
                <a:xfrm>
                  <a:off x="1445" y="2641"/>
                  <a:ext cx="1" cy="19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800" name="Freeform 96"/>
                <p:cNvSpPr>
                  <a:spLocks/>
                </p:cNvSpPr>
                <p:nvPr/>
              </p:nvSpPr>
              <p:spPr bwMode="auto">
                <a:xfrm>
                  <a:off x="1155" y="2715"/>
                  <a:ext cx="32" cy="4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101" y="0"/>
                    </a:cxn>
                    <a:cxn ang="0">
                      <a:pos x="166" y="0"/>
                    </a:cxn>
                    <a:cxn ang="0">
                      <a:pos x="258" y="65"/>
                    </a:cxn>
                    <a:cxn ang="0">
                      <a:pos x="573" y="65"/>
                    </a:cxn>
                  </a:cxnLst>
                  <a:rect l="0" t="0" r="r" b="b"/>
                  <a:pathLst>
                    <a:path w="573" h="65">
                      <a:moveTo>
                        <a:pt x="0" y="65"/>
                      </a:moveTo>
                      <a:lnTo>
                        <a:pt x="101" y="0"/>
                      </a:lnTo>
                      <a:lnTo>
                        <a:pt x="166" y="0"/>
                      </a:lnTo>
                      <a:lnTo>
                        <a:pt x="258" y="65"/>
                      </a:lnTo>
                      <a:lnTo>
                        <a:pt x="573" y="6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801" name="Freeform 97"/>
                <p:cNvSpPr>
                  <a:spLocks/>
                </p:cNvSpPr>
                <p:nvPr/>
              </p:nvSpPr>
              <p:spPr bwMode="auto">
                <a:xfrm>
                  <a:off x="1167" y="2639"/>
                  <a:ext cx="42" cy="70"/>
                </a:xfrm>
                <a:custGeom>
                  <a:avLst/>
                  <a:gdLst/>
                  <a:ahLst/>
                  <a:cxnLst>
                    <a:cxn ang="0">
                      <a:pos x="173" y="1256"/>
                    </a:cxn>
                    <a:cxn ang="0">
                      <a:pos x="227" y="639"/>
                    </a:cxn>
                    <a:cxn ang="0">
                      <a:pos x="78" y="639"/>
                    </a:cxn>
                    <a:cxn ang="0">
                      <a:pos x="0" y="567"/>
                    </a:cxn>
                    <a:cxn ang="0">
                      <a:pos x="0" y="281"/>
                    </a:cxn>
                    <a:cxn ang="0">
                      <a:pos x="356" y="0"/>
                    </a:cxn>
                    <a:cxn ang="0">
                      <a:pos x="460" y="86"/>
                    </a:cxn>
                    <a:cxn ang="0">
                      <a:pos x="758" y="86"/>
                    </a:cxn>
                    <a:cxn ang="0">
                      <a:pos x="758" y="317"/>
                    </a:cxn>
                    <a:cxn ang="0">
                      <a:pos x="487" y="317"/>
                    </a:cxn>
                    <a:cxn ang="0">
                      <a:pos x="341" y="452"/>
                    </a:cxn>
                    <a:cxn ang="0">
                      <a:pos x="173" y="1256"/>
                    </a:cxn>
                  </a:cxnLst>
                  <a:rect l="0" t="0" r="r" b="b"/>
                  <a:pathLst>
                    <a:path w="758" h="1256">
                      <a:moveTo>
                        <a:pt x="173" y="1256"/>
                      </a:moveTo>
                      <a:lnTo>
                        <a:pt x="227" y="639"/>
                      </a:lnTo>
                      <a:lnTo>
                        <a:pt x="78" y="639"/>
                      </a:lnTo>
                      <a:lnTo>
                        <a:pt x="0" y="567"/>
                      </a:lnTo>
                      <a:lnTo>
                        <a:pt x="0" y="281"/>
                      </a:lnTo>
                      <a:lnTo>
                        <a:pt x="356" y="0"/>
                      </a:lnTo>
                      <a:lnTo>
                        <a:pt x="460" y="86"/>
                      </a:lnTo>
                      <a:lnTo>
                        <a:pt x="758" y="86"/>
                      </a:lnTo>
                      <a:lnTo>
                        <a:pt x="758" y="317"/>
                      </a:lnTo>
                      <a:lnTo>
                        <a:pt x="487" y="317"/>
                      </a:lnTo>
                      <a:lnTo>
                        <a:pt x="341" y="452"/>
                      </a:lnTo>
                      <a:lnTo>
                        <a:pt x="173" y="12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802" name="Freeform 98"/>
                <p:cNvSpPr>
                  <a:spLocks/>
                </p:cNvSpPr>
                <p:nvPr/>
              </p:nvSpPr>
              <p:spPr bwMode="auto">
                <a:xfrm>
                  <a:off x="1244" y="2695"/>
                  <a:ext cx="21" cy="12"/>
                </a:xfrm>
                <a:custGeom>
                  <a:avLst/>
                  <a:gdLst/>
                  <a:ahLst/>
                  <a:cxnLst>
                    <a:cxn ang="0">
                      <a:pos x="325" y="0"/>
                    </a:cxn>
                    <a:cxn ang="0">
                      <a:pos x="0" y="217"/>
                    </a:cxn>
                    <a:cxn ang="0">
                      <a:pos x="378" y="105"/>
                    </a:cxn>
                    <a:cxn ang="0">
                      <a:pos x="325" y="0"/>
                    </a:cxn>
                  </a:cxnLst>
                  <a:rect l="0" t="0" r="r" b="b"/>
                  <a:pathLst>
                    <a:path w="378" h="217">
                      <a:moveTo>
                        <a:pt x="325" y="0"/>
                      </a:moveTo>
                      <a:lnTo>
                        <a:pt x="0" y="217"/>
                      </a:lnTo>
                      <a:lnTo>
                        <a:pt x="378" y="105"/>
                      </a:lnTo>
                      <a:lnTo>
                        <a:pt x="32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</p:grpSp>
          <p:sp>
            <p:nvSpPr>
              <p:cNvPr id="72805" name="Text Box 101"/>
              <p:cNvSpPr txBox="1">
                <a:spLocks noChangeArrowheads="1"/>
              </p:cNvSpPr>
              <p:nvPr/>
            </p:nvSpPr>
            <p:spPr bwMode="auto">
              <a:xfrm>
                <a:off x="2014" y="888"/>
                <a:ext cx="9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Eras Bold ITC" panose="020B0907030504020204" pitchFamily="34" charset="0"/>
                  </a:rPr>
                  <a:t>Teaching-</a:t>
                </a:r>
              </a:p>
              <a:p>
                <a:pPr eaLnBrk="0" hangingPunct="0"/>
                <a:r>
                  <a:rPr lang="en-US" sz="1200" b="1" dirty="0">
                    <a:latin typeface="Eras Bold ITC" panose="020B0907030504020204" pitchFamily="34" charset="0"/>
                  </a:rPr>
                  <a:t>Learning </a:t>
                </a:r>
                <a:r>
                  <a:rPr lang="en-US" sz="1200" b="1" dirty="0" err="1">
                    <a:latin typeface="Eras Bold ITC" panose="020B0907030504020204" pitchFamily="34" charset="0"/>
                  </a:rPr>
                  <a:t>Procces</a:t>
                </a:r>
                <a:endParaRPr lang="en-US" sz="1200" b="1" dirty="0">
                  <a:latin typeface="Eras Bold ITC" panose="020B0907030504020204" pitchFamily="34" charset="0"/>
                </a:endParaRPr>
              </a:p>
            </p:txBody>
          </p:sp>
        </p:grpSp>
        <p:grpSp>
          <p:nvGrpSpPr>
            <p:cNvPr id="6" name="Group 103"/>
            <p:cNvGrpSpPr>
              <a:grpSpLocks/>
            </p:cNvGrpSpPr>
            <p:nvPr/>
          </p:nvGrpSpPr>
          <p:grpSpPr bwMode="auto">
            <a:xfrm>
              <a:off x="3264" y="864"/>
              <a:ext cx="658" cy="908"/>
              <a:chOff x="3489" y="371"/>
              <a:chExt cx="658" cy="908"/>
            </a:xfrm>
          </p:grpSpPr>
          <p:pic>
            <p:nvPicPr>
              <p:cNvPr id="72808" name="Picture 10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89" y="371"/>
                <a:ext cx="608" cy="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2809" name="Text Box 105"/>
              <p:cNvSpPr txBox="1">
                <a:spLocks noChangeArrowheads="1"/>
              </p:cNvSpPr>
              <p:nvPr/>
            </p:nvSpPr>
            <p:spPr bwMode="auto">
              <a:xfrm>
                <a:off x="3524" y="1105"/>
                <a:ext cx="62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latin typeface="Eras Bold ITC" panose="020B0907030504020204" pitchFamily="34" charset="0"/>
                  </a:rPr>
                  <a:t>Graduates</a:t>
                </a:r>
              </a:p>
            </p:txBody>
          </p:sp>
        </p:grpSp>
        <p:grpSp>
          <p:nvGrpSpPr>
            <p:cNvPr id="7" name="Group 106"/>
            <p:cNvGrpSpPr>
              <a:grpSpLocks/>
            </p:cNvGrpSpPr>
            <p:nvPr/>
          </p:nvGrpSpPr>
          <p:grpSpPr bwMode="auto">
            <a:xfrm>
              <a:off x="1084" y="917"/>
              <a:ext cx="583" cy="959"/>
              <a:chOff x="1243" y="420"/>
              <a:chExt cx="583" cy="959"/>
            </a:xfrm>
          </p:grpSpPr>
          <p:sp>
            <p:nvSpPr>
              <p:cNvPr id="72811" name="Text Box 107"/>
              <p:cNvSpPr txBox="1">
                <a:spLocks noChangeArrowheads="1"/>
              </p:cNvSpPr>
              <p:nvPr/>
            </p:nvSpPr>
            <p:spPr bwMode="auto">
              <a:xfrm>
                <a:off x="1243" y="1088"/>
                <a:ext cx="57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200" b="1">
                    <a:latin typeface="Eras Bold ITC" panose="020B0907030504020204" pitchFamily="34" charset="0"/>
                  </a:rPr>
                  <a:t>Incoming</a:t>
                </a:r>
              </a:p>
              <a:p>
                <a:pPr algn="ctr" eaLnBrk="0" hangingPunct="0"/>
                <a:r>
                  <a:rPr lang="en-US" sz="1200" b="1">
                    <a:latin typeface="Eras Bold ITC" panose="020B0907030504020204" pitchFamily="34" charset="0"/>
                  </a:rPr>
                  <a:t>Students</a:t>
                </a:r>
              </a:p>
            </p:txBody>
          </p:sp>
          <p:pic>
            <p:nvPicPr>
              <p:cNvPr id="72812" name="Picture 108" descr="incomi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20" y="420"/>
                <a:ext cx="506" cy="69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2813" name="AutoShape 109"/>
          <p:cNvSpPr>
            <a:spLocks noChangeArrowheads="1"/>
          </p:cNvSpPr>
          <p:nvPr/>
        </p:nvSpPr>
        <p:spPr bwMode="auto">
          <a:xfrm rot="16200000">
            <a:off x="2365374" y="2559049"/>
            <a:ext cx="2755902" cy="5162550"/>
          </a:xfrm>
          <a:prstGeom prst="homePlate">
            <a:avLst>
              <a:gd name="adj" fmla="val 72611"/>
            </a:avLst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Eras Bold ITC" panose="020B0907030504020204" pitchFamily="34" charset="0"/>
            </a:endParaRPr>
          </a:p>
        </p:txBody>
      </p:sp>
      <p:grpSp>
        <p:nvGrpSpPr>
          <p:cNvPr id="8" name="Group 110"/>
          <p:cNvGrpSpPr>
            <a:grpSpLocks/>
          </p:cNvGrpSpPr>
          <p:nvPr/>
        </p:nvGrpSpPr>
        <p:grpSpPr bwMode="auto">
          <a:xfrm>
            <a:off x="1753783" y="5675769"/>
            <a:ext cx="4165992" cy="726069"/>
            <a:chOff x="770" y="3365"/>
            <a:chExt cx="3516" cy="654"/>
          </a:xfrm>
        </p:grpSpPr>
        <p:sp>
          <p:nvSpPr>
            <p:cNvPr id="72815" name="Rectangle 111"/>
            <p:cNvSpPr>
              <a:spLocks noChangeArrowheads="1"/>
            </p:cNvSpPr>
            <p:nvPr/>
          </p:nvSpPr>
          <p:spPr bwMode="auto">
            <a:xfrm>
              <a:off x="770" y="3451"/>
              <a:ext cx="3516" cy="568"/>
            </a:xfrm>
            <a:prstGeom prst="rect">
              <a:avLst/>
            </a:prstGeom>
            <a:solidFill>
              <a:srgbClr val="CC66FF">
                <a:alpha val="70000"/>
              </a:srgbClr>
            </a:solidFill>
            <a:ln w="9525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GB" sz="2400">
                <a:latin typeface="Eras Bold ITC" panose="020B0907030504020204" pitchFamily="34" charset="0"/>
              </a:endParaRPr>
            </a:p>
          </p:txBody>
        </p:sp>
        <p:sp>
          <p:nvSpPr>
            <p:cNvPr id="72818" name="Text Box 114"/>
            <p:cNvSpPr txBox="1">
              <a:spLocks noChangeArrowheads="1"/>
            </p:cNvSpPr>
            <p:nvPr/>
          </p:nvSpPr>
          <p:spPr bwMode="auto">
            <a:xfrm>
              <a:off x="1348" y="3643"/>
              <a:ext cx="2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00" b="1" dirty="0">
                  <a:latin typeface="Eras Bold ITC" panose="020B0907030504020204" pitchFamily="34" charset="0"/>
                </a:rPr>
                <a:t>Staff</a:t>
              </a:r>
            </a:p>
          </p:txBody>
        </p:sp>
        <p:sp>
          <p:nvSpPr>
            <p:cNvPr id="72827" name="Text Box 123"/>
            <p:cNvSpPr txBox="1">
              <a:spLocks noChangeArrowheads="1"/>
            </p:cNvSpPr>
            <p:nvPr/>
          </p:nvSpPr>
          <p:spPr bwMode="auto">
            <a:xfrm>
              <a:off x="3571" y="3829"/>
              <a:ext cx="37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00" b="1" dirty="0">
                  <a:latin typeface="Eras Bold ITC" panose="020B0907030504020204" pitchFamily="34" charset="0"/>
                </a:rPr>
                <a:t>Library</a:t>
              </a:r>
            </a:p>
          </p:txBody>
        </p:sp>
        <p:grpSp>
          <p:nvGrpSpPr>
            <p:cNvPr id="12" name="Group 124"/>
            <p:cNvGrpSpPr>
              <a:grpSpLocks/>
            </p:cNvGrpSpPr>
            <p:nvPr/>
          </p:nvGrpSpPr>
          <p:grpSpPr bwMode="auto">
            <a:xfrm>
              <a:off x="2184" y="3365"/>
              <a:ext cx="761" cy="447"/>
              <a:chOff x="2685" y="3211"/>
              <a:chExt cx="761" cy="447"/>
            </a:xfrm>
          </p:grpSpPr>
          <p:graphicFrame>
            <p:nvGraphicFramePr>
              <p:cNvPr id="72829" name="Object 1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11487641"/>
                  </p:ext>
                </p:extLst>
              </p:nvPr>
            </p:nvGraphicFramePr>
            <p:xfrm>
              <a:off x="2685" y="3211"/>
              <a:ext cx="673" cy="3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9" name="Clip" r:id="rId5" imgW="5281200" imgH="2430000" progId="">
                      <p:embed/>
                    </p:oleObj>
                  </mc:Choice>
                  <mc:Fallback>
                    <p:oleObj name="Clip" r:id="rId5" imgW="5281200" imgH="2430000" progId="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5" y="3211"/>
                            <a:ext cx="673" cy="31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830" name="Text Box 126"/>
              <p:cNvSpPr txBox="1">
                <a:spLocks noChangeArrowheads="1"/>
              </p:cNvSpPr>
              <p:nvPr/>
            </p:nvSpPr>
            <p:spPr bwMode="auto">
              <a:xfrm>
                <a:off x="2685" y="3513"/>
                <a:ext cx="761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00" b="1" dirty="0">
                    <a:latin typeface="Eras Bold ITC" panose="020B0907030504020204" pitchFamily="34" charset="0"/>
                  </a:rPr>
                  <a:t>Physical Facilities</a:t>
                </a:r>
              </a:p>
            </p:txBody>
          </p:sp>
        </p:grpSp>
        <p:grpSp>
          <p:nvGrpSpPr>
            <p:cNvPr id="13" name="Group 127"/>
            <p:cNvGrpSpPr>
              <a:grpSpLocks/>
            </p:cNvGrpSpPr>
            <p:nvPr/>
          </p:nvGrpSpPr>
          <p:grpSpPr bwMode="auto">
            <a:xfrm>
              <a:off x="3248" y="3488"/>
              <a:ext cx="886" cy="345"/>
              <a:chOff x="3864" y="3285"/>
              <a:chExt cx="886" cy="345"/>
            </a:xfrm>
          </p:grpSpPr>
          <p:grpSp>
            <p:nvGrpSpPr>
              <p:cNvPr id="14" name="Group 128"/>
              <p:cNvGrpSpPr>
                <a:grpSpLocks/>
              </p:cNvGrpSpPr>
              <p:nvPr/>
            </p:nvGrpSpPr>
            <p:grpSpPr bwMode="auto">
              <a:xfrm>
                <a:off x="3864" y="3285"/>
                <a:ext cx="407" cy="345"/>
                <a:chOff x="2090" y="1180"/>
                <a:chExt cx="2653" cy="2236"/>
              </a:xfrm>
            </p:grpSpPr>
            <p:grpSp>
              <p:nvGrpSpPr>
                <p:cNvPr id="15" name="Group 130"/>
                <p:cNvGrpSpPr>
                  <a:grpSpLocks/>
                </p:cNvGrpSpPr>
                <p:nvPr/>
              </p:nvGrpSpPr>
              <p:grpSpPr bwMode="auto">
                <a:xfrm>
                  <a:off x="2208" y="2315"/>
                  <a:ext cx="971" cy="806"/>
                  <a:chOff x="2208" y="2315"/>
                  <a:chExt cx="971" cy="806"/>
                </a:xfrm>
              </p:grpSpPr>
              <p:grpSp>
                <p:nvGrpSpPr>
                  <p:cNvPr id="16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208" y="2500"/>
                    <a:ext cx="636" cy="621"/>
                    <a:chOff x="2208" y="2500"/>
                    <a:chExt cx="636" cy="621"/>
                  </a:xfrm>
                </p:grpSpPr>
                <p:sp>
                  <p:nvSpPr>
                    <p:cNvPr id="72836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2208" y="2500"/>
                      <a:ext cx="636" cy="621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574"/>
                        </a:cxn>
                        <a:cxn ang="0">
                          <a:pos x="669" y="889"/>
                        </a:cxn>
                        <a:cxn ang="0">
                          <a:pos x="635" y="956"/>
                        </a:cxn>
                        <a:cxn ang="0">
                          <a:pos x="740" y="1100"/>
                        </a:cxn>
                        <a:cxn ang="0">
                          <a:pos x="954" y="639"/>
                        </a:cxn>
                        <a:cxn ang="0">
                          <a:pos x="989" y="462"/>
                        </a:cxn>
                        <a:cxn ang="0">
                          <a:pos x="908" y="514"/>
                        </a:cxn>
                        <a:cxn ang="0">
                          <a:pos x="177" y="141"/>
                        </a:cxn>
                        <a:cxn ang="0">
                          <a:pos x="247" y="0"/>
                        </a:cxn>
                        <a:cxn ang="0">
                          <a:pos x="1095" y="390"/>
                        </a:cxn>
                        <a:cxn ang="0">
                          <a:pos x="1129" y="321"/>
                        </a:cxn>
                        <a:cxn ang="0">
                          <a:pos x="1270" y="390"/>
                        </a:cxn>
                        <a:cxn ang="0">
                          <a:pos x="1200" y="568"/>
                        </a:cxn>
                        <a:cxn ang="0">
                          <a:pos x="1023" y="709"/>
                        </a:cxn>
                        <a:cxn ang="0">
                          <a:pos x="774" y="1241"/>
                        </a:cxn>
                        <a:cxn ang="0">
                          <a:pos x="424" y="1030"/>
                        </a:cxn>
                        <a:cxn ang="0">
                          <a:pos x="0" y="673"/>
                        </a:cxn>
                        <a:cxn ang="0">
                          <a:pos x="42" y="574"/>
                        </a:cxn>
                      </a:cxnLst>
                      <a:rect l="0" t="0" r="r" b="b"/>
                      <a:pathLst>
                        <a:path w="1270" h="1241">
                          <a:moveTo>
                            <a:pt x="42" y="574"/>
                          </a:moveTo>
                          <a:lnTo>
                            <a:pt x="669" y="889"/>
                          </a:lnTo>
                          <a:lnTo>
                            <a:pt x="635" y="956"/>
                          </a:lnTo>
                          <a:lnTo>
                            <a:pt x="740" y="1100"/>
                          </a:lnTo>
                          <a:lnTo>
                            <a:pt x="954" y="639"/>
                          </a:lnTo>
                          <a:lnTo>
                            <a:pt x="989" y="462"/>
                          </a:lnTo>
                          <a:lnTo>
                            <a:pt x="908" y="514"/>
                          </a:lnTo>
                          <a:lnTo>
                            <a:pt x="177" y="141"/>
                          </a:lnTo>
                          <a:lnTo>
                            <a:pt x="247" y="0"/>
                          </a:lnTo>
                          <a:lnTo>
                            <a:pt x="1095" y="390"/>
                          </a:lnTo>
                          <a:lnTo>
                            <a:pt x="1129" y="321"/>
                          </a:lnTo>
                          <a:lnTo>
                            <a:pt x="1270" y="390"/>
                          </a:lnTo>
                          <a:lnTo>
                            <a:pt x="1200" y="568"/>
                          </a:lnTo>
                          <a:lnTo>
                            <a:pt x="1023" y="709"/>
                          </a:lnTo>
                          <a:lnTo>
                            <a:pt x="774" y="1241"/>
                          </a:lnTo>
                          <a:lnTo>
                            <a:pt x="424" y="1030"/>
                          </a:lnTo>
                          <a:lnTo>
                            <a:pt x="0" y="673"/>
                          </a:lnTo>
                          <a:lnTo>
                            <a:pt x="42" y="574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Eras Bold ITC" panose="020B0907030504020204" pitchFamily="34" charset="0"/>
                      </a:endParaRPr>
                    </a:p>
                  </p:txBody>
                </p:sp>
                <p:sp>
                  <p:nvSpPr>
                    <p:cNvPr id="72837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2213" y="2786"/>
                      <a:ext cx="331" cy="194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0"/>
                        </a:cxn>
                        <a:cxn ang="0">
                          <a:pos x="661" y="317"/>
                        </a:cxn>
                        <a:cxn ang="0">
                          <a:pos x="625" y="388"/>
                        </a:cxn>
                        <a:cxn ang="0">
                          <a:pos x="0" y="73"/>
                        </a:cxn>
                        <a:cxn ang="0">
                          <a:pos x="32" y="0"/>
                        </a:cxn>
                      </a:cxnLst>
                      <a:rect l="0" t="0" r="r" b="b"/>
                      <a:pathLst>
                        <a:path w="661" h="388">
                          <a:moveTo>
                            <a:pt x="32" y="0"/>
                          </a:moveTo>
                          <a:lnTo>
                            <a:pt x="661" y="317"/>
                          </a:lnTo>
                          <a:lnTo>
                            <a:pt x="625" y="388"/>
                          </a:lnTo>
                          <a:lnTo>
                            <a:pt x="0" y="73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Eras Bold ITC" panose="020B0907030504020204" pitchFamily="34" charset="0"/>
                      </a:endParaRPr>
                    </a:p>
                  </p:txBody>
                </p:sp>
              </p:grpSp>
              <p:grpSp>
                <p:nvGrpSpPr>
                  <p:cNvPr id="17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261" y="2315"/>
                    <a:ext cx="918" cy="345"/>
                    <a:chOff x="2261" y="2315"/>
                    <a:chExt cx="918" cy="345"/>
                  </a:xfrm>
                </p:grpSpPr>
                <p:sp>
                  <p:nvSpPr>
                    <p:cNvPr id="72839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2261" y="2315"/>
                      <a:ext cx="918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80" y="0"/>
                        </a:cxn>
                        <a:cxn ang="0">
                          <a:pos x="1173" y="549"/>
                        </a:cxn>
                        <a:cxn ang="0">
                          <a:pos x="1836" y="549"/>
                        </a:cxn>
                        <a:cxn ang="0">
                          <a:pos x="1836" y="691"/>
                        </a:cxn>
                        <a:cxn ang="0">
                          <a:pos x="1042" y="691"/>
                        </a:cxn>
                        <a:cxn ang="0">
                          <a:pos x="0" y="159"/>
                        </a:cxn>
                        <a:cxn ang="0">
                          <a:pos x="80" y="0"/>
                        </a:cxn>
                      </a:cxnLst>
                      <a:rect l="0" t="0" r="r" b="b"/>
                      <a:pathLst>
                        <a:path w="1836" h="691">
                          <a:moveTo>
                            <a:pt x="80" y="0"/>
                          </a:moveTo>
                          <a:lnTo>
                            <a:pt x="1173" y="549"/>
                          </a:lnTo>
                          <a:lnTo>
                            <a:pt x="1836" y="549"/>
                          </a:lnTo>
                          <a:lnTo>
                            <a:pt x="1836" y="691"/>
                          </a:lnTo>
                          <a:lnTo>
                            <a:pt x="1042" y="691"/>
                          </a:lnTo>
                          <a:lnTo>
                            <a:pt x="0" y="159"/>
                          </a:lnTo>
                          <a:lnTo>
                            <a:pt x="80" y="0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Eras Bold ITC" panose="020B0907030504020204" pitchFamily="34" charset="0"/>
                      </a:endParaRPr>
                    </a:p>
                  </p:txBody>
                </p:sp>
                <p:sp>
                  <p:nvSpPr>
                    <p:cNvPr id="7284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79" y="2377"/>
                      <a:ext cx="537" cy="26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Eras Bold ITC" panose="020B0907030504020204" pitchFamily="34" charset="0"/>
                      </a:endParaRPr>
                    </a:p>
                  </p:txBody>
                </p:sp>
              </p:grpSp>
              <p:sp>
                <p:nvSpPr>
                  <p:cNvPr id="72841" name="Freeform 137"/>
                  <p:cNvSpPr>
                    <a:spLocks/>
                  </p:cNvSpPr>
                  <p:nvPr/>
                </p:nvSpPr>
                <p:spPr bwMode="auto">
                  <a:xfrm>
                    <a:off x="2287" y="2421"/>
                    <a:ext cx="495" cy="292"/>
                  </a:xfrm>
                  <a:custGeom>
                    <a:avLst/>
                    <a:gdLst/>
                    <a:ahLst/>
                    <a:cxnLst>
                      <a:cxn ang="0">
                        <a:pos x="54" y="0"/>
                      </a:cxn>
                      <a:cxn ang="0">
                        <a:pos x="0" y="113"/>
                      </a:cxn>
                      <a:cxn ang="0">
                        <a:pos x="938" y="583"/>
                      </a:cxn>
                      <a:cxn ang="0">
                        <a:pos x="990" y="468"/>
                      </a:cxn>
                      <a:cxn ang="0">
                        <a:pos x="54" y="0"/>
                      </a:cxn>
                    </a:cxnLst>
                    <a:rect l="0" t="0" r="r" b="b"/>
                    <a:pathLst>
                      <a:path w="990" h="583">
                        <a:moveTo>
                          <a:pt x="54" y="0"/>
                        </a:moveTo>
                        <a:lnTo>
                          <a:pt x="0" y="113"/>
                        </a:lnTo>
                        <a:lnTo>
                          <a:pt x="938" y="583"/>
                        </a:lnTo>
                        <a:lnTo>
                          <a:pt x="990" y="468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Eras Bold ITC" panose="020B0907030504020204" pitchFamily="34" charset="0"/>
                    </a:endParaRPr>
                  </a:p>
                </p:txBody>
              </p:sp>
            </p:grpSp>
            <p:grpSp>
              <p:nvGrpSpPr>
                <p:cNvPr id="18" name="Group 138"/>
                <p:cNvGrpSpPr>
                  <a:grpSpLocks/>
                </p:cNvGrpSpPr>
                <p:nvPr/>
              </p:nvGrpSpPr>
              <p:grpSpPr bwMode="auto">
                <a:xfrm>
                  <a:off x="2490" y="1180"/>
                  <a:ext cx="2253" cy="1216"/>
                  <a:chOff x="2490" y="1180"/>
                  <a:chExt cx="2253" cy="1216"/>
                </a:xfrm>
              </p:grpSpPr>
              <p:sp>
                <p:nvSpPr>
                  <p:cNvPr id="72843" name="Freeform 139"/>
                  <p:cNvSpPr>
                    <a:spLocks/>
                  </p:cNvSpPr>
                  <p:nvPr/>
                </p:nvSpPr>
                <p:spPr bwMode="auto">
                  <a:xfrm>
                    <a:off x="2543" y="2155"/>
                    <a:ext cx="213" cy="189"/>
                  </a:xfrm>
                  <a:custGeom>
                    <a:avLst/>
                    <a:gdLst/>
                    <a:ahLst/>
                    <a:cxnLst>
                      <a:cxn ang="0">
                        <a:pos x="105" y="0"/>
                      </a:cxn>
                      <a:cxn ang="0">
                        <a:pos x="0" y="213"/>
                      </a:cxn>
                      <a:cxn ang="0">
                        <a:pos x="326" y="376"/>
                      </a:cxn>
                      <a:cxn ang="0">
                        <a:pos x="426" y="177"/>
                      </a:cxn>
                      <a:cxn ang="0">
                        <a:pos x="105" y="0"/>
                      </a:cxn>
                    </a:cxnLst>
                    <a:rect l="0" t="0" r="r" b="b"/>
                    <a:pathLst>
                      <a:path w="426" h="376">
                        <a:moveTo>
                          <a:pt x="105" y="0"/>
                        </a:moveTo>
                        <a:lnTo>
                          <a:pt x="0" y="213"/>
                        </a:lnTo>
                        <a:lnTo>
                          <a:pt x="326" y="376"/>
                        </a:lnTo>
                        <a:lnTo>
                          <a:pt x="426" y="177"/>
                        </a:lnTo>
                        <a:lnTo>
                          <a:pt x="10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Eras Bold ITC" panose="020B0907030504020204" pitchFamily="34" charset="0"/>
                    </a:endParaRPr>
                  </a:p>
                </p:txBody>
              </p:sp>
              <p:grpSp>
                <p:nvGrpSpPr>
                  <p:cNvPr id="19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2614" y="1545"/>
                    <a:ext cx="459" cy="637"/>
                    <a:chOff x="2614" y="1545"/>
                    <a:chExt cx="459" cy="637"/>
                  </a:xfrm>
                </p:grpSpPr>
                <p:sp>
                  <p:nvSpPr>
                    <p:cNvPr id="72845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2614" y="1545"/>
                      <a:ext cx="459" cy="637"/>
                    </a:xfrm>
                    <a:custGeom>
                      <a:avLst/>
                      <a:gdLst/>
                      <a:ahLst/>
                      <a:cxnLst>
                        <a:cxn ang="0">
                          <a:pos x="530" y="0"/>
                        </a:cxn>
                        <a:cxn ang="0">
                          <a:pos x="918" y="211"/>
                        </a:cxn>
                        <a:cxn ang="0">
                          <a:pos x="390" y="1275"/>
                        </a:cxn>
                        <a:cxn ang="0">
                          <a:pos x="0" y="1061"/>
                        </a:cxn>
                        <a:cxn ang="0">
                          <a:pos x="530" y="0"/>
                        </a:cxn>
                      </a:cxnLst>
                      <a:rect l="0" t="0" r="r" b="b"/>
                      <a:pathLst>
                        <a:path w="918" h="1275">
                          <a:moveTo>
                            <a:pt x="530" y="0"/>
                          </a:moveTo>
                          <a:lnTo>
                            <a:pt x="918" y="211"/>
                          </a:lnTo>
                          <a:lnTo>
                            <a:pt x="390" y="1275"/>
                          </a:lnTo>
                          <a:lnTo>
                            <a:pt x="0" y="1061"/>
                          </a:lnTo>
                          <a:lnTo>
                            <a:pt x="53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Eras Bold ITC" panose="020B0907030504020204" pitchFamily="34" charset="0"/>
                      </a:endParaRPr>
                    </a:p>
                  </p:txBody>
                </p:sp>
                <p:sp>
                  <p:nvSpPr>
                    <p:cNvPr id="72846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2667" y="1598"/>
                      <a:ext cx="299" cy="531"/>
                    </a:xfrm>
                    <a:custGeom>
                      <a:avLst/>
                      <a:gdLst/>
                      <a:ahLst/>
                      <a:cxnLst>
                        <a:cxn ang="0">
                          <a:pos x="529" y="0"/>
                        </a:cxn>
                        <a:cxn ang="0">
                          <a:pos x="0" y="1026"/>
                        </a:cxn>
                        <a:cxn ang="0">
                          <a:pos x="71" y="1062"/>
                        </a:cxn>
                        <a:cxn ang="0">
                          <a:pos x="597" y="40"/>
                        </a:cxn>
                        <a:cxn ang="0">
                          <a:pos x="529" y="0"/>
                        </a:cxn>
                      </a:cxnLst>
                      <a:rect l="0" t="0" r="r" b="b"/>
                      <a:pathLst>
                        <a:path w="597" h="1062">
                          <a:moveTo>
                            <a:pt x="529" y="0"/>
                          </a:moveTo>
                          <a:lnTo>
                            <a:pt x="0" y="1026"/>
                          </a:lnTo>
                          <a:lnTo>
                            <a:pt x="71" y="1062"/>
                          </a:lnTo>
                          <a:lnTo>
                            <a:pt x="597" y="40"/>
                          </a:lnTo>
                          <a:lnTo>
                            <a:pt x="529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Eras Bold ITC" panose="020B0907030504020204" pitchFamily="34" charset="0"/>
                      </a:endParaRPr>
                    </a:p>
                  </p:txBody>
                </p:sp>
              </p:grpSp>
              <p:grpSp>
                <p:nvGrpSpPr>
                  <p:cNvPr id="20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2844" y="1180"/>
                    <a:ext cx="1899" cy="506"/>
                    <a:chOff x="2844" y="1180"/>
                    <a:chExt cx="1899" cy="506"/>
                  </a:xfrm>
                </p:grpSpPr>
                <p:sp>
                  <p:nvSpPr>
                    <p:cNvPr id="72848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3010" y="1233"/>
                      <a:ext cx="177" cy="223"/>
                    </a:xfrm>
                    <a:custGeom>
                      <a:avLst/>
                      <a:gdLst/>
                      <a:ahLst/>
                      <a:cxnLst>
                        <a:cxn ang="0">
                          <a:pos x="179" y="0"/>
                        </a:cxn>
                        <a:cxn ang="0">
                          <a:pos x="0" y="327"/>
                        </a:cxn>
                        <a:cxn ang="0">
                          <a:pos x="205" y="446"/>
                        </a:cxn>
                        <a:cxn ang="0">
                          <a:pos x="354" y="88"/>
                        </a:cxn>
                        <a:cxn ang="0">
                          <a:pos x="179" y="0"/>
                        </a:cxn>
                      </a:cxnLst>
                      <a:rect l="0" t="0" r="r" b="b"/>
                      <a:pathLst>
                        <a:path w="354" h="446">
                          <a:moveTo>
                            <a:pt x="179" y="0"/>
                          </a:moveTo>
                          <a:lnTo>
                            <a:pt x="0" y="327"/>
                          </a:lnTo>
                          <a:lnTo>
                            <a:pt x="205" y="446"/>
                          </a:lnTo>
                          <a:lnTo>
                            <a:pt x="354" y="88"/>
                          </a:lnTo>
                          <a:lnTo>
                            <a:pt x="179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Eras Bold ITC" panose="020B0907030504020204" pitchFamily="34" charset="0"/>
                      </a:endParaRPr>
                    </a:p>
                  </p:txBody>
                </p:sp>
                <p:sp>
                  <p:nvSpPr>
                    <p:cNvPr id="72849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2936" y="1452"/>
                      <a:ext cx="155" cy="128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0"/>
                        </a:cxn>
                        <a:cxn ang="0">
                          <a:pos x="0" y="114"/>
                        </a:cxn>
                        <a:cxn ang="0">
                          <a:pos x="249" y="255"/>
                        </a:cxn>
                        <a:cxn ang="0">
                          <a:pos x="309" y="132"/>
                        </a:cxn>
                        <a:cxn ang="0">
                          <a:pos x="66" y="0"/>
                        </a:cxn>
                      </a:cxnLst>
                      <a:rect l="0" t="0" r="r" b="b"/>
                      <a:pathLst>
                        <a:path w="309" h="255">
                          <a:moveTo>
                            <a:pt x="66" y="0"/>
                          </a:moveTo>
                          <a:lnTo>
                            <a:pt x="0" y="114"/>
                          </a:lnTo>
                          <a:lnTo>
                            <a:pt x="249" y="255"/>
                          </a:lnTo>
                          <a:lnTo>
                            <a:pt x="309" y="132"/>
                          </a:lnTo>
                          <a:lnTo>
                            <a:pt x="66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Eras Bold ITC" panose="020B0907030504020204" pitchFamily="34" charset="0"/>
                      </a:endParaRPr>
                    </a:p>
                  </p:txBody>
                </p:sp>
                <p:grpSp>
                  <p:nvGrpSpPr>
                    <p:cNvPr id="21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44" y="1474"/>
                      <a:ext cx="1899" cy="212"/>
                      <a:chOff x="2844" y="1474"/>
                      <a:chExt cx="1899" cy="212"/>
                    </a:xfrm>
                  </p:grpSpPr>
                  <p:sp>
                    <p:nvSpPr>
                      <p:cNvPr id="72851" name="Freeform 1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44" y="1474"/>
                        <a:ext cx="281" cy="2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0" y="0"/>
                          </a:cxn>
                          <a:cxn ang="0">
                            <a:pos x="564" y="283"/>
                          </a:cxn>
                          <a:cxn ang="0">
                            <a:pos x="494" y="425"/>
                          </a:cxn>
                          <a:cxn ang="0">
                            <a:pos x="0" y="142"/>
                          </a:cxn>
                          <a:cxn ang="0">
                            <a:pos x="70" y="0"/>
                          </a:cxn>
                        </a:cxnLst>
                        <a:rect l="0" t="0" r="r" b="b"/>
                        <a:pathLst>
                          <a:path w="564" h="425">
                            <a:moveTo>
                              <a:pt x="70" y="0"/>
                            </a:moveTo>
                            <a:lnTo>
                              <a:pt x="564" y="283"/>
                            </a:lnTo>
                            <a:lnTo>
                              <a:pt x="494" y="425"/>
                            </a:lnTo>
                            <a:lnTo>
                              <a:pt x="0" y="142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grpSp>
                    <p:nvGrpSpPr>
                      <p:cNvPr id="22" name="Group 1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57" y="1482"/>
                        <a:ext cx="1886" cy="198"/>
                        <a:chOff x="2857" y="1482"/>
                        <a:chExt cx="1886" cy="198"/>
                      </a:xfrm>
                    </p:grpSpPr>
                    <p:sp>
                      <p:nvSpPr>
                        <p:cNvPr id="72853" name="Line 1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857" y="1482"/>
                          <a:ext cx="33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54" name="Line 1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888" y="1499"/>
                          <a:ext cx="36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55" name="Line 1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79" y="1611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56" name="Line 1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871" y="1489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57" name="Line 1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911" y="1514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58" name="Line 1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974" y="1549"/>
                          <a:ext cx="34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59" name="Line 1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66" y="1601"/>
                          <a:ext cx="34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60" name="Line 1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49" y="1593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61" name="Line 1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31" y="1582"/>
                          <a:ext cx="34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62" name="Line 1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10" y="1568"/>
                          <a:ext cx="34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63" name="Line 1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708" y="1526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" name="Group 1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33" y="1369"/>
                      <a:ext cx="230" cy="178"/>
                      <a:chOff x="2933" y="1369"/>
                      <a:chExt cx="230" cy="178"/>
                    </a:xfrm>
                  </p:grpSpPr>
                  <p:sp>
                    <p:nvSpPr>
                      <p:cNvPr id="72865" name="Freeform 1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33" y="1369"/>
                        <a:ext cx="230" cy="17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38"/>
                          </a:cxn>
                          <a:cxn ang="0">
                            <a:pos x="385" y="357"/>
                          </a:cxn>
                          <a:cxn ang="0">
                            <a:pos x="460" y="213"/>
                          </a:cxn>
                          <a:cxn ang="0">
                            <a:pos x="68" y="0"/>
                          </a:cxn>
                          <a:cxn ang="0">
                            <a:pos x="0" y="138"/>
                          </a:cxn>
                        </a:cxnLst>
                        <a:rect l="0" t="0" r="r" b="b"/>
                        <a:pathLst>
                          <a:path w="460" h="357">
                            <a:moveTo>
                              <a:pt x="0" y="138"/>
                            </a:moveTo>
                            <a:lnTo>
                              <a:pt x="385" y="357"/>
                            </a:lnTo>
                            <a:lnTo>
                              <a:pt x="460" y="213"/>
                            </a:lnTo>
                            <a:lnTo>
                              <a:pt x="68" y="0"/>
                            </a:lnTo>
                            <a:lnTo>
                              <a:pt x="0" y="138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grpSp>
                    <p:nvGrpSpPr>
                      <p:cNvPr id="24" name="Group 1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42" y="1373"/>
                        <a:ext cx="211" cy="169"/>
                        <a:chOff x="2942" y="1373"/>
                        <a:chExt cx="211" cy="169"/>
                      </a:xfrm>
                    </p:grpSpPr>
                    <p:sp>
                      <p:nvSpPr>
                        <p:cNvPr id="72867" name="Line 1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22" y="1418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68" name="Line 1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952" y="1380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69" name="Line 1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91" y="1456"/>
                          <a:ext cx="34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70" name="Line 1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942" y="1373"/>
                          <a:ext cx="34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71" name="Line 1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965" y="1386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72" name="Line 1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00" y="1406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73" name="Line 1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10" y="1465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74" name="Line 1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18" y="1471"/>
                          <a:ext cx="35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75" name="Line 1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00" y="1461"/>
                          <a:ext cx="36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76" name="Line 1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79" y="1448"/>
                          <a:ext cx="33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77" name="Line 1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981" y="1394"/>
                          <a:ext cx="35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78" name="Line 1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47" y="1430"/>
                          <a:ext cx="34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79" name="Line 1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63" y="1441"/>
                          <a:ext cx="34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5" name="Group 1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78" y="1180"/>
                      <a:ext cx="154" cy="110"/>
                      <a:chOff x="3078" y="1180"/>
                      <a:chExt cx="154" cy="110"/>
                    </a:xfrm>
                  </p:grpSpPr>
                  <p:sp>
                    <p:nvSpPr>
                      <p:cNvPr id="72881" name="Freeform 1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8" y="1180"/>
                        <a:ext cx="154" cy="1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85"/>
                          </a:cxn>
                          <a:cxn ang="0">
                            <a:pos x="263" y="219"/>
                          </a:cxn>
                          <a:cxn ang="0">
                            <a:pos x="309" y="131"/>
                          </a:cxn>
                          <a:cxn ang="0">
                            <a:pos x="42" y="0"/>
                          </a:cxn>
                          <a:cxn ang="0">
                            <a:pos x="0" y="85"/>
                          </a:cxn>
                        </a:cxnLst>
                        <a:rect l="0" t="0" r="r" b="b"/>
                        <a:pathLst>
                          <a:path w="309" h="219">
                            <a:moveTo>
                              <a:pt x="0" y="85"/>
                            </a:moveTo>
                            <a:lnTo>
                              <a:pt x="263" y="219"/>
                            </a:lnTo>
                            <a:lnTo>
                              <a:pt x="309" y="131"/>
                            </a:lnTo>
                            <a:lnTo>
                              <a:pt x="42" y="0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grpSp>
                    <p:nvGrpSpPr>
                      <p:cNvPr id="26" name="Group 1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82" y="1182"/>
                        <a:ext cx="144" cy="105"/>
                        <a:chOff x="3082" y="1182"/>
                        <a:chExt cx="144" cy="105"/>
                      </a:xfrm>
                    </p:grpSpPr>
                    <p:sp>
                      <p:nvSpPr>
                        <p:cNvPr id="72883" name="Line 1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82" y="1182"/>
                          <a:ext cx="20" cy="4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84" name="Line 1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205" y="1245"/>
                          <a:ext cx="21" cy="4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85" name="Line 1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87" y="1185"/>
                          <a:ext cx="20" cy="4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86" name="Line 1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99" y="1241"/>
                          <a:ext cx="22" cy="4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87" name="Line 1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93" y="1188"/>
                          <a:ext cx="21" cy="4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88" name="Line 1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00" y="1192"/>
                          <a:ext cx="21" cy="4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89" name="Line 1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93" y="1238"/>
                          <a:ext cx="22" cy="4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90" name="Line 1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85" y="1234"/>
                          <a:ext cx="22" cy="4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91" name="Line 1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08" y="1196"/>
                          <a:ext cx="23" cy="4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92" name="Line 1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75" y="1229"/>
                          <a:ext cx="23" cy="4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93" name="Line 1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19" y="1201"/>
                          <a:ext cx="21" cy="4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94" name="Line 1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64" y="1224"/>
                          <a:ext cx="22" cy="4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95" name="Line 1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33" y="1208"/>
                          <a:ext cx="20" cy="4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  <p:sp>
                      <p:nvSpPr>
                        <p:cNvPr id="72896" name="Line 1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48" y="1216"/>
                          <a:ext cx="22" cy="4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Eras Bold ITC" panose="020B090703050402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2490" y="2245"/>
                    <a:ext cx="251" cy="151"/>
                    <a:chOff x="2490" y="2245"/>
                    <a:chExt cx="251" cy="151"/>
                  </a:xfrm>
                </p:grpSpPr>
                <p:sp>
                  <p:nvSpPr>
                    <p:cNvPr id="72898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2490" y="2245"/>
                      <a:ext cx="251" cy="151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502" y="235"/>
                        </a:cxn>
                        <a:cxn ang="0">
                          <a:pos x="468" y="303"/>
                        </a:cxn>
                        <a:cxn ang="0">
                          <a:pos x="0" y="7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502" h="303">
                          <a:moveTo>
                            <a:pt x="36" y="0"/>
                          </a:moveTo>
                          <a:lnTo>
                            <a:pt x="502" y="235"/>
                          </a:lnTo>
                          <a:lnTo>
                            <a:pt x="468" y="303"/>
                          </a:lnTo>
                          <a:lnTo>
                            <a:pt x="0" y="7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Eras Bold ITC" panose="020B0907030504020204" pitchFamily="34" charset="0"/>
                      </a:endParaRPr>
                    </a:p>
                  </p:txBody>
                </p:sp>
                <p:grpSp>
                  <p:nvGrpSpPr>
                    <p:cNvPr id="28" name="Group 1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00" y="2251"/>
                      <a:ext cx="233" cy="141"/>
                      <a:chOff x="2500" y="2251"/>
                      <a:chExt cx="233" cy="141"/>
                    </a:xfrm>
                  </p:grpSpPr>
                  <p:sp>
                    <p:nvSpPr>
                      <p:cNvPr id="72900" name="Line 1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00" y="2251"/>
                        <a:ext cx="17" cy="3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01" name="Line 19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10" y="2256"/>
                        <a:ext cx="16" cy="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02" name="Line 19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18" y="2359"/>
                        <a:ext cx="15" cy="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03" name="Line 19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20" y="2260"/>
                        <a:ext cx="17" cy="3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04" name="Line 20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34" y="2268"/>
                        <a:ext cx="17" cy="3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05" name="Line 20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53" y="2277"/>
                        <a:ext cx="17" cy="3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06" name="Line 20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74" y="2286"/>
                        <a:ext cx="16" cy="3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07" name="Line 20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93" y="2296"/>
                        <a:ext cx="17" cy="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08" name="Line 20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10" y="2356"/>
                        <a:ext cx="17" cy="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09" name="Line 20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99" y="2351"/>
                        <a:ext cx="17" cy="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10" name="Line 20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91" y="2346"/>
                        <a:ext cx="17" cy="3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11" name="Line 20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1" y="2341"/>
                        <a:ext cx="16" cy="3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12" name="Line 20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69" y="2334"/>
                        <a:ext cx="16" cy="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13" name="Line 20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52" y="2327"/>
                        <a:ext cx="17" cy="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14" name="Line 21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34" y="2316"/>
                        <a:ext cx="17" cy="3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15" name="Line 2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13" y="2306"/>
                        <a:ext cx="16" cy="3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9" name="Group 212"/>
                  <p:cNvGrpSpPr>
                    <a:grpSpLocks/>
                  </p:cNvGrpSpPr>
                  <p:nvPr/>
                </p:nvGrpSpPr>
                <p:grpSpPr bwMode="auto">
                  <a:xfrm>
                    <a:off x="2543" y="2058"/>
                    <a:ext cx="300" cy="216"/>
                    <a:chOff x="2543" y="2058"/>
                    <a:chExt cx="300" cy="216"/>
                  </a:xfrm>
                </p:grpSpPr>
                <p:sp>
                  <p:nvSpPr>
                    <p:cNvPr id="72917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2543" y="2058"/>
                      <a:ext cx="300" cy="216"/>
                    </a:xfrm>
                    <a:custGeom>
                      <a:avLst/>
                      <a:gdLst/>
                      <a:ahLst/>
                      <a:cxnLst>
                        <a:cxn ang="0">
                          <a:pos x="71" y="0"/>
                        </a:cxn>
                        <a:cxn ang="0">
                          <a:pos x="599" y="288"/>
                        </a:cxn>
                        <a:cxn ang="0">
                          <a:pos x="529" y="432"/>
                        </a:cxn>
                        <a:cxn ang="0">
                          <a:pos x="0" y="141"/>
                        </a:cxn>
                        <a:cxn ang="0">
                          <a:pos x="71" y="0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71" y="0"/>
                          </a:moveTo>
                          <a:lnTo>
                            <a:pt x="599" y="288"/>
                          </a:lnTo>
                          <a:lnTo>
                            <a:pt x="529" y="432"/>
                          </a:lnTo>
                          <a:lnTo>
                            <a:pt x="0" y="141"/>
                          </a:lnTo>
                          <a:lnTo>
                            <a:pt x="71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Eras Bold ITC" panose="020B0907030504020204" pitchFamily="34" charset="0"/>
                      </a:endParaRPr>
                    </a:p>
                  </p:txBody>
                </p:sp>
                <p:grpSp>
                  <p:nvGrpSpPr>
                    <p:cNvPr id="30" name="Group 2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6" y="2066"/>
                      <a:ext cx="277" cy="202"/>
                      <a:chOff x="2556" y="2066"/>
                      <a:chExt cx="277" cy="202"/>
                    </a:xfrm>
                  </p:grpSpPr>
                  <p:sp>
                    <p:nvSpPr>
                      <p:cNvPr id="72919" name="Line 2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87" y="2082"/>
                        <a:ext cx="35" cy="6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20" name="Line 21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98" y="2197"/>
                        <a:ext cx="35" cy="7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21" name="Line 21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70" y="2074"/>
                        <a:ext cx="35" cy="6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22" name="Line 21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08" y="2093"/>
                        <a:ext cx="34" cy="6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23" name="Line 2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58" y="2122"/>
                        <a:ext cx="35" cy="6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24" name="Line 2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7" y="2191"/>
                        <a:ext cx="35" cy="7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25" name="Line 2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73" y="2184"/>
                        <a:ext cx="36" cy="7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26" name="Line 2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58" y="2175"/>
                        <a:ext cx="35" cy="7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27" name="Line 22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92" y="2139"/>
                        <a:ext cx="35" cy="7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28" name="Line 22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33" y="2106"/>
                        <a:ext cx="34" cy="7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29" name="Line 22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39" y="2165"/>
                        <a:ext cx="35" cy="7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30" name="Line 2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19" y="2152"/>
                        <a:ext cx="35" cy="7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  <p:sp>
                    <p:nvSpPr>
                      <p:cNvPr id="72931" name="Line 2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56" y="2066"/>
                        <a:ext cx="35" cy="6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Eras Bold ITC" panose="020B090703050402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1" name="Group 228"/>
                <p:cNvGrpSpPr>
                  <a:grpSpLocks/>
                </p:cNvGrpSpPr>
                <p:nvPr/>
              </p:nvGrpSpPr>
              <p:grpSpPr bwMode="auto">
                <a:xfrm>
                  <a:off x="2090" y="3173"/>
                  <a:ext cx="1578" cy="243"/>
                  <a:chOff x="2090" y="3173"/>
                  <a:chExt cx="1578" cy="243"/>
                </a:xfrm>
              </p:grpSpPr>
              <p:sp>
                <p:nvSpPr>
                  <p:cNvPr id="7293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2090" y="3301"/>
                    <a:ext cx="1578" cy="115"/>
                  </a:xfrm>
                  <a:prstGeom prst="rect">
                    <a:avLst/>
                  </a:prstGeom>
                  <a:solidFill>
                    <a:srgbClr val="5F5F5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Eras Bold ITC" panose="020B0907030504020204" pitchFamily="34" charset="0"/>
                    </a:endParaRPr>
                  </a:p>
                </p:txBody>
              </p:sp>
              <p:sp>
                <p:nvSpPr>
                  <p:cNvPr id="72934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3173"/>
                    <a:ext cx="1341" cy="124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Eras Bold ITC" panose="020B0907030504020204" pitchFamily="34" charset="0"/>
                    </a:endParaRPr>
                  </a:p>
                </p:txBody>
              </p:sp>
            </p:grpSp>
          </p:grpSp>
          <p:sp>
            <p:nvSpPr>
              <p:cNvPr id="72935" name="Text Box 231"/>
              <p:cNvSpPr txBox="1">
                <a:spLocks noChangeArrowheads="1"/>
              </p:cNvSpPr>
              <p:nvPr/>
            </p:nvSpPr>
            <p:spPr bwMode="auto">
              <a:xfrm>
                <a:off x="4165" y="3453"/>
                <a:ext cx="5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00" b="1" dirty="0">
                    <a:latin typeface="Eras Bold ITC" panose="020B0907030504020204" pitchFamily="34" charset="0"/>
                  </a:rPr>
                  <a:t>Laboratories</a:t>
                </a:r>
              </a:p>
            </p:txBody>
          </p:sp>
        </p:grpSp>
        <p:grpSp>
          <p:nvGrpSpPr>
            <p:cNvPr id="72864" name="Group 232"/>
            <p:cNvGrpSpPr>
              <a:grpSpLocks/>
            </p:cNvGrpSpPr>
            <p:nvPr/>
          </p:nvGrpSpPr>
          <p:grpSpPr bwMode="auto">
            <a:xfrm>
              <a:off x="1348" y="3506"/>
              <a:ext cx="732" cy="448"/>
              <a:chOff x="1177" y="2588"/>
              <a:chExt cx="732" cy="448"/>
            </a:xfrm>
          </p:grpSpPr>
          <p:grpSp>
            <p:nvGrpSpPr>
              <p:cNvPr id="72918" name="Group 259"/>
              <p:cNvGrpSpPr>
                <a:grpSpLocks/>
              </p:cNvGrpSpPr>
              <p:nvPr/>
            </p:nvGrpSpPr>
            <p:grpSpPr bwMode="auto">
              <a:xfrm rot="1408920">
                <a:off x="1871" y="2588"/>
                <a:ext cx="38" cy="17"/>
                <a:chOff x="2108" y="2159"/>
                <a:chExt cx="166" cy="121"/>
              </a:xfrm>
            </p:grpSpPr>
            <p:sp>
              <p:nvSpPr>
                <p:cNvPr id="72964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108" y="2159"/>
                  <a:ext cx="133" cy="10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965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2141" y="2176"/>
                  <a:ext cx="133" cy="1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</p:grpSp>
          <p:sp>
            <p:nvSpPr>
              <p:cNvPr id="72979" name="Text Box 275"/>
              <p:cNvSpPr txBox="1">
                <a:spLocks noChangeArrowheads="1"/>
              </p:cNvSpPr>
              <p:nvPr/>
            </p:nvSpPr>
            <p:spPr bwMode="auto">
              <a:xfrm>
                <a:off x="1177" y="2891"/>
                <a:ext cx="426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00" b="1" dirty="0">
                    <a:latin typeface="Eras Bold ITC" panose="020B0907030504020204" pitchFamily="34" charset="0"/>
                  </a:rPr>
                  <a:t>Funding</a:t>
                </a:r>
              </a:p>
            </p:txBody>
          </p:sp>
        </p:grpSp>
        <p:grpSp>
          <p:nvGrpSpPr>
            <p:cNvPr id="72939" name="Group 276"/>
            <p:cNvGrpSpPr>
              <a:grpSpLocks/>
            </p:cNvGrpSpPr>
            <p:nvPr/>
          </p:nvGrpSpPr>
          <p:grpSpPr bwMode="auto">
            <a:xfrm>
              <a:off x="825" y="3444"/>
              <a:ext cx="1139" cy="326"/>
              <a:chOff x="1626" y="3636"/>
              <a:chExt cx="1139" cy="326"/>
            </a:xfrm>
          </p:grpSpPr>
          <p:grpSp>
            <p:nvGrpSpPr>
              <p:cNvPr id="72940" name="Group 277"/>
              <p:cNvGrpSpPr>
                <a:grpSpLocks/>
              </p:cNvGrpSpPr>
              <p:nvPr/>
            </p:nvGrpSpPr>
            <p:grpSpPr bwMode="auto">
              <a:xfrm>
                <a:off x="1626" y="3720"/>
                <a:ext cx="504" cy="242"/>
                <a:chOff x="2446" y="3588"/>
                <a:chExt cx="504" cy="242"/>
              </a:xfrm>
            </p:grpSpPr>
            <p:sp>
              <p:nvSpPr>
                <p:cNvPr id="72982" name="Freeform 278"/>
                <p:cNvSpPr>
                  <a:spLocks/>
                </p:cNvSpPr>
                <p:nvPr/>
              </p:nvSpPr>
              <p:spPr bwMode="auto">
                <a:xfrm>
                  <a:off x="2523" y="3689"/>
                  <a:ext cx="373" cy="54"/>
                </a:xfrm>
                <a:custGeom>
                  <a:avLst/>
                  <a:gdLst/>
                  <a:ahLst/>
                  <a:cxnLst>
                    <a:cxn ang="0">
                      <a:pos x="0" y="540"/>
                    </a:cxn>
                    <a:cxn ang="0">
                      <a:pos x="0" y="0"/>
                    </a:cxn>
                    <a:cxn ang="0">
                      <a:pos x="3888" y="0"/>
                    </a:cxn>
                    <a:cxn ang="0">
                      <a:pos x="3888" y="541"/>
                    </a:cxn>
                  </a:cxnLst>
                  <a:rect l="0" t="0" r="r" b="b"/>
                  <a:pathLst>
                    <a:path w="3888" h="541">
                      <a:moveTo>
                        <a:pt x="0" y="540"/>
                      </a:moveTo>
                      <a:lnTo>
                        <a:pt x="0" y="0"/>
                      </a:lnTo>
                      <a:lnTo>
                        <a:pt x="3888" y="0"/>
                      </a:lnTo>
                      <a:lnTo>
                        <a:pt x="3888" y="541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983" name="Line 279"/>
                <p:cNvSpPr>
                  <a:spLocks noChangeShapeType="1"/>
                </p:cNvSpPr>
                <p:nvPr/>
              </p:nvSpPr>
              <p:spPr bwMode="auto">
                <a:xfrm>
                  <a:off x="2702" y="3648"/>
                  <a:ext cx="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sp>
              <p:nvSpPr>
                <p:cNvPr id="72984" name="Rectangle 280"/>
                <p:cNvSpPr>
                  <a:spLocks noChangeArrowheads="1"/>
                </p:cNvSpPr>
                <p:nvPr/>
              </p:nvSpPr>
              <p:spPr bwMode="auto">
                <a:xfrm>
                  <a:off x="2632" y="3588"/>
                  <a:ext cx="132" cy="6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Eras Bold ITC" panose="020B0907030504020204" pitchFamily="34" charset="0"/>
                  </a:endParaRPr>
                </a:p>
              </p:txBody>
            </p:sp>
            <p:grpSp>
              <p:nvGrpSpPr>
                <p:cNvPr id="72959" name="Group 281"/>
                <p:cNvGrpSpPr>
                  <a:grpSpLocks/>
                </p:cNvGrpSpPr>
                <p:nvPr/>
              </p:nvGrpSpPr>
              <p:grpSpPr bwMode="auto">
                <a:xfrm>
                  <a:off x="2446" y="3770"/>
                  <a:ext cx="504" cy="60"/>
                  <a:chOff x="2446" y="3770"/>
                  <a:chExt cx="504" cy="60"/>
                </a:xfrm>
              </p:grpSpPr>
              <p:sp>
                <p:nvSpPr>
                  <p:cNvPr id="72986" name="Rectangle 282"/>
                  <p:cNvSpPr>
                    <a:spLocks noChangeArrowheads="1"/>
                  </p:cNvSpPr>
                  <p:nvPr/>
                </p:nvSpPr>
                <p:spPr bwMode="auto">
                  <a:xfrm>
                    <a:off x="2634" y="3770"/>
                    <a:ext cx="132" cy="6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Eras Bold ITC" panose="020B0907030504020204" pitchFamily="34" charset="0"/>
                    </a:endParaRPr>
                  </a:p>
                </p:txBody>
              </p:sp>
              <p:sp>
                <p:nvSpPr>
                  <p:cNvPr id="7298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818" y="3770"/>
                    <a:ext cx="132" cy="6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Eras Bold ITC" panose="020B0907030504020204" pitchFamily="34" charset="0"/>
                    </a:endParaRPr>
                  </a:p>
                </p:txBody>
              </p:sp>
              <p:sp>
                <p:nvSpPr>
                  <p:cNvPr id="72988" name="Rectangle 284"/>
                  <p:cNvSpPr>
                    <a:spLocks noChangeArrowheads="1"/>
                  </p:cNvSpPr>
                  <p:nvPr/>
                </p:nvSpPr>
                <p:spPr bwMode="auto">
                  <a:xfrm>
                    <a:off x="2446" y="3770"/>
                    <a:ext cx="132" cy="6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Eras Bold ITC" panose="020B0907030504020204" pitchFamily="34" charset="0"/>
                    </a:endParaRPr>
                  </a:p>
                </p:txBody>
              </p:sp>
            </p:grpSp>
          </p:grpSp>
          <p:sp>
            <p:nvSpPr>
              <p:cNvPr id="72989" name="Text Box 285"/>
              <p:cNvSpPr txBox="1">
                <a:spLocks noChangeArrowheads="1"/>
              </p:cNvSpPr>
              <p:nvPr/>
            </p:nvSpPr>
            <p:spPr bwMode="auto">
              <a:xfrm>
                <a:off x="2157" y="3636"/>
                <a:ext cx="608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00" b="1" dirty="0">
                    <a:latin typeface="Eras Bold ITC" panose="020B0907030504020204" pitchFamily="34" charset="0"/>
                  </a:rPr>
                  <a:t>Organization</a:t>
                </a:r>
              </a:p>
            </p:txBody>
          </p:sp>
        </p:grpSp>
        <p:sp>
          <p:nvSpPr>
            <p:cNvPr id="72990" name="Text Box 286"/>
            <p:cNvSpPr txBox="1">
              <a:spLocks noChangeArrowheads="1"/>
            </p:cNvSpPr>
            <p:nvPr/>
          </p:nvSpPr>
          <p:spPr bwMode="auto">
            <a:xfrm>
              <a:off x="2184" y="3768"/>
              <a:ext cx="69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1" dirty="0">
                  <a:solidFill>
                    <a:srgbClr val="FF0000"/>
                  </a:solidFill>
                  <a:latin typeface="Eras Bold ITC" panose="020B0907030504020204" pitchFamily="34" charset="0"/>
                </a:rPr>
                <a:t>Resources</a:t>
              </a:r>
              <a:endParaRPr lang="en-US" sz="1400" b="1" dirty="0">
                <a:latin typeface="Eras Bold ITC" panose="020B0907030504020204" pitchFamily="34" charset="0"/>
              </a:endParaRPr>
            </a:p>
          </p:txBody>
        </p:sp>
        <p:sp>
          <p:nvSpPr>
            <p:cNvPr id="72992" name="Text Box 288"/>
            <p:cNvSpPr txBox="1">
              <a:spLocks noChangeArrowheads="1"/>
            </p:cNvSpPr>
            <p:nvPr/>
          </p:nvSpPr>
          <p:spPr bwMode="auto">
            <a:xfrm>
              <a:off x="3552" y="3494"/>
              <a:ext cx="51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00" b="1" dirty="0">
                  <a:latin typeface="Eras Bold ITC" panose="020B0907030504020204" pitchFamily="34" charset="0"/>
                </a:rPr>
                <a:t>Curriculum</a:t>
              </a:r>
            </a:p>
          </p:txBody>
        </p:sp>
      </p:grpSp>
      <p:grpSp>
        <p:nvGrpSpPr>
          <p:cNvPr id="72969" name="Group 298"/>
          <p:cNvGrpSpPr>
            <a:grpSpLocks/>
          </p:cNvGrpSpPr>
          <p:nvPr/>
        </p:nvGrpSpPr>
        <p:grpSpPr bwMode="auto">
          <a:xfrm>
            <a:off x="2356397" y="5107993"/>
            <a:ext cx="2924017" cy="498497"/>
            <a:chOff x="1352" y="2760"/>
            <a:chExt cx="2197" cy="518"/>
          </a:xfrm>
        </p:grpSpPr>
        <p:sp>
          <p:nvSpPr>
            <p:cNvPr id="73003" name="Rectangle 299"/>
            <p:cNvSpPr>
              <a:spLocks noChangeArrowheads="1"/>
            </p:cNvSpPr>
            <p:nvPr/>
          </p:nvSpPr>
          <p:spPr bwMode="auto">
            <a:xfrm>
              <a:off x="1352" y="2760"/>
              <a:ext cx="2197" cy="518"/>
            </a:xfrm>
            <a:prstGeom prst="rect">
              <a:avLst/>
            </a:prstGeom>
            <a:solidFill>
              <a:srgbClr val="CC99FF">
                <a:alpha val="70000"/>
              </a:srgbClr>
            </a:solidFill>
            <a:ln w="9525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GB" sz="2400">
                <a:latin typeface="Eras Bold ITC" panose="020B0907030504020204" pitchFamily="34" charset="0"/>
              </a:endParaRPr>
            </a:p>
          </p:txBody>
        </p:sp>
        <p:pic>
          <p:nvPicPr>
            <p:cNvPr id="73005" name="Picture 301" descr="g070394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64" y="2776"/>
              <a:ext cx="632" cy="466"/>
            </a:xfrm>
            <a:prstGeom prst="rect">
              <a:avLst/>
            </a:prstGeom>
            <a:noFill/>
          </p:spPr>
        </p:pic>
        <p:sp>
          <p:nvSpPr>
            <p:cNvPr id="73007" name="Text Box 303"/>
            <p:cNvSpPr txBox="1">
              <a:spLocks noChangeArrowheads="1"/>
            </p:cNvSpPr>
            <p:nvPr/>
          </p:nvSpPr>
          <p:spPr bwMode="auto">
            <a:xfrm>
              <a:off x="2155" y="2876"/>
              <a:ext cx="8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1" dirty="0">
                  <a:solidFill>
                    <a:srgbClr val="FF0000"/>
                  </a:solidFill>
                  <a:latin typeface="Eras Bold ITC" panose="020B0907030504020204" pitchFamily="34" charset="0"/>
                </a:rPr>
                <a:t>Management</a:t>
              </a:r>
              <a:endParaRPr lang="en-US" sz="1400" b="1" dirty="0">
                <a:latin typeface="Eras Bold ITC" panose="020B0907030504020204" pitchFamily="34" charset="0"/>
              </a:endParaRPr>
            </a:p>
          </p:txBody>
        </p:sp>
      </p:grpSp>
      <p:grpSp>
        <p:nvGrpSpPr>
          <p:cNvPr id="72972" name="Group 304"/>
          <p:cNvGrpSpPr>
            <a:grpSpLocks/>
          </p:cNvGrpSpPr>
          <p:nvPr/>
        </p:nvGrpSpPr>
        <p:grpSpPr bwMode="auto">
          <a:xfrm>
            <a:off x="3076188" y="4303096"/>
            <a:ext cx="1572130" cy="793051"/>
            <a:chOff x="4287" y="2847"/>
            <a:chExt cx="805" cy="798"/>
          </a:xfrm>
        </p:grpSpPr>
        <p:sp>
          <p:nvSpPr>
            <p:cNvPr id="73009" name="Rectangle 305"/>
            <p:cNvSpPr>
              <a:spLocks noChangeArrowheads="1"/>
            </p:cNvSpPr>
            <p:nvPr/>
          </p:nvSpPr>
          <p:spPr bwMode="auto">
            <a:xfrm>
              <a:off x="4352" y="2883"/>
              <a:ext cx="625" cy="337"/>
            </a:xfrm>
            <a:prstGeom prst="rect">
              <a:avLst/>
            </a:prstGeom>
            <a:solidFill>
              <a:srgbClr val="E4CEE0"/>
            </a:solidFill>
            <a:ln w="9525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GB" sz="2400">
                <a:latin typeface="Eras Bold ITC" panose="020B0907030504020204" pitchFamily="34" charset="0"/>
              </a:endParaRPr>
            </a:p>
          </p:txBody>
        </p:sp>
        <p:graphicFrame>
          <p:nvGraphicFramePr>
            <p:cNvPr id="73010" name="Object 3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763715"/>
                </p:ext>
              </p:extLst>
            </p:nvPr>
          </p:nvGraphicFramePr>
          <p:xfrm>
            <a:off x="4287" y="3212"/>
            <a:ext cx="650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" name="Clip" r:id="rId8" imgW="3657600" imgH="2437560" progId="">
                    <p:embed/>
                  </p:oleObj>
                </mc:Choice>
                <mc:Fallback>
                  <p:oleObj name="Clip" r:id="rId8" imgW="3657600" imgH="243756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7" y="3212"/>
                          <a:ext cx="650" cy="4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011" name="Text Box 307"/>
            <p:cNvSpPr txBox="1">
              <a:spLocks noChangeArrowheads="1"/>
            </p:cNvSpPr>
            <p:nvPr/>
          </p:nvSpPr>
          <p:spPr bwMode="auto">
            <a:xfrm>
              <a:off x="4343" y="2847"/>
              <a:ext cx="74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1" dirty="0">
                  <a:solidFill>
                    <a:srgbClr val="FF0000"/>
                  </a:solidFill>
                  <a:latin typeface="Eras Bold ITC" panose="020B0907030504020204" pitchFamily="34" charset="0"/>
                </a:rPr>
                <a:t>Leadership</a:t>
              </a:r>
              <a:endParaRPr lang="en-US" sz="1400" b="1" dirty="0">
                <a:latin typeface="Eras Bold ITC" panose="020B0907030504020204" pitchFamily="34" charset="0"/>
              </a:endParaRPr>
            </a:p>
          </p:txBody>
        </p:sp>
      </p:grpSp>
      <p:grpSp>
        <p:nvGrpSpPr>
          <p:cNvPr id="72975" name="Group 308"/>
          <p:cNvGrpSpPr>
            <a:grpSpLocks/>
          </p:cNvGrpSpPr>
          <p:nvPr/>
        </p:nvGrpSpPr>
        <p:grpSpPr bwMode="auto">
          <a:xfrm>
            <a:off x="4389439" y="3090251"/>
            <a:ext cx="1554162" cy="1573824"/>
            <a:chOff x="2628" y="1965"/>
            <a:chExt cx="1142" cy="1101"/>
          </a:xfrm>
        </p:grpSpPr>
        <p:sp>
          <p:nvSpPr>
            <p:cNvPr id="73013" name="AutoShape 309"/>
            <p:cNvSpPr>
              <a:spLocks noChangeArrowheads="1"/>
            </p:cNvSpPr>
            <p:nvPr/>
          </p:nvSpPr>
          <p:spPr bwMode="auto">
            <a:xfrm rot="2478933" flipH="1">
              <a:off x="2628" y="1965"/>
              <a:ext cx="1142" cy="1101"/>
            </a:xfrm>
            <a:prstGeom prst="rightArrow">
              <a:avLst>
                <a:gd name="adj1" fmla="val 75343"/>
                <a:gd name="adj2" fmla="val 54800"/>
              </a:avLst>
            </a:prstGeom>
            <a:solidFill>
              <a:srgbClr val="C0C0C0">
                <a:alpha val="7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Eras Bold ITC" panose="020B0907030504020204" pitchFamily="34" charset="0"/>
              </a:endParaRPr>
            </a:p>
          </p:txBody>
        </p:sp>
        <p:grpSp>
          <p:nvGrpSpPr>
            <p:cNvPr id="72980" name="Group 310"/>
            <p:cNvGrpSpPr>
              <a:grpSpLocks/>
            </p:cNvGrpSpPr>
            <p:nvPr/>
          </p:nvGrpSpPr>
          <p:grpSpPr bwMode="auto">
            <a:xfrm>
              <a:off x="2946" y="2287"/>
              <a:ext cx="656" cy="574"/>
              <a:chOff x="2946" y="2287"/>
              <a:chExt cx="656" cy="574"/>
            </a:xfrm>
          </p:grpSpPr>
          <p:pic>
            <p:nvPicPr>
              <p:cNvPr id="73015" name="Picture 311" descr="g014720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46" y="2287"/>
                <a:ext cx="656" cy="235"/>
              </a:xfrm>
              <a:prstGeom prst="rect">
                <a:avLst/>
              </a:prstGeom>
              <a:noFill/>
            </p:spPr>
          </p:pic>
          <p:sp>
            <p:nvSpPr>
              <p:cNvPr id="73017" name="Text Box 313"/>
              <p:cNvSpPr txBox="1">
                <a:spLocks noChangeArrowheads="1"/>
              </p:cNvSpPr>
              <p:nvPr/>
            </p:nvSpPr>
            <p:spPr bwMode="auto">
              <a:xfrm>
                <a:off x="2968" y="2570"/>
                <a:ext cx="62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200" b="1" dirty="0">
                    <a:latin typeface="Eras Bold ITC" panose="020B0907030504020204" pitchFamily="34" charset="0"/>
                  </a:rPr>
                  <a:t>Quality</a:t>
                </a:r>
              </a:p>
              <a:p>
                <a:pPr algn="ctr" eaLnBrk="0" hangingPunct="0"/>
                <a:r>
                  <a:rPr lang="en-US" sz="1200" b="1" dirty="0">
                    <a:latin typeface="Eras Bold ITC" panose="020B0907030504020204" pitchFamily="34" charset="0"/>
                  </a:rPr>
                  <a:t>Assurance</a:t>
                </a:r>
                <a:endParaRPr lang="en-US" sz="2400" dirty="0">
                  <a:latin typeface="Eras Bold ITC" panose="020B0907030504020204" pitchFamily="34" charset="0"/>
                </a:endParaRPr>
              </a:p>
            </p:txBody>
          </p:sp>
        </p:grpSp>
      </p:grpSp>
      <p:grpSp>
        <p:nvGrpSpPr>
          <p:cNvPr id="72981" name="Group 314"/>
          <p:cNvGrpSpPr>
            <a:grpSpLocks/>
          </p:cNvGrpSpPr>
          <p:nvPr/>
        </p:nvGrpSpPr>
        <p:grpSpPr bwMode="auto">
          <a:xfrm>
            <a:off x="1433512" y="2959102"/>
            <a:ext cx="1801812" cy="1747838"/>
            <a:chOff x="704" y="1934"/>
            <a:chExt cx="1135" cy="1101"/>
          </a:xfrm>
        </p:grpSpPr>
        <p:sp>
          <p:nvSpPr>
            <p:cNvPr id="73019" name="AutoShape 315"/>
            <p:cNvSpPr>
              <a:spLocks noChangeArrowheads="1"/>
            </p:cNvSpPr>
            <p:nvPr/>
          </p:nvSpPr>
          <p:spPr bwMode="auto">
            <a:xfrm rot="19353698">
              <a:off x="704" y="1934"/>
              <a:ext cx="1135" cy="1101"/>
            </a:xfrm>
            <a:prstGeom prst="rightArrow">
              <a:avLst>
                <a:gd name="adj1" fmla="val 75343"/>
                <a:gd name="adj2" fmla="val 53472"/>
              </a:avLst>
            </a:prstGeom>
            <a:solidFill>
              <a:srgbClr val="C0C0C0">
                <a:alpha val="7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Eras Bold ITC" panose="020B0907030504020204" pitchFamily="34" charset="0"/>
              </a:endParaRPr>
            </a:p>
          </p:txBody>
        </p:sp>
        <p:grpSp>
          <p:nvGrpSpPr>
            <p:cNvPr id="72985" name="Group 316"/>
            <p:cNvGrpSpPr>
              <a:grpSpLocks/>
            </p:cNvGrpSpPr>
            <p:nvPr/>
          </p:nvGrpSpPr>
          <p:grpSpPr bwMode="auto">
            <a:xfrm>
              <a:off x="789" y="2187"/>
              <a:ext cx="765" cy="683"/>
              <a:chOff x="564" y="2335"/>
              <a:chExt cx="765" cy="683"/>
            </a:xfrm>
          </p:grpSpPr>
          <p:graphicFrame>
            <p:nvGraphicFramePr>
              <p:cNvPr id="73022" name="Object 3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4990680"/>
                  </p:ext>
                </p:extLst>
              </p:nvPr>
            </p:nvGraphicFramePr>
            <p:xfrm>
              <a:off x="580" y="2335"/>
              <a:ext cx="749" cy="4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1" name="Clip" r:id="rId11" imgW="3657600" imgH="2437560" progId="">
                      <p:embed/>
                    </p:oleObj>
                  </mc:Choice>
                  <mc:Fallback>
                    <p:oleObj name="Clip" r:id="rId11" imgW="3657600" imgH="243756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0" y="2335"/>
                            <a:ext cx="749" cy="49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7C80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3023" name="Text Box 319"/>
              <p:cNvSpPr txBox="1">
                <a:spLocks noChangeArrowheads="1"/>
              </p:cNvSpPr>
              <p:nvPr/>
            </p:nvSpPr>
            <p:spPr bwMode="auto">
              <a:xfrm>
                <a:off x="564" y="2727"/>
                <a:ext cx="68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200" b="1" dirty="0">
                    <a:latin typeface="Eras Bold ITC" panose="020B0907030504020204" pitchFamily="34" charset="0"/>
                  </a:rPr>
                  <a:t>Academic</a:t>
                </a:r>
              </a:p>
              <a:p>
                <a:pPr algn="ctr" eaLnBrk="0" hangingPunct="0"/>
                <a:r>
                  <a:rPr lang="en-US" sz="1200" b="1" dirty="0">
                    <a:latin typeface="Eras Bold ITC" panose="020B0907030504020204" pitchFamily="34" charset="0"/>
                  </a:rPr>
                  <a:t>Community</a:t>
                </a:r>
                <a:endParaRPr lang="en-US" sz="2400" dirty="0">
                  <a:latin typeface="Eras Bold ITC" panose="020B0907030504020204" pitchFamily="34" charset="0"/>
                </a:endParaRPr>
              </a:p>
            </p:txBody>
          </p:sp>
        </p:grpSp>
      </p:grpSp>
      <p:grpSp>
        <p:nvGrpSpPr>
          <p:cNvPr id="72991" name="Group 320"/>
          <p:cNvGrpSpPr>
            <a:grpSpLocks/>
          </p:cNvGrpSpPr>
          <p:nvPr/>
        </p:nvGrpSpPr>
        <p:grpSpPr bwMode="auto">
          <a:xfrm>
            <a:off x="7086600" y="1447800"/>
            <a:ext cx="1665288" cy="5059363"/>
            <a:chOff x="4469" y="894"/>
            <a:chExt cx="1049" cy="3187"/>
          </a:xfrm>
        </p:grpSpPr>
        <p:grpSp>
          <p:nvGrpSpPr>
            <p:cNvPr id="72993" name="Group 321"/>
            <p:cNvGrpSpPr>
              <a:grpSpLocks/>
            </p:cNvGrpSpPr>
            <p:nvPr/>
          </p:nvGrpSpPr>
          <p:grpSpPr bwMode="auto">
            <a:xfrm>
              <a:off x="4606" y="894"/>
              <a:ext cx="860" cy="1337"/>
              <a:chOff x="4606" y="752"/>
              <a:chExt cx="860" cy="1337"/>
            </a:xfrm>
          </p:grpSpPr>
          <p:grpSp>
            <p:nvGrpSpPr>
              <p:cNvPr id="72994" name="Group 322"/>
              <p:cNvGrpSpPr>
                <a:grpSpLocks/>
              </p:cNvGrpSpPr>
              <p:nvPr/>
            </p:nvGrpSpPr>
            <p:grpSpPr bwMode="auto">
              <a:xfrm>
                <a:off x="4606" y="838"/>
                <a:ext cx="752" cy="1251"/>
                <a:chOff x="4808" y="331"/>
                <a:chExt cx="752" cy="1251"/>
              </a:xfrm>
            </p:grpSpPr>
            <p:pic>
              <p:nvPicPr>
                <p:cNvPr id="73027" name="Picture 323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808" y="331"/>
                  <a:ext cx="752" cy="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73029" name="Text Box 325"/>
                <p:cNvSpPr txBox="1">
                  <a:spLocks noChangeArrowheads="1"/>
                </p:cNvSpPr>
                <p:nvPr/>
              </p:nvSpPr>
              <p:spPr bwMode="auto">
                <a:xfrm>
                  <a:off x="4832" y="1408"/>
                  <a:ext cx="66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Eras Bold ITC" panose="020B0907030504020204" pitchFamily="34" charset="0"/>
                    </a:rPr>
                    <a:t>Job Market</a:t>
                  </a:r>
                </a:p>
              </p:txBody>
            </p:sp>
          </p:grpSp>
          <p:sp>
            <p:nvSpPr>
              <p:cNvPr id="73030" name="Rectangle 326"/>
              <p:cNvSpPr>
                <a:spLocks noChangeArrowheads="1"/>
              </p:cNvSpPr>
              <p:nvPr/>
            </p:nvSpPr>
            <p:spPr bwMode="auto">
              <a:xfrm>
                <a:off x="4609" y="752"/>
                <a:ext cx="857" cy="76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Eras Bold ITC" panose="020B0907030504020204" pitchFamily="34" charset="0"/>
                </a:endParaRPr>
              </a:p>
            </p:txBody>
          </p:sp>
        </p:grpSp>
        <p:grpSp>
          <p:nvGrpSpPr>
            <p:cNvPr id="73002" name="Group 327"/>
            <p:cNvGrpSpPr>
              <a:grpSpLocks/>
            </p:cNvGrpSpPr>
            <p:nvPr/>
          </p:nvGrpSpPr>
          <p:grpSpPr bwMode="auto">
            <a:xfrm>
              <a:off x="4469" y="2208"/>
              <a:ext cx="1049" cy="915"/>
              <a:chOff x="4469" y="2208"/>
              <a:chExt cx="1049" cy="915"/>
            </a:xfrm>
          </p:grpSpPr>
          <p:sp>
            <p:nvSpPr>
              <p:cNvPr id="73032" name="AutoShape 328"/>
              <p:cNvSpPr>
                <a:spLocks noChangeArrowheads="1"/>
              </p:cNvSpPr>
              <p:nvPr/>
            </p:nvSpPr>
            <p:spPr bwMode="auto">
              <a:xfrm>
                <a:off x="4896" y="2208"/>
                <a:ext cx="144" cy="144"/>
              </a:xfrm>
              <a:prstGeom prst="downArrow">
                <a:avLst>
                  <a:gd name="adj1" fmla="val 56944"/>
                  <a:gd name="adj2" fmla="val 51389"/>
                </a:avLst>
              </a:pr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Eras Bold ITC" panose="020B0907030504020204" pitchFamily="34" charset="0"/>
                </a:endParaRPr>
              </a:p>
            </p:txBody>
          </p:sp>
          <p:sp>
            <p:nvSpPr>
              <p:cNvPr id="73035" name="Text Box 331"/>
              <p:cNvSpPr txBox="1">
                <a:spLocks noChangeArrowheads="1"/>
              </p:cNvSpPr>
              <p:nvPr/>
            </p:nvSpPr>
            <p:spPr bwMode="auto">
              <a:xfrm>
                <a:off x="4469" y="2832"/>
                <a:ext cx="104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200" b="1">
                    <a:latin typeface="Eras Bold ITC" panose="020B0907030504020204" pitchFamily="34" charset="0"/>
                  </a:rPr>
                  <a:t>Community</a:t>
                </a:r>
              </a:p>
              <a:p>
                <a:pPr algn="ctr" eaLnBrk="0" hangingPunct="0"/>
                <a:r>
                  <a:rPr lang="en-US" sz="1200" b="1">
                    <a:latin typeface="Eras Bold ITC" panose="020B0907030504020204" pitchFamily="34" charset="0"/>
                  </a:rPr>
                  <a:t>Acknowledgement</a:t>
                </a:r>
                <a:endParaRPr lang="en-US" b="1">
                  <a:solidFill>
                    <a:srgbClr val="990000"/>
                  </a:solidFill>
                  <a:latin typeface="Eras Bold ITC" panose="020B0907030504020204" pitchFamily="34" charset="0"/>
                </a:endParaRPr>
              </a:p>
            </p:txBody>
          </p:sp>
        </p:grpSp>
        <p:grpSp>
          <p:nvGrpSpPr>
            <p:cNvPr id="73012" name="Group 332"/>
            <p:cNvGrpSpPr>
              <a:grpSpLocks/>
            </p:cNvGrpSpPr>
            <p:nvPr/>
          </p:nvGrpSpPr>
          <p:grpSpPr bwMode="auto">
            <a:xfrm>
              <a:off x="4656" y="3120"/>
              <a:ext cx="700" cy="961"/>
              <a:chOff x="4656" y="3120"/>
              <a:chExt cx="700" cy="961"/>
            </a:xfrm>
          </p:grpSpPr>
          <p:grpSp>
            <p:nvGrpSpPr>
              <p:cNvPr id="73014" name="Group 333"/>
              <p:cNvGrpSpPr>
                <a:grpSpLocks/>
              </p:cNvGrpSpPr>
              <p:nvPr/>
            </p:nvGrpSpPr>
            <p:grpSpPr bwMode="auto">
              <a:xfrm>
                <a:off x="4656" y="3312"/>
                <a:ext cx="700" cy="769"/>
                <a:chOff x="4896" y="3456"/>
                <a:chExt cx="700" cy="769"/>
              </a:xfrm>
            </p:grpSpPr>
            <p:pic>
              <p:nvPicPr>
                <p:cNvPr id="73038" name="Picture 334" descr="g0705546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896" y="3456"/>
                  <a:ext cx="656" cy="633"/>
                </a:xfrm>
                <a:prstGeom prst="rect">
                  <a:avLst/>
                </a:prstGeom>
                <a:noFill/>
              </p:spPr>
            </p:pic>
            <p:sp>
              <p:nvSpPr>
                <p:cNvPr id="73039" name="Text Box 335"/>
                <p:cNvSpPr txBox="1">
                  <a:spLocks noChangeArrowheads="1"/>
                </p:cNvSpPr>
                <p:nvPr/>
              </p:nvSpPr>
              <p:spPr bwMode="auto">
                <a:xfrm>
                  <a:off x="4901" y="4051"/>
                  <a:ext cx="695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Eras Bold ITC" panose="020B0907030504020204" pitchFamily="34" charset="0"/>
                    </a:rPr>
                    <a:t>Demand HE</a:t>
                  </a:r>
                </a:p>
              </p:txBody>
            </p:sp>
          </p:grpSp>
          <p:sp>
            <p:nvSpPr>
              <p:cNvPr id="73040" name="AutoShape 336"/>
              <p:cNvSpPr>
                <a:spLocks noChangeArrowheads="1"/>
              </p:cNvSpPr>
              <p:nvPr/>
            </p:nvSpPr>
            <p:spPr bwMode="auto">
              <a:xfrm>
                <a:off x="4896" y="3120"/>
                <a:ext cx="144" cy="144"/>
              </a:xfrm>
              <a:prstGeom prst="downArrow">
                <a:avLst>
                  <a:gd name="adj1" fmla="val 56944"/>
                  <a:gd name="adj2" fmla="val 51389"/>
                </a:avLst>
              </a:prstGeom>
              <a:solidFill>
                <a:srgbClr val="FF7C8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Eras Bold ITC" panose="020B0907030504020204" pitchFamily="34" charset="0"/>
                </a:endParaRPr>
              </a:p>
            </p:txBody>
          </p:sp>
        </p:grpSp>
      </p:grpSp>
      <p:sp>
        <p:nvSpPr>
          <p:cNvPr id="73041" name="Text Box 337"/>
          <p:cNvSpPr txBox="1">
            <a:spLocks noChangeArrowheads="1"/>
          </p:cNvSpPr>
          <p:nvPr/>
        </p:nvSpPr>
        <p:spPr bwMode="auto">
          <a:xfrm>
            <a:off x="2446860" y="-19642"/>
            <a:ext cx="40158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Eras Bold ITC" panose="020B0907030504020204" pitchFamily="34" charset="0"/>
              </a:rPr>
              <a:t>SISTEM PENDIDIKAN</a:t>
            </a:r>
          </a:p>
        </p:txBody>
      </p:sp>
      <p:grpSp>
        <p:nvGrpSpPr>
          <p:cNvPr id="73018" name="Group 338"/>
          <p:cNvGrpSpPr>
            <a:grpSpLocks/>
          </p:cNvGrpSpPr>
          <p:nvPr/>
        </p:nvGrpSpPr>
        <p:grpSpPr bwMode="auto">
          <a:xfrm>
            <a:off x="2286000" y="609600"/>
            <a:ext cx="3581400" cy="838200"/>
            <a:chOff x="1296" y="336"/>
            <a:chExt cx="2256" cy="528"/>
          </a:xfrm>
        </p:grpSpPr>
        <p:grpSp>
          <p:nvGrpSpPr>
            <p:cNvPr id="73020" name="Group 339"/>
            <p:cNvGrpSpPr>
              <a:grpSpLocks/>
            </p:cNvGrpSpPr>
            <p:nvPr/>
          </p:nvGrpSpPr>
          <p:grpSpPr bwMode="auto">
            <a:xfrm>
              <a:off x="1296" y="720"/>
              <a:ext cx="2256" cy="144"/>
              <a:chOff x="1296" y="720"/>
              <a:chExt cx="2256" cy="144"/>
            </a:xfrm>
          </p:grpSpPr>
          <p:sp>
            <p:nvSpPr>
              <p:cNvPr id="73044" name="Line 340"/>
              <p:cNvSpPr>
                <a:spLocks noChangeShapeType="1"/>
              </p:cNvSpPr>
              <p:nvPr/>
            </p:nvSpPr>
            <p:spPr bwMode="auto">
              <a:xfrm>
                <a:off x="1296" y="720"/>
                <a:ext cx="2256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Eras Bold ITC" panose="020B0907030504020204" pitchFamily="34" charset="0"/>
                </a:endParaRPr>
              </a:p>
            </p:txBody>
          </p:sp>
          <p:sp>
            <p:nvSpPr>
              <p:cNvPr id="73045" name="Line 341"/>
              <p:cNvSpPr>
                <a:spLocks noChangeShapeType="1"/>
              </p:cNvSpPr>
              <p:nvPr/>
            </p:nvSpPr>
            <p:spPr bwMode="auto">
              <a:xfrm>
                <a:off x="1296" y="720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Eras Bold ITC" panose="020B0907030504020204" pitchFamily="34" charset="0"/>
                </a:endParaRPr>
              </a:p>
            </p:txBody>
          </p:sp>
          <p:sp>
            <p:nvSpPr>
              <p:cNvPr id="73046" name="Line 342"/>
              <p:cNvSpPr>
                <a:spLocks noChangeShapeType="1"/>
              </p:cNvSpPr>
              <p:nvPr/>
            </p:nvSpPr>
            <p:spPr bwMode="auto">
              <a:xfrm>
                <a:off x="3552" y="720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Eras Bold ITC" panose="020B0907030504020204" pitchFamily="34" charset="0"/>
                </a:endParaRPr>
              </a:p>
            </p:txBody>
          </p:sp>
        </p:grpSp>
        <p:sp>
          <p:nvSpPr>
            <p:cNvPr id="73047" name="Text Box 343"/>
            <p:cNvSpPr txBox="1">
              <a:spLocks noChangeArrowheads="1"/>
            </p:cNvSpPr>
            <p:nvPr/>
          </p:nvSpPr>
          <p:spPr bwMode="auto">
            <a:xfrm>
              <a:off x="1488" y="336"/>
              <a:ext cx="1955" cy="291"/>
            </a:xfrm>
            <a:prstGeom prst="rect">
              <a:avLst/>
            </a:prstGeom>
            <a:solidFill>
              <a:srgbClr val="FF9900">
                <a:alpha val="70000"/>
              </a:srgbClr>
            </a:solidFill>
            <a:ln w="952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0066"/>
                  </a:solidFill>
                  <a:latin typeface="Eras Bold ITC" panose="020B0907030504020204" pitchFamily="34" charset="0"/>
                </a:rPr>
                <a:t>E</a:t>
              </a:r>
              <a:r>
                <a:rPr lang="en-US" b="1">
                  <a:latin typeface="Eras Bold ITC" panose="020B0907030504020204" pitchFamily="34" charset="0"/>
                </a:rPr>
                <a:t>fficiency &amp; Productivity</a:t>
              </a:r>
            </a:p>
          </p:txBody>
        </p:sp>
      </p:grpSp>
      <p:grpSp>
        <p:nvGrpSpPr>
          <p:cNvPr id="73024" name="Group 344"/>
          <p:cNvGrpSpPr>
            <a:grpSpLocks/>
          </p:cNvGrpSpPr>
          <p:nvPr/>
        </p:nvGrpSpPr>
        <p:grpSpPr bwMode="auto">
          <a:xfrm>
            <a:off x="5486400" y="609600"/>
            <a:ext cx="2286000" cy="838200"/>
            <a:chOff x="3600" y="336"/>
            <a:chExt cx="1440" cy="528"/>
          </a:xfrm>
        </p:grpSpPr>
        <p:grpSp>
          <p:nvGrpSpPr>
            <p:cNvPr id="73025" name="Group 345"/>
            <p:cNvGrpSpPr>
              <a:grpSpLocks/>
            </p:cNvGrpSpPr>
            <p:nvPr/>
          </p:nvGrpSpPr>
          <p:grpSpPr bwMode="auto">
            <a:xfrm>
              <a:off x="3600" y="720"/>
              <a:ext cx="1440" cy="144"/>
              <a:chOff x="3600" y="720"/>
              <a:chExt cx="1440" cy="144"/>
            </a:xfrm>
          </p:grpSpPr>
          <p:sp>
            <p:nvSpPr>
              <p:cNvPr id="73050" name="Line 346"/>
              <p:cNvSpPr>
                <a:spLocks noChangeShapeType="1"/>
              </p:cNvSpPr>
              <p:nvPr/>
            </p:nvSpPr>
            <p:spPr bwMode="auto">
              <a:xfrm>
                <a:off x="3600" y="720"/>
                <a:ext cx="144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Eras Bold ITC" panose="020B0907030504020204" pitchFamily="34" charset="0"/>
                </a:endParaRPr>
              </a:p>
            </p:txBody>
          </p:sp>
          <p:sp>
            <p:nvSpPr>
              <p:cNvPr id="73051" name="Line 347"/>
              <p:cNvSpPr>
                <a:spLocks noChangeShapeType="1"/>
              </p:cNvSpPr>
              <p:nvPr/>
            </p:nvSpPr>
            <p:spPr bwMode="auto">
              <a:xfrm>
                <a:off x="3600" y="720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Eras Bold ITC" panose="020B0907030504020204" pitchFamily="34" charset="0"/>
                </a:endParaRPr>
              </a:p>
            </p:txBody>
          </p:sp>
          <p:sp>
            <p:nvSpPr>
              <p:cNvPr id="73052" name="Line 348"/>
              <p:cNvSpPr>
                <a:spLocks noChangeShapeType="1"/>
              </p:cNvSpPr>
              <p:nvPr/>
            </p:nvSpPr>
            <p:spPr bwMode="auto">
              <a:xfrm>
                <a:off x="5040" y="720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Eras Bold ITC" panose="020B0907030504020204" pitchFamily="34" charset="0"/>
                </a:endParaRPr>
              </a:p>
            </p:txBody>
          </p:sp>
        </p:grpSp>
        <p:sp>
          <p:nvSpPr>
            <p:cNvPr id="73053" name="Text Box 349"/>
            <p:cNvSpPr txBox="1">
              <a:spLocks noChangeArrowheads="1"/>
            </p:cNvSpPr>
            <p:nvPr/>
          </p:nvSpPr>
          <p:spPr bwMode="auto">
            <a:xfrm>
              <a:off x="3888" y="336"/>
              <a:ext cx="902" cy="291"/>
            </a:xfrm>
            <a:prstGeom prst="rect">
              <a:avLst/>
            </a:prstGeom>
            <a:solidFill>
              <a:srgbClr val="FF9900">
                <a:alpha val="70000"/>
              </a:srgbClr>
            </a:solidFill>
            <a:ln w="952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0066"/>
                  </a:solidFill>
                  <a:latin typeface="Eras Bold ITC" panose="020B0907030504020204" pitchFamily="34" charset="0"/>
                </a:rPr>
                <a:t>R</a:t>
              </a:r>
              <a:r>
                <a:rPr lang="en-US" b="1">
                  <a:latin typeface="Eras Bold ITC" panose="020B0907030504020204" pitchFamily="34" charset="0"/>
                </a:rPr>
                <a:t>elevance</a:t>
              </a:r>
            </a:p>
          </p:txBody>
        </p:sp>
      </p:grpSp>
      <p:sp>
        <p:nvSpPr>
          <p:cNvPr id="73054" name="AutoShape 350"/>
          <p:cNvSpPr>
            <a:spLocks noChangeArrowheads="1"/>
          </p:cNvSpPr>
          <p:nvPr/>
        </p:nvSpPr>
        <p:spPr bwMode="auto">
          <a:xfrm>
            <a:off x="5638800" y="4924426"/>
            <a:ext cx="1676400" cy="762000"/>
          </a:xfrm>
          <a:prstGeom prst="wedgeRectCallout">
            <a:avLst>
              <a:gd name="adj1" fmla="val -40056"/>
              <a:gd name="adj2" fmla="val 83542"/>
            </a:avLst>
          </a:prstGeom>
          <a:solidFill>
            <a:srgbClr val="FF9900">
              <a:alpha val="80000"/>
            </a:srgb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rgbClr val="FF0066"/>
                </a:solidFill>
                <a:latin typeface="Eras Bold ITC" panose="020B0907030504020204" pitchFamily="34" charset="0"/>
              </a:rPr>
              <a:t>I</a:t>
            </a:r>
            <a:r>
              <a:rPr lang="en-US" sz="1600" b="1" dirty="0">
                <a:latin typeface="Eras Bold ITC" panose="020B0907030504020204" pitchFamily="34" charset="0"/>
              </a:rPr>
              <a:t>nternal</a:t>
            </a:r>
          </a:p>
          <a:p>
            <a:pPr algn="ctr" eaLnBrk="0" hangingPunct="0"/>
            <a:r>
              <a:rPr lang="en-US" sz="1600" b="1" dirty="0">
                <a:latin typeface="Eras Bold ITC" panose="020B0907030504020204" pitchFamily="34" charset="0"/>
              </a:rPr>
              <a:t>Management</a:t>
            </a:r>
          </a:p>
        </p:txBody>
      </p:sp>
      <p:sp>
        <p:nvSpPr>
          <p:cNvPr id="73055" name="AutoShape 351"/>
          <p:cNvSpPr>
            <a:spLocks noChangeArrowheads="1"/>
          </p:cNvSpPr>
          <p:nvPr/>
        </p:nvSpPr>
        <p:spPr bwMode="auto">
          <a:xfrm>
            <a:off x="6858000" y="3352800"/>
            <a:ext cx="1905000" cy="685800"/>
          </a:xfrm>
          <a:prstGeom prst="wedgeRectCallout">
            <a:avLst>
              <a:gd name="adj1" fmla="val -44500"/>
              <a:gd name="adj2" fmla="val 117130"/>
            </a:avLst>
          </a:prstGeom>
          <a:solidFill>
            <a:srgbClr val="FF9900">
              <a:alpha val="70000"/>
            </a:srgb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0066"/>
                </a:solidFill>
                <a:latin typeface="Eras Bold ITC" panose="020B0907030504020204" pitchFamily="34" charset="0"/>
              </a:rPr>
              <a:t>S</a:t>
            </a:r>
            <a:r>
              <a:rPr lang="en-US" sz="1600" b="1">
                <a:latin typeface="Eras Bold ITC" panose="020B0907030504020204" pitchFamily="34" charset="0"/>
              </a:rPr>
              <a:t>ustainability</a:t>
            </a:r>
            <a:endParaRPr lang="en-US" sz="2000">
              <a:latin typeface="Eras Bold ITC" panose="020B0907030504020204" pitchFamily="34" charset="0"/>
            </a:endParaRPr>
          </a:p>
        </p:txBody>
      </p:sp>
      <p:sp>
        <p:nvSpPr>
          <p:cNvPr id="73056" name="AutoShape 352"/>
          <p:cNvSpPr>
            <a:spLocks noChangeArrowheads="1"/>
          </p:cNvSpPr>
          <p:nvPr/>
        </p:nvSpPr>
        <p:spPr bwMode="auto">
          <a:xfrm>
            <a:off x="381000" y="2514600"/>
            <a:ext cx="1524000" cy="838200"/>
          </a:xfrm>
          <a:prstGeom prst="wedgeRectCallout">
            <a:avLst>
              <a:gd name="adj1" fmla="val 45208"/>
              <a:gd name="adj2" fmla="val 90532"/>
            </a:avLst>
          </a:prstGeom>
          <a:solidFill>
            <a:srgbClr val="FF9900">
              <a:alpha val="80000"/>
            </a:srgb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66"/>
                </a:solidFill>
                <a:latin typeface="Eras Bold ITC" panose="020B0907030504020204" pitchFamily="34" charset="0"/>
              </a:rPr>
              <a:t>A</a:t>
            </a:r>
            <a:r>
              <a:rPr lang="en-US" b="1">
                <a:latin typeface="Eras Bold ITC" panose="020B0907030504020204" pitchFamily="34" charset="0"/>
              </a:rPr>
              <a:t>cademic</a:t>
            </a:r>
          </a:p>
          <a:p>
            <a:pPr algn="ctr" eaLnBrk="0" hangingPunct="0"/>
            <a:r>
              <a:rPr lang="en-US" b="1">
                <a:latin typeface="Eras Bold ITC" panose="020B0907030504020204" pitchFamily="34" charset="0"/>
              </a:rPr>
              <a:t>Atmosphere</a:t>
            </a:r>
          </a:p>
        </p:txBody>
      </p:sp>
      <p:sp>
        <p:nvSpPr>
          <p:cNvPr id="73057" name="AutoShape 353"/>
          <p:cNvSpPr>
            <a:spLocks noChangeArrowheads="1"/>
          </p:cNvSpPr>
          <p:nvPr/>
        </p:nvSpPr>
        <p:spPr bwMode="auto">
          <a:xfrm>
            <a:off x="3048000" y="3276600"/>
            <a:ext cx="1524000" cy="533400"/>
          </a:xfrm>
          <a:prstGeom prst="wedgeRectCallout">
            <a:avLst>
              <a:gd name="adj1" fmla="val 8125"/>
              <a:gd name="adj2" fmla="val 92560"/>
            </a:avLst>
          </a:prstGeom>
          <a:solidFill>
            <a:srgbClr val="CCCC00">
              <a:alpha val="50000"/>
            </a:srgbClr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  <a:latin typeface="Eras Bold ITC" panose="020B0907030504020204" pitchFamily="34" charset="0"/>
              </a:rPr>
              <a:t>L</a:t>
            </a:r>
            <a:r>
              <a:rPr lang="en-US" b="1">
                <a:solidFill>
                  <a:schemeClr val="accent2"/>
                </a:solidFill>
                <a:latin typeface="Eras Bold ITC" panose="020B0907030504020204" pitchFamily="34" charset="0"/>
              </a:rPr>
              <a:t>eadership</a:t>
            </a:r>
          </a:p>
        </p:txBody>
      </p:sp>
      <p:sp>
        <p:nvSpPr>
          <p:cNvPr id="73059" name="AutoShape 355"/>
          <p:cNvSpPr>
            <a:spLocks noChangeArrowheads="1"/>
          </p:cNvSpPr>
          <p:nvPr/>
        </p:nvSpPr>
        <p:spPr bwMode="auto">
          <a:xfrm>
            <a:off x="685800" y="4876800"/>
            <a:ext cx="1524000" cy="609600"/>
          </a:xfrm>
          <a:prstGeom prst="wedgeRectCallout">
            <a:avLst>
              <a:gd name="adj1" fmla="val 78125"/>
              <a:gd name="adj2" fmla="val -27602"/>
            </a:avLst>
          </a:prstGeom>
          <a:solidFill>
            <a:srgbClr val="CCCC00">
              <a:alpha val="50000"/>
            </a:srgbClr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  <a:latin typeface="Eras Bold ITC" panose="020B0907030504020204" pitchFamily="34" charset="0"/>
              </a:rPr>
              <a:t>+ I</a:t>
            </a:r>
            <a:r>
              <a:rPr lang="en-US" b="1">
                <a:solidFill>
                  <a:schemeClr val="accent2"/>
                </a:solidFill>
                <a:latin typeface="Eras Bold ITC" panose="020B0907030504020204" pitchFamily="34" charset="0"/>
              </a:rPr>
              <a:t>novation</a:t>
            </a:r>
          </a:p>
        </p:txBody>
      </p:sp>
      <p:sp>
        <p:nvSpPr>
          <p:cNvPr id="73060" name="AutoShape 356"/>
          <p:cNvSpPr>
            <a:spLocks noChangeArrowheads="1"/>
          </p:cNvSpPr>
          <p:nvPr/>
        </p:nvSpPr>
        <p:spPr bwMode="auto">
          <a:xfrm>
            <a:off x="5791200" y="2590800"/>
            <a:ext cx="1524000" cy="609600"/>
          </a:xfrm>
          <a:prstGeom prst="wedgeRectCallout">
            <a:avLst>
              <a:gd name="adj1" fmla="val -43750"/>
              <a:gd name="adj2" fmla="val -95051"/>
            </a:avLst>
          </a:prstGeom>
          <a:solidFill>
            <a:srgbClr val="CCCC00">
              <a:alpha val="50000"/>
            </a:srgbClr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  <a:latin typeface="Eras Bold ITC" panose="020B0907030504020204" pitchFamily="34" charset="0"/>
              </a:rPr>
              <a:t>E</a:t>
            </a:r>
            <a:r>
              <a:rPr lang="en-US" b="1">
                <a:solidFill>
                  <a:schemeClr val="accent2"/>
                </a:solidFill>
                <a:latin typeface="Eras Bold ITC" panose="020B0907030504020204" pitchFamily="34" charset="0"/>
              </a:rPr>
              <a:t>quity</a:t>
            </a:r>
          </a:p>
        </p:txBody>
      </p:sp>
      <p:sp>
        <p:nvSpPr>
          <p:cNvPr id="73061" name="AutoShape 357"/>
          <p:cNvSpPr>
            <a:spLocks noChangeArrowheads="1"/>
          </p:cNvSpPr>
          <p:nvPr/>
        </p:nvSpPr>
        <p:spPr bwMode="auto">
          <a:xfrm>
            <a:off x="381000" y="1219200"/>
            <a:ext cx="1524000" cy="609600"/>
          </a:xfrm>
          <a:prstGeom prst="wedgeRectCallout">
            <a:avLst>
              <a:gd name="adj1" fmla="val 48231"/>
              <a:gd name="adj2" fmla="val 92190"/>
            </a:avLst>
          </a:prstGeom>
          <a:solidFill>
            <a:srgbClr val="CCCC00">
              <a:alpha val="50000"/>
            </a:srgbClr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  <a:latin typeface="Eras Bold ITC" panose="020B0907030504020204" pitchFamily="34" charset="0"/>
              </a:rPr>
              <a:t>A</a:t>
            </a:r>
            <a:r>
              <a:rPr lang="en-US" b="1">
                <a:solidFill>
                  <a:schemeClr val="accent2"/>
                </a:solidFill>
                <a:latin typeface="Eras Bold ITC" panose="020B0907030504020204" pitchFamily="34" charset="0"/>
              </a:rPr>
              <a:t>ccessibility</a:t>
            </a:r>
          </a:p>
        </p:txBody>
      </p:sp>
      <p:sp>
        <p:nvSpPr>
          <p:cNvPr id="73062" name="AutoShape 358"/>
          <p:cNvSpPr>
            <a:spLocks noChangeArrowheads="1"/>
          </p:cNvSpPr>
          <p:nvPr/>
        </p:nvSpPr>
        <p:spPr bwMode="auto">
          <a:xfrm>
            <a:off x="7620000" y="533400"/>
            <a:ext cx="1524000" cy="609600"/>
          </a:xfrm>
          <a:prstGeom prst="wedgeRectCallout">
            <a:avLst>
              <a:gd name="adj1" fmla="val -49685"/>
              <a:gd name="adj2" fmla="val 122398"/>
            </a:avLst>
          </a:prstGeom>
          <a:solidFill>
            <a:srgbClr val="CCCC00">
              <a:alpha val="50000"/>
            </a:srgbClr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  <a:latin typeface="Eras Bold ITC" panose="020B0907030504020204" pitchFamily="34" charset="0"/>
              </a:rPr>
              <a:t>P</a:t>
            </a:r>
            <a:r>
              <a:rPr lang="en-US" b="1">
                <a:solidFill>
                  <a:schemeClr val="accent2"/>
                </a:solidFill>
                <a:latin typeface="Eras Bold ITC" panose="020B0907030504020204" pitchFamily="34" charset="0"/>
              </a:rPr>
              <a:t>artnership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295" y="24688"/>
            <a:ext cx="2237426" cy="84132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800006" y="1720558"/>
            <a:ext cx="247993" cy="1251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ight Arrow 335"/>
          <p:cNvSpPr/>
          <p:nvPr/>
        </p:nvSpPr>
        <p:spPr>
          <a:xfrm>
            <a:off x="4876800" y="1684614"/>
            <a:ext cx="247993" cy="1251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7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7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7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2000"/>
                                        <p:tgtEl>
                                          <p:spTgt spid="7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3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3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2000"/>
                                        <p:tgtEl>
                                          <p:spTgt spid="7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3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3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3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3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3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3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3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animBg="1"/>
      <p:bldP spid="72813" grpId="0" animBg="1"/>
      <p:bldP spid="73041" grpId="0" autoUpdateAnimBg="0"/>
      <p:bldP spid="73054" grpId="0" animBg="1" autoUpdateAnimBg="0"/>
      <p:bldP spid="73055" grpId="0" animBg="1" autoUpdateAnimBg="0"/>
      <p:bldP spid="73056" grpId="0" animBg="1" autoUpdateAnimBg="0"/>
      <p:bldP spid="73057" grpId="0" animBg="1" autoUpdateAnimBg="0"/>
      <p:bldP spid="73059" grpId="0" animBg="1" autoUpdateAnimBg="0"/>
      <p:bldP spid="73060" grpId="0" animBg="1" autoUpdateAnimBg="0"/>
      <p:bldP spid="73061" grpId="0" animBg="1" autoUpdateAnimBg="0"/>
      <p:bldP spid="73062" grpId="0" animBg="1" autoUpdateAnimBg="0"/>
      <p:bldP spid="11" grpId="0" animBg="1"/>
      <p:bldP spid="3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penjaminan</a:t>
            </a:r>
            <a:r>
              <a:rPr lang="en-US" dirty="0"/>
              <a:t> </a:t>
            </a:r>
            <a:r>
              <a:rPr lang="en-US" dirty="0" err="1"/>
              <a:t>mutu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3255" t="22034" r="5707"/>
          <a:stretch/>
        </p:blipFill>
        <p:spPr>
          <a:xfrm>
            <a:off x="304800" y="1828800"/>
            <a:ext cx="887067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25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/>
          <a:lstStyle/>
          <a:p>
            <a:endParaRPr lang="id-ID" dirty="0">
              <a:solidFill>
                <a:srgbClr val="00206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38225"/>
            <a:ext cx="80391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21035" y="268069"/>
            <a:ext cx="504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Eras Bold ITC" panose="020B0907030504020204" pitchFamily="34" charset="0"/>
              </a:rPr>
              <a:t>PENJAMINAN MUTU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>
                <a:latin typeface="Eras Bold ITC" panose="020B0907030504020204" pitchFamily="34" charset="0"/>
              </a:rPr>
              <a:t> PENILAI MUTU PT </a:t>
            </a:r>
            <a:br>
              <a:rPr lang="id-ID" sz="4000" dirty="0">
                <a:latin typeface="Eras Bold ITC" panose="020B0907030504020204" pitchFamily="34" charset="0"/>
              </a:rPr>
            </a:br>
            <a:endParaRPr lang="id-ID" sz="3200" dirty="0">
              <a:latin typeface="Eras Bold ITC" panose="020B0907030504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78625180"/>
              </p:ext>
            </p:extLst>
          </p:nvPr>
        </p:nvGraphicFramePr>
        <p:xfrm>
          <a:off x="0" y="1295400"/>
          <a:ext cx="8610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430191"/>
            <a:ext cx="7313612" cy="8842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700" dirty="0">
                <a:solidFill>
                  <a:schemeClr val="tx1"/>
                </a:solidFill>
                <a:latin typeface="Berlin Sans FB Demi" pitchFamily="34" charset="0"/>
              </a:rPr>
              <a:t>THE 7 SURVIVAL SKILLS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804966"/>
            <a:ext cx="7772400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ct val="2000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Critical Thinking &amp; Problem Solving.</a:t>
            </a:r>
          </a:p>
          <a:p>
            <a:pPr marL="624078" marR="0" lvl="0" indent="-51435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ct val="2000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Collaboration Across Networks &amp; Leading By Influence.</a:t>
            </a:r>
          </a:p>
          <a:p>
            <a:pPr marL="624078" marR="0" lvl="0" indent="-51435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ct val="2000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Agility &amp; Adaptability.</a:t>
            </a:r>
          </a:p>
          <a:p>
            <a:pPr marL="624078" marR="0" lvl="0" indent="-51435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ct val="2000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Initiative &amp; Entrepreneurialism.</a:t>
            </a:r>
          </a:p>
          <a:p>
            <a:pPr marL="624078" marR="0" lvl="0" indent="-51435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ct val="2000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Effective Oral &amp;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Writen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Communication.</a:t>
            </a:r>
          </a:p>
          <a:p>
            <a:pPr marL="624078" marR="0" lvl="0" indent="-51435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ct val="2000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Accessing &amp; Analyzing Information.</a:t>
            </a:r>
          </a:p>
          <a:p>
            <a:pPr marL="624078" marR="0" lvl="0" indent="-51435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ct val="2000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Curiosity &amp; Imagination.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6529366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chemeClr val="tx2"/>
                </a:solidFill>
              </a:rPr>
              <a:t>Wagners, 2008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Tinggi </a:t>
            </a:r>
            <a:r>
              <a:rPr lang="en-US" b="1" dirty="0" err="1">
                <a:solidFill>
                  <a:srgbClr val="0070C0"/>
                </a:solidFill>
              </a:rPr>
              <a:t>Unggul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29237" r="10970" b="12712"/>
          <a:stretch/>
        </p:blipFill>
        <p:spPr bwMode="auto">
          <a:xfrm>
            <a:off x="19050" y="1600200"/>
            <a:ext cx="891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103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6477000" cy="1828800"/>
          </a:xfrm>
        </p:spPr>
        <p:txBody>
          <a:bodyPr/>
          <a:lstStyle/>
          <a:p>
            <a:r>
              <a:rPr lang="id-ID" sz="8800" dirty="0"/>
              <a:t>kurikulum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b="1" dirty="0"/>
              <a:t>KURIKULUM </a:t>
            </a:r>
            <a:br>
              <a:rPr lang="id-ID" dirty="0"/>
            </a:br>
            <a:r>
              <a:rPr lang="id-ID" sz="2400" dirty="0"/>
              <a:t> (Kepmendiknas No. 232/U/2000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1600199" y="1828800"/>
            <a:ext cx="7326797" cy="4419600"/>
          </a:xfrm>
        </p:spPr>
        <p:txBody>
          <a:bodyPr/>
          <a:lstStyle/>
          <a:p>
            <a:pPr marL="365125" lvl="1" indent="-365125" eaLnBrk="1" hangingPunct="1"/>
            <a:r>
              <a:rPr lang="id-ID" sz="2800" i="1" dirty="0">
                <a:solidFill>
                  <a:srgbClr val="C00000"/>
                </a:solidFill>
              </a:rPr>
              <a:t>”Kurikulum pendidikan tinggi adalah seperangkat rencana dan pengaturan mengenai </a:t>
            </a:r>
            <a:r>
              <a:rPr lang="id-ID" sz="2800" i="1" dirty="0"/>
              <a:t>isi </a:t>
            </a:r>
            <a:r>
              <a:rPr lang="id-ID" sz="2800" i="1" dirty="0">
                <a:solidFill>
                  <a:srgbClr val="C00000"/>
                </a:solidFill>
              </a:rPr>
              <a:t>maupun </a:t>
            </a:r>
            <a:r>
              <a:rPr lang="id-ID" sz="2800" i="1" dirty="0"/>
              <a:t>bahan kajian </a:t>
            </a:r>
            <a:r>
              <a:rPr lang="id-ID" sz="2800" i="1" dirty="0">
                <a:solidFill>
                  <a:srgbClr val="C00000"/>
                </a:solidFill>
              </a:rPr>
              <a:t>dan </a:t>
            </a:r>
            <a:r>
              <a:rPr lang="id-ID" sz="2800" i="1" dirty="0"/>
              <a:t>pelajaran</a:t>
            </a:r>
            <a:r>
              <a:rPr lang="id-ID" sz="2800" i="1" dirty="0">
                <a:solidFill>
                  <a:srgbClr val="C00000"/>
                </a:solidFill>
              </a:rPr>
              <a:t> serta </a:t>
            </a:r>
            <a:r>
              <a:rPr lang="id-ID" sz="2800" i="1" dirty="0"/>
              <a:t>cara penyampaian </a:t>
            </a:r>
            <a:r>
              <a:rPr lang="id-ID" sz="2800" i="1" dirty="0">
                <a:solidFill>
                  <a:srgbClr val="C00000"/>
                </a:solidFill>
              </a:rPr>
              <a:t>dan </a:t>
            </a:r>
            <a:r>
              <a:rPr lang="id-ID" sz="2800" i="1" dirty="0"/>
              <a:t>penilaian </a:t>
            </a:r>
            <a:r>
              <a:rPr lang="id-ID" sz="2800" i="1" dirty="0">
                <a:solidFill>
                  <a:srgbClr val="C00000"/>
                </a:solidFill>
              </a:rPr>
              <a:t>yang digunakan sebagai pedoman penyelenggaraan kegiatan belajar-mengajar di perguruan tinggi.”</a:t>
            </a:r>
          </a:p>
          <a:p>
            <a:pPr lvl="1" eaLnBrk="1" hangingPunct="1">
              <a:buNone/>
            </a:pPr>
            <a:endParaRPr lang="en-US" sz="2400" dirty="0"/>
          </a:p>
          <a:p>
            <a:pPr eaLnBrk="1" hangingPunct="1"/>
            <a:r>
              <a:rPr lang="en-AU" sz="2800" dirty="0"/>
              <a:t> </a:t>
            </a:r>
            <a:r>
              <a:rPr lang="en-US" sz="2800" dirty="0" err="1"/>
              <a:t>Kurikulum</a:t>
            </a:r>
            <a:r>
              <a:rPr lang="en-US" sz="2800" dirty="0"/>
              <a:t> </a:t>
            </a:r>
            <a:r>
              <a:rPr lang="en-US" sz="2800" dirty="0" err="1"/>
              <a:t>perguruan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dikembangkan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dilaksanakan</a:t>
            </a:r>
            <a:r>
              <a:rPr lang="en-US" sz="2800" dirty="0"/>
              <a:t> </a:t>
            </a:r>
            <a:r>
              <a:rPr lang="en-US" sz="2800" dirty="0" err="1"/>
              <a:t>berbasis</a:t>
            </a:r>
            <a:r>
              <a:rPr lang="en-US" sz="2800" dirty="0"/>
              <a:t> </a:t>
            </a:r>
            <a:r>
              <a:rPr lang="en-US" sz="2800" dirty="0" err="1"/>
              <a:t>kompetensi</a:t>
            </a:r>
            <a:r>
              <a:rPr lang="en-US" sz="2800" dirty="0"/>
              <a:t>. 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pic>
        <p:nvPicPr>
          <p:cNvPr id="4" name="Picture 23" descr="http://www.politekniktelkom.ac.id/gambar/berita/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048" y="152400"/>
            <a:ext cx="1904999" cy="1905000"/>
          </a:xfrm>
          <a:prstGeom prst="rect">
            <a:avLst/>
          </a:prstGeom>
          <a:noFill/>
        </p:spPr>
      </p:pic>
      <p:pic>
        <p:nvPicPr>
          <p:cNvPr id="5" name="Picture 15" descr="http://muslimsumbar.files.wordpress.com/2012/05/tumpukan-buku-warna-warn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01" y="4267200"/>
            <a:ext cx="1840399" cy="1365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566738"/>
            <a:ext cx="76676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KURIKULUM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latin typeface="Eras Bold ITC" panose="020B0907030504020204" pitchFamily="34" charset="0"/>
              </a:rPr>
              <a:t>INDIKATOR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33600"/>
            <a:ext cx="7699248" cy="3581400"/>
          </a:xfrm>
        </p:spPr>
        <p:txBody>
          <a:bodyPr/>
          <a:lstStyle/>
          <a:p>
            <a:pPr marL="0" lvl="0" indent="0">
              <a:buClr>
                <a:srgbClr val="002060"/>
              </a:buClr>
              <a:buSzPct val="100000"/>
              <a:buNone/>
            </a:pPr>
            <a:r>
              <a:rPr lang="id-ID" sz="2600" dirty="0">
                <a:latin typeface="Eras Bold ITC" panose="020B0907030504020204" pitchFamily="34" charset="0"/>
              </a:rPr>
              <a:t>Peseta mampu:  </a:t>
            </a:r>
          </a:p>
          <a:p>
            <a:pPr marL="742950" indent="-74295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sz="26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Mendeskripsikan</a:t>
            </a:r>
            <a:r>
              <a:rPr lang="en-US" sz="2600" dirty="0">
                <a:solidFill>
                  <a:srgbClr val="002060"/>
                </a:solidFill>
                <a:latin typeface="Eras Bold ITC" panose="020B0907030504020204" pitchFamily="34" charset="0"/>
              </a:rPr>
              <a:t> Pendidikan </a:t>
            </a:r>
            <a:r>
              <a:rPr lang="en-US" sz="26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sebagai</a:t>
            </a:r>
            <a:r>
              <a:rPr lang="en-US" sz="2600" dirty="0">
                <a:solidFill>
                  <a:srgbClr val="002060"/>
                </a:solidFill>
                <a:latin typeface="Eras Bold ITC" panose="020B0907030504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Sistem</a:t>
            </a:r>
            <a:endParaRPr lang="en-US" sz="26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marL="742950" indent="-74295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sz="26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Menganalisis</a:t>
            </a:r>
            <a:r>
              <a:rPr lang="en-US" sz="2600" dirty="0">
                <a:solidFill>
                  <a:srgbClr val="002060"/>
                </a:solidFill>
                <a:latin typeface="Eras Bold ITC" panose="020B0907030504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Tantangan</a:t>
            </a:r>
            <a:r>
              <a:rPr lang="en-US" sz="2600" dirty="0">
                <a:solidFill>
                  <a:srgbClr val="002060"/>
                </a:solidFill>
                <a:latin typeface="Eras Bold ITC" panose="020B0907030504020204" pitchFamily="34" charset="0"/>
              </a:rPr>
              <a:t> Pendidikan Tinggi di Indonesia</a:t>
            </a:r>
            <a:endParaRPr lang="id-ID" sz="26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marL="742950" lvl="0" indent="-74295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sz="26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Menganalisis</a:t>
            </a:r>
            <a:r>
              <a:rPr lang="en-US" sz="2600" dirty="0">
                <a:solidFill>
                  <a:srgbClr val="002060"/>
                </a:solidFill>
                <a:latin typeface="Eras Bold ITC" panose="020B0907030504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Kebijakan</a:t>
            </a:r>
            <a:r>
              <a:rPr lang="en-US" sz="2600" dirty="0">
                <a:solidFill>
                  <a:srgbClr val="002060"/>
                </a:solidFill>
                <a:latin typeface="Eras Bold ITC" panose="020B0907030504020204" pitchFamily="34" charset="0"/>
              </a:rPr>
              <a:t> Pendidikan Tinggi di Indonesia</a:t>
            </a:r>
            <a:endParaRPr lang="id-ID" sz="26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marL="742950" indent="-74295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id-ID" sz="2600" dirty="0">
                <a:solidFill>
                  <a:srgbClr val="002060"/>
                </a:solidFill>
                <a:latin typeface="Eras Bold ITC" panose="020B0907030504020204" pitchFamily="34" charset="0"/>
              </a:rPr>
              <a:t>Menganalisis Peran Dosen dalam Pengembangan Pendidikan Tinggi di Indonesia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209800" y="2724150"/>
            <a:ext cx="4664075" cy="2533650"/>
          </a:xfrm>
          <a:prstGeom prst="rect">
            <a:avLst/>
          </a:prstGeom>
          <a:solidFill>
            <a:srgbClr val="F2F29E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70" tIns="42885" rIns="85770" bIns="4288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206625" y="685800"/>
            <a:ext cx="4667250" cy="1981200"/>
          </a:xfrm>
          <a:prstGeom prst="rect">
            <a:avLst/>
          </a:prstGeom>
          <a:solidFill>
            <a:srgbClr val="F2F29E">
              <a:alpha val="50196"/>
            </a:srgb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70" tIns="42885" rIns="85770" bIns="42885"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247900" y="762000"/>
            <a:ext cx="4579938" cy="738188"/>
            <a:chOff x="2156447" y="341191"/>
            <a:chExt cx="4579245" cy="740753"/>
          </a:xfrm>
        </p:grpSpPr>
        <p:sp>
          <p:nvSpPr>
            <p:cNvPr id="52274" name="TextBox 7"/>
            <p:cNvSpPr txBox="1">
              <a:spLocks noChangeArrowheads="1"/>
            </p:cNvSpPr>
            <p:nvPr/>
          </p:nvSpPr>
          <p:spPr bwMode="auto">
            <a:xfrm>
              <a:off x="2156447" y="360307"/>
              <a:ext cx="1752335" cy="710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Analisis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SWOT</a:t>
              </a:r>
            </a:p>
            <a:p>
              <a:pPr>
                <a:defRPr/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(University values)</a:t>
              </a:r>
            </a:p>
            <a:p>
              <a:pPr>
                <a:defRPr/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(Scientific </a:t>
              </a:r>
              <a:r>
                <a:rPr lang="en-US" sz="120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vision Prodi)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5" name="TextBox 8"/>
            <p:cNvSpPr txBox="1">
              <a:spLocks noChangeArrowheads="1"/>
            </p:cNvSpPr>
            <p:nvPr/>
          </p:nvSpPr>
          <p:spPr bwMode="auto">
            <a:xfrm>
              <a:off x="4907169" y="341191"/>
              <a:ext cx="1828523" cy="740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Tracer study</a:t>
              </a:r>
            </a:p>
            <a:p>
              <a:pPr algn="r">
                <a:defRPr/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Need assessment)</a:t>
              </a:r>
            </a:p>
            <a:p>
              <a:pPr algn="r">
                <a:defRPr/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(Market signal)</a:t>
              </a:r>
            </a:p>
          </p:txBody>
        </p:sp>
        <p:sp>
          <p:nvSpPr>
            <p:cNvPr id="10" name="Left-Right Arrow 9"/>
            <p:cNvSpPr/>
            <p:nvPr/>
          </p:nvSpPr>
          <p:spPr>
            <a:xfrm>
              <a:off x="4129411" y="408098"/>
              <a:ext cx="609508" cy="272406"/>
            </a:xfrm>
            <a:prstGeom prst="leftRightArrow">
              <a:avLst>
                <a:gd name="adj1" fmla="val 52216"/>
                <a:gd name="adj2" fmla="val 29311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39113" y="685800"/>
            <a:ext cx="1778992" cy="600163"/>
            <a:chOff x="266700" y="998479"/>
            <a:chExt cx="1778991" cy="600960"/>
          </a:xfrm>
          <a:solidFill>
            <a:srgbClr val="666633"/>
          </a:solidFill>
        </p:grpSpPr>
        <p:sp>
          <p:nvSpPr>
            <p:cNvPr id="23" name="Rectangle 22"/>
            <p:cNvSpPr/>
            <p:nvPr/>
          </p:nvSpPr>
          <p:spPr>
            <a:xfrm>
              <a:off x="266700" y="998479"/>
              <a:ext cx="1568916" cy="600960"/>
            </a:xfrm>
            <a:prstGeom prst="rect">
              <a:avLst/>
            </a:prstGeom>
            <a:solidFill>
              <a:srgbClr val="756D43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KEBIJAKAN UNIVERSITAS &amp; PROGRAM STUDI 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893291" y="1033303"/>
              <a:ext cx="152400" cy="480873"/>
            </a:xfrm>
            <a:prstGeom prst="rightArrow">
              <a:avLst>
                <a:gd name="adj1" fmla="val 60650"/>
                <a:gd name="adj2" fmla="val 72939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232491" y="4600702"/>
            <a:ext cx="1877359" cy="492443"/>
            <a:chOff x="305139" y="5039376"/>
            <a:chExt cx="1790884" cy="492706"/>
          </a:xfrm>
          <a:solidFill>
            <a:srgbClr val="666633"/>
          </a:solidFill>
        </p:grpSpPr>
        <p:sp>
          <p:nvSpPr>
            <p:cNvPr id="35" name="TextBox 34"/>
            <p:cNvSpPr txBox="1"/>
            <p:nvPr/>
          </p:nvSpPr>
          <p:spPr>
            <a:xfrm>
              <a:off x="305139" y="5039376"/>
              <a:ext cx="1552470" cy="492706"/>
            </a:xfrm>
            <a:prstGeom prst="rect">
              <a:avLst/>
            </a:prstGeom>
            <a:solidFill>
              <a:srgbClr val="666633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300" b="1" dirty="0" err="1">
                  <a:solidFill>
                    <a:schemeClr val="bg1"/>
                  </a:solidFill>
                  <a:latin typeface="Arial" pitchFamily="34" charset="0"/>
                </a:rPr>
                <a:t>Keterlibatan</a:t>
              </a:r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</a:rPr>
                <a:t> semua dosen</a:t>
              </a: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1910216" y="5050078"/>
              <a:ext cx="185807" cy="477180"/>
            </a:xfrm>
            <a:prstGeom prst="rightArrow">
              <a:avLst>
                <a:gd name="adj1" fmla="val 50000"/>
                <a:gd name="adj2" fmla="val 71256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7062541" y="4643735"/>
            <a:ext cx="1833808" cy="461665"/>
            <a:chOff x="6769708" y="5039385"/>
            <a:chExt cx="1568068" cy="460792"/>
          </a:xfrm>
          <a:solidFill>
            <a:srgbClr val="669900"/>
          </a:solidFill>
        </p:grpSpPr>
        <p:sp>
          <p:nvSpPr>
            <p:cNvPr id="37925" name="TextBox 29"/>
            <p:cNvSpPr txBox="1">
              <a:spLocks noChangeArrowheads="1"/>
            </p:cNvSpPr>
            <p:nvPr/>
          </p:nvSpPr>
          <p:spPr bwMode="auto">
            <a:xfrm>
              <a:off x="6955982" y="5039385"/>
              <a:ext cx="1381794" cy="460792"/>
            </a:xfrm>
            <a:prstGeom prst="rect">
              <a:avLst/>
            </a:prstGeom>
            <a:solidFill>
              <a:srgbClr val="BCB48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Konsep</a:t>
              </a: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pembelajaran</a:t>
              </a: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 SC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L</a:t>
              </a:r>
            </a:p>
          </p:txBody>
        </p:sp>
        <p:sp>
          <p:nvSpPr>
            <p:cNvPr id="86" name="Right Arrow 85"/>
            <p:cNvSpPr/>
            <p:nvPr/>
          </p:nvSpPr>
          <p:spPr>
            <a:xfrm flipH="1" flipV="1">
              <a:off x="6769708" y="5041383"/>
              <a:ext cx="150886" cy="444821"/>
            </a:xfrm>
            <a:prstGeom prst="rightArrow">
              <a:avLst>
                <a:gd name="adj1" fmla="val 50000"/>
                <a:gd name="adj2" fmla="val 71256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7054057" y="677694"/>
            <a:ext cx="1853391" cy="692497"/>
            <a:chOff x="6791639" y="914401"/>
            <a:chExt cx="1853005" cy="691182"/>
          </a:xfrm>
          <a:solidFill>
            <a:srgbClr val="666633"/>
          </a:solidFill>
        </p:grpSpPr>
        <p:sp>
          <p:nvSpPr>
            <p:cNvPr id="37913" name="TextBox 42"/>
            <p:cNvSpPr txBox="1">
              <a:spLocks noChangeArrowheads="1"/>
            </p:cNvSpPr>
            <p:nvPr/>
          </p:nvSpPr>
          <p:spPr bwMode="auto">
            <a:xfrm>
              <a:off x="7002445" y="914401"/>
              <a:ext cx="1642199" cy="691182"/>
            </a:xfrm>
            <a:prstGeom prst="rect">
              <a:avLst/>
            </a:prstGeom>
            <a:solidFill>
              <a:srgbClr val="756D4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300" b="1" dirty="0" err="1">
                  <a:solidFill>
                    <a:schemeClr val="bg1"/>
                  </a:solidFill>
                  <a:latin typeface="Arial" pitchFamily="34" charset="0"/>
                </a:rPr>
                <a:t>Masukan</a:t>
              </a:r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US" sz="1300" b="1" dirty="0" err="1">
                  <a:solidFill>
                    <a:schemeClr val="bg1"/>
                  </a:solidFill>
                  <a:latin typeface="Arial" pitchFamily="34" charset="0"/>
                </a:rPr>
                <a:t>dari</a:t>
              </a:r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US" sz="1300" b="1" dirty="0" err="1">
                  <a:solidFill>
                    <a:schemeClr val="bg1"/>
                  </a:solidFill>
                  <a:latin typeface="Arial" pitchFamily="34" charset="0"/>
                </a:rPr>
                <a:t>Asosiasi</a:t>
              </a:r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</a:rPr>
                <a:t> &amp;       Stake holders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 flipH="1" flipV="1">
              <a:off x="6791639" y="1038227"/>
              <a:ext cx="165858" cy="450867"/>
            </a:xfrm>
            <a:prstGeom prst="rightArrow">
              <a:avLst>
                <a:gd name="adj1" fmla="val 50000"/>
                <a:gd name="adj2" fmla="val 71256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228600" y="2826327"/>
            <a:ext cx="1841164" cy="692497"/>
            <a:chOff x="259805" y="3008294"/>
            <a:chExt cx="1841163" cy="689904"/>
          </a:xfrm>
          <a:solidFill>
            <a:srgbClr val="666633"/>
          </a:solidFill>
        </p:grpSpPr>
        <p:sp>
          <p:nvSpPr>
            <p:cNvPr id="34" name="TextBox 33"/>
            <p:cNvSpPr txBox="1"/>
            <p:nvPr/>
          </p:nvSpPr>
          <p:spPr>
            <a:xfrm>
              <a:off x="259805" y="3008294"/>
              <a:ext cx="1616293" cy="689904"/>
            </a:xfrm>
            <a:prstGeom prst="rect">
              <a:avLst/>
            </a:prstGeom>
            <a:solidFill>
              <a:srgbClr val="756D43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300" b="1" dirty="0" err="1">
                  <a:solidFill>
                    <a:schemeClr val="bg1"/>
                  </a:solidFill>
                  <a:latin typeface="Arial" pitchFamily="34" charset="0"/>
                </a:rPr>
                <a:t>Kel</a:t>
              </a:r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</a:rPr>
                <a:t>. Studi/ lab, Bid. </a:t>
              </a:r>
              <a:r>
                <a:rPr lang="en-US" sz="1300" b="1" dirty="0" err="1">
                  <a:solidFill>
                    <a:schemeClr val="bg1"/>
                  </a:solidFill>
                  <a:latin typeface="Arial" pitchFamily="34" charset="0"/>
                </a:rPr>
                <a:t>studi</a:t>
              </a:r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US" sz="1300" b="1" dirty="0" err="1">
                  <a:solidFill>
                    <a:schemeClr val="bg1"/>
                  </a:solidFill>
                  <a:latin typeface="Arial" pitchFamily="34" charset="0"/>
                </a:rPr>
                <a:t>terkait</a:t>
              </a:r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</a:rPr>
                <a:t> Forum PS </a:t>
              </a:r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1918332" y="3121576"/>
              <a:ext cx="182636" cy="479497"/>
            </a:xfrm>
            <a:prstGeom prst="rightArrow">
              <a:avLst>
                <a:gd name="adj1" fmla="val 50000"/>
                <a:gd name="adj2" fmla="val 71256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7048501" y="3770189"/>
            <a:ext cx="1854207" cy="510225"/>
            <a:chOff x="98093" y="3076706"/>
            <a:chExt cx="1854205" cy="508962"/>
          </a:xfrm>
          <a:solidFill>
            <a:srgbClr val="666633"/>
          </a:solidFill>
        </p:grpSpPr>
        <p:sp>
          <p:nvSpPr>
            <p:cNvPr id="63" name="TextBox 62"/>
            <p:cNvSpPr txBox="1"/>
            <p:nvPr/>
          </p:nvSpPr>
          <p:spPr>
            <a:xfrm>
              <a:off x="323523" y="3076706"/>
              <a:ext cx="1628775" cy="491224"/>
            </a:xfrm>
            <a:prstGeom prst="rect">
              <a:avLst/>
            </a:prstGeom>
            <a:solidFill>
              <a:srgbClr val="756D43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</a:rPr>
                <a:t>Tim </a:t>
              </a:r>
              <a:r>
                <a:rPr lang="en-US" sz="1300" b="1" dirty="0" err="1">
                  <a:solidFill>
                    <a:schemeClr val="bg1"/>
                  </a:solidFill>
                  <a:latin typeface="Arial" pitchFamily="34" charset="0"/>
                </a:rPr>
                <a:t>Kurikulum</a:t>
              </a:r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</a:rPr>
                <a:t> Program Studi</a:t>
              </a:r>
            </a:p>
          </p:txBody>
        </p:sp>
        <p:sp>
          <p:nvSpPr>
            <p:cNvPr id="64" name="Right Arrow 63"/>
            <p:cNvSpPr/>
            <p:nvPr/>
          </p:nvSpPr>
          <p:spPr>
            <a:xfrm flipH="1">
              <a:off x="98093" y="3110576"/>
              <a:ext cx="171455" cy="475092"/>
            </a:xfrm>
            <a:prstGeom prst="rightArrow">
              <a:avLst>
                <a:gd name="adj1" fmla="val 50000"/>
                <a:gd name="adj2" fmla="val 71256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239114" y="5734319"/>
            <a:ext cx="1882611" cy="508858"/>
            <a:chOff x="300376" y="5039393"/>
            <a:chExt cx="1803947" cy="509128"/>
          </a:xfrm>
          <a:solidFill>
            <a:srgbClr val="666633"/>
          </a:solidFill>
        </p:grpSpPr>
        <p:sp>
          <p:nvSpPr>
            <p:cNvPr id="66" name="TextBox 65"/>
            <p:cNvSpPr txBox="1"/>
            <p:nvPr/>
          </p:nvSpPr>
          <p:spPr>
            <a:xfrm>
              <a:off x="300376" y="5039393"/>
              <a:ext cx="1557234" cy="492706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3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Ketetapan</a:t>
              </a:r>
              <a:r>
                <a:rPr lang="en-US" sz="13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 Program stud</a:t>
              </a:r>
              <a:r>
                <a:rPr lang="en-US" sz="1300" b="1" dirty="0">
                  <a:solidFill>
                    <a:srgbClr val="FFFF00"/>
                  </a:solidFill>
                  <a:latin typeface="Arial" pitchFamily="34" charset="0"/>
                </a:rPr>
                <a:t>i</a:t>
              </a:r>
            </a:p>
          </p:txBody>
        </p:sp>
        <p:sp>
          <p:nvSpPr>
            <p:cNvPr id="67" name="Right Arrow 66"/>
            <p:cNvSpPr/>
            <p:nvPr/>
          </p:nvSpPr>
          <p:spPr>
            <a:xfrm>
              <a:off x="1905084" y="5049475"/>
              <a:ext cx="199239" cy="499046"/>
            </a:xfrm>
            <a:prstGeom prst="rightArrow">
              <a:avLst>
                <a:gd name="adj1" fmla="val 50000"/>
                <a:gd name="adj2" fmla="val 71256"/>
              </a:avLst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0492" name="TextBox 73"/>
          <p:cNvSpPr txBox="1">
            <a:spLocks noChangeArrowheads="1"/>
          </p:cNvSpPr>
          <p:nvPr/>
        </p:nvSpPr>
        <p:spPr bwMode="auto">
          <a:xfrm>
            <a:off x="762000" y="127000"/>
            <a:ext cx="8001000" cy="4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770" tIns="42885" rIns="85770" bIns="42885">
            <a:spAutoFit/>
          </a:bodyPr>
          <a:lstStyle/>
          <a:p>
            <a:pPr algn="ctr"/>
            <a:r>
              <a:rPr lang="en-US" sz="2400" dirty="0">
                <a:solidFill>
                  <a:srgbClr val="EF720B"/>
                </a:solidFill>
                <a:latin typeface="Arial Black" pitchFamily="34" charset="0"/>
              </a:rPr>
              <a:t>TAHAPAN PENYUSUNAN KURIKULUM</a:t>
            </a:r>
          </a:p>
        </p:txBody>
      </p:sp>
      <p:sp>
        <p:nvSpPr>
          <p:cNvPr id="20493" name="TextBox 87"/>
          <p:cNvSpPr txBox="1">
            <a:spLocks noChangeArrowheads="1"/>
          </p:cNvSpPr>
          <p:nvPr/>
        </p:nvSpPr>
        <p:spPr bwMode="auto">
          <a:xfrm>
            <a:off x="-685800" y="3109913"/>
            <a:ext cx="1730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770" tIns="42885" rIns="85770" bIns="42885">
            <a:spAutoFit/>
          </a:bodyPr>
          <a:lstStyle/>
          <a:p>
            <a:endParaRPr lang="id-ID"/>
          </a:p>
        </p:txBody>
      </p: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228601" y="1983590"/>
            <a:ext cx="1850213" cy="501656"/>
            <a:chOff x="6743080" y="1953461"/>
            <a:chExt cx="1777613" cy="501028"/>
          </a:xfrm>
          <a:solidFill>
            <a:srgbClr val="669900"/>
          </a:solidFill>
        </p:grpSpPr>
        <p:sp>
          <p:nvSpPr>
            <p:cNvPr id="91" name="TextBox 35"/>
            <p:cNvSpPr txBox="1">
              <a:spLocks noChangeArrowheads="1"/>
            </p:cNvSpPr>
            <p:nvPr/>
          </p:nvSpPr>
          <p:spPr bwMode="auto">
            <a:xfrm>
              <a:off x="6743080" y="1953461"/>
              <a:ext cx="1576393" cy="491827"/>
            </a:xfrm>
            <a:prstGeom prst="rect">
              <a:avLst/>
            </a:prstGeom>
            <a:solidFill>
              <a:srgbClr val="BCB48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3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Konsep</a:t>
              </a:r>
              <a:r>
                <a:rPr lang="en-US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 </a:t>
              </a:r>
              <a:r>
                <a:rPr lang="en-US" sz="13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kurikulum</a:t>
              </a:r>
              <a:r>
                <a:rPr lang="en-US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 </a:t>
              </a:r>
              <a:r>
                <a:rPr lang="en-US" sz="13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dan</a:t>
              </a:r>
              <a:r>
                <a:rPr lang="en-US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 </a:t>
              </a:r>
              <a:r>
                <a:rPr lang="en-US" sz="13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kompetensi</a:t>
              </a:r>
              <a:r>
                <a:rPr lang="en-US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 </a:t>
              </a:r>
            </a:p>
          </p:txBody>
        </p:sp>
        <p:sp>
          <p:nvSpPr>
            <p:cNvPr id="92" name="Right Arrow 91"/>
            <p:cNvSpPr/>
            <p:nvPr/>
          </p:nvSpPr>
          <p:spPr>
            <a:xfrm rot="10800000" flipH="1" flipV="1">
              <a:off x="8351588" y="1989548"/>
              <a:ext cx="169105" cy="464941"/>
            </a:xfrm>
            <a:prstGeom prst="rightArrow">
              <a:avLst>
                <a:gd name="adj1" fmla="val 50000"/>
                <a:gd name="adj2" fmla="val 71256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7078663" y="5713413"/>
            <a:ext cx="1808162" cy="523875"/>
            <a:chOff x="7101204" y="5985431"/>
            <a:chExt cx="1768586" cy="520947"/>
          </a:xfrm>
        </p:grpSpPr>
        <p:sp>
          <p:nvSpPr>
            <p:cNvPr id="77" name="TextBox 32"/>
            <p:cNvSpPr txBox="1">
              <a:spLocks noChangeArrowheads="1"/>
            </p:cNvSpPr>
            <p:nvPr/>
          </p:nvSpPr>
          <p:spPr bwMode="auto">
            <a:xfrm>
              <a:off x="7304614" y="5985431"/>
              <a:ext cx="1565176" cy="520947"/>
            </a:xfrm>
            <a:prstGeom prst="rect">
              <a:avLst/>
            </a:prstGeom>
            <a:solidFill>
              <a:srgbClr val="BCB48A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Strategi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pembelajaran SCL</a:t>
              </a:r>
            </a:p>
          </p:txBody>
        </p:sp>
        <p:sp>
          <p:nvSpPr>
            <p:cNvPr id="79" name="Right Arrow 78"/>
            <p:cNvSpPr/>
            <p:nvPr/>
          </p:nvSpPr>
          <p:spPr bwMode="auto">
            <a:xfrm flipH="1" flipV="1">
              <a:off x="7101204" y="6002795"/>
              <a:ext cx="156828" cy="497268"/>
            </a:xfrm>
            <a:prstGeom prst="rightArrow">
              <a:avLst>
                <a:gd name="adj1" fmla="val 50000"/>
                <a:gd name="adj2" fmla="val 71256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5" name="Group 92"/>
          <p:cNvGrpSpPr>
            <a:grpSpLocks/>
          </p:cNvGrpSpPr>
          <p:nvPr/>
        </p:nvGrpSpPr>
        <p:grpSpPr bwMode="auto">
          <a:xfrm>
            <a:off x="3352800" y="1143386"/>
            <a:ext cx="2362200" cy="1389685"/>
            <a:chOff x="3463162" y="1181646"/>
            <a:chExt cx="2362200" cy="1390132"/>
          </a:xfrm>
          <a:solidFill>
            <a:srgbClr val="FFFFCC"/>
          </a:solidFill>
        </p:grpSpPr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3463162" y="1453140"/>
              <a:ext cx="2362200" cy="1118638"/>
              <a:chOff x="3231520" y="1605343"/>
              <a:chExt cx="2362487" cy="1118024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3707828" y="1605343"/>
                <a:ext cx="1436066" cy="307707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>
                    <a:ln w="1905"/>
                    <a:solidFill>
                      <a:schemeClr val="tx1"/>
                    </a:solidFill>
                    <a:cs typeface="Arial" pitchFamily="34" charset="0"/>
                  </a:rPr>
                  <a:t>PROFIL LULUSAN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231520" y="2123340"/>
                <a:ext cx="2362487" cy="60002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100" b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</a:rPr>
                  <a:t>RUMUSAN</a:t>
                </a:r>
              </a:p>
              <a:p>
                <a:pPr algn="ctr">
                  <a:defRPr/>
                </a:pPr>
                <a:r>
                  <a:rPr lang="en-US" sz="1100" b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</a:rPr>
                  <a:t>CAPAIAN PEMBELAJARAN </a:t>
                </a:r>
              </a:p>
              <a:p>
                <a:pPr algn="ctr">
                  <a:defRPr/>
                </a:pPr>
                <a:r>
                  <a:rPr lang="en-US" sz="1100" b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</a:rPr>
                  <a:t>(Learning Outcome)</a:t>
                </a:r>
                <a:endParaRPr lang="en-US" sz="1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4284362" y="2003012"/>
                <a:ext cx="228162" cy="1588"/>
              </a:xfrm>
              <a:prstGeom prst="straightConnector1">
                <a:avLst/>
              </a:prstGeom>
              <a:grpFill/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Arrow Connector 88"/>
            <p:cNvCxnSpPr/>
            <p:nvPr/>
          </p:nvCxnSpPr>
          <p:spPr bwMode="auto">
            <a:xfrm rot="5400000">
              <a:off x="4515799" y="1294996"/>
              <a:ext cx="228287" cy="1588"/>
            </a:xfrm>
            <a:prstGeom prst="straightConnector1">
              <a:avLst/>
            </a:prstGeom>
            <a:grpFill/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7067551" y="1471153"/>
            <a:ext cx="1834209" cy="492443"/>
            <a:chOff x="6754203" y="2266693"/>
            <a:chExt cx="1830588" cy="491825"/>
          </a:xfrm>
          <a:solidFill>
            <a:srgbClr val="669900"/>
          </a:solidFill>
        </p:grpSpPr>
        <p:sp>
          <p:nvSpPr>
            <p:cNvPr id="83" name="TextBox 35"/>
            <p:cNvSpPr txBox="1">
              <a:spLocks noChangeArrowheads="1"/>
            </p:cNvSpPr>
            <p:nvPr/>
          </p:nvSpPr>
          <p:spPr bwMode="auto">
            <a:xfrm>
              <a:off x="6955914" y="2266693"/>
              <a:ext cx="1628877" cy="491825"/>
            </a:xfrm>
            <a:prstGeom prst="rect">
              <a:avLst/>
            </a:prstGeom>
            <a:solidFill>
              <a:srgbClr val="BCB48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3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Kesepakatan</a:t>
              </a:r>
              <a:r>
                <a:rPr lang="en-US" sz="1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 PS </a:t>
              </a:r>
              <a:r>
                <a:rPr lang="en-US" sz="13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sejenis</a:t>
              </a:r>
              <a:endPara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84" name="Right Arrow 83"/>
            <p:cNvSpPr/>
            <p:nvPr/>
          </p:nvSpPr>
          <p:spPr>
            <a:xfrm flipH="1" flipV="1">
              <a:off x="6754203" y="2287708"/>
              <a:ext cx="152099" cy="466672"/>
            </a:xfrm>
            <a:prstGeom prst="rightArrow">
              <a:avLst>
                <a:gd name="adj1" fmla="val 50000"/>
                <a:gd name="adj2" fmla="val 71256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" name="Group 52"/>
          <p:cNvGrpSpPr>
            <a:grpSpLocks/>
          </p:cNvGrpSpPr>
          <p:nvPr/>
        </p:nvGrpSpPr>
        <p:grpSpPr bwMode="auto">
          <a:xfrm>
            <a:off x="7067551" y="2036140"/>
            <a:ext cx="1835162" cy="492443"/>
            <a:chOff x="6471413" y="1863518"/>
            <a:chExt cx="1835412" cy="491827"/>
          </a:xfrm>
          <a:solidFill>
            <a:srgbClr val="FF8A3B"/>
          </a:solidFill>
        </p:grpSpPr>
        <p:sp>
          <p:nvSpPr>
            <p:cNvPr id="90" name="TextBox 35"/>
            <p:cNvSpPr txBox="1">
              <a:spLocks noChangeArrowheads="1"/>
            </p:cNvSpPr>
            <p:nvPr/>
          </p:nvSpPr>
          <p:spPr bwMode="auto">
            <a:xfrm>
              <a:off x="6679975" y="1863518"/>
              <a:ext cx="1626850" cy="491827"/>
            </a:xfrm>
            <a:prstGeom prst="rect">
              <a:avLst/>
            </a:prstGeom>
            <a:solidFill>
              <a:srgbClr val="BCB48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3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Deskripsi KKNI </a:t>
              </a:r>
              <a:r>
                <a:rPr lang="en-US" sz="13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&amp; </a:t>
              </a:r>
              <a:r>
                <a:rPr lang="en-US" sz="13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standar</a:t>
              </a:r>
              <a:r>
                <a:rPr lang="en-US" sz="13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 BSNP</a:t>
              </a:r>
            </a:p>
          </p:txBody>
        </p:sp>
        <p:sp>
          <p:nvSpPr>
            <p:cNvPr id="93" name="Right Arrow 92"/>
            <p:cNvSpPr/>
            <p:nvPr/>
          </p:nvSpPr>
          <p:spPr>
            <a:xfrm flipH="1" flipV="1">
              <a:off x="6471413" y="1884753"/>
              <a:ext cx="152420" cy="464225"/>
            </a:xfrm>
            <a:prstGeom prst="rightArrow">
              <a:avLst>
                <a:gd name="adj1" fmla="val 50000"/>
                <a:gd name="adj2" fmla="val 71256"/>
              </a:avLst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93"/>
          <p:cNvGrpSpPr>
            <a:grpSpLocks/>
          </p:cNvGrpSpPr>
          <p:nvPr/>
        </p:nvGrpSpPr>
        <p:grpSpPr bwMode="auto">
          <a:xfrm>
            <a:off x="7067550" y="2787885"/>
            <a:ext cx="1831702" cy="504614"/>
            <a:chOff x="6539270" y="2114036"/>
            <a:chExt cx="1831958" cy="503983"/>
          </a:xfrm>
          <a:solidFill>
            <a:srgbClr val="669900"/>
          </a:solidFill>
        </p:grpSpPr>
        <p:sp>
          <p:nvSpPr>
            <p:cNvPr id="95" name="TextBox 35"/>
            <p:cNvSpPr txBox="1">
              <a:spLocks noChangeArrowheads="1"/>
            </p:cNvSpPr>
            <p:nvPr/>
          </p:nvSpPr>
          <p:spPr bwMode="auto">
            <a:xfrm>
              <a:off x="6748856" y="2114036"/>
              <a:ext cx="1622372" cy="491827"/>
            </a:xfrm>
            <a:prstGeom prst="rect">
              <a:avLst/>
            </a:prstGeom>
            <a:solidFill>
              <a:srgbClr val="BCB48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3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4 pilar pendidikan UNESCO</a:t>
              </a:r>
              <a:endPara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6" name="Right Arrow 95"/>
            <p:cNvSpPr/>
            <p:nvPr/>
          </p:nvSpPr>
          <p:spPr>
            <a:xfrm flipH="1" flipV="1">
              <a:off x="6539270" y="2135689"/>
              <a:ext cx="152421" cy="482330"/>
            </a:xfrm>
            <a:prstGeom prst="rightArrow">
              <a:avLst>
                <a:gd name="adj1" fmla="val 50000"/>
                <a:gd name="adj2" fmla="val 71256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500" name="Text Box 80"/>
          <p:cNvSpPr txBox="1">
            <a:spLocks noChangeArrowheads="1"/>
          </p:cNvSpPr>
          <p:nvPr/>
        </p:nvSpPr>
        <p:spPr bwMode="auto">
          <a:xfrm>
            <a:off x="6804025" y="6553200"/>
            <a:ext cx="21669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r" defTabSz="855663" eaLnBrk="0" hangingPunct="0">
              <a:spcBef>
                <a:spcPct val="50000"/>
              </a:spcBef>
            </a:pPr>
            <a:r>
              <a:rPr lang="en-US" sz="1200" b="1"/>
              <a:t>endrotomoits@yahoo.com</a:t>
            </a:r>
          </a:p>
        </p:txBody>
      </p:sp>
      <p:grpSp>
        <p:nvGrpSpPr>
          <p:cNvPr id="21" name="Group 72"/>
          <p:cNvGrpSpPr>
            <a:grpSpLocks/>
          </p:cNvGrpSpPr>
          <p:nvPr/>
        </p:nvGrpSpPr>
        <p:grpSpPr bwMode="auto">
          <a:xfrm>
            <a:off x="2286000" y="2520950"/>
            <a:ext cx="4435475" cy="2560638"/>
            <a:chOff x="2286000" y="2520280"/>
            <a:chExt cx="4435802" cy="2562051"/>
          </a:xfrm>
        </p:grpSpPr>
        <p:grpSp>
          <p:nvGrpSpPr>
            <p:cNvPr id="26" name="Group 77"/>
            <p:cNvGrpSpPr>
              <a:grpSpLocks/>
            </p:cNvGrpSpPr>
            <p:nvPr/>
          </p:nvGrpSpPr>
          <p:grpSpPr bwMode="auto">
            <a:xfrm>
              <a:off x="4193460" y="2520280"/>
              <a:ext cx="699542" cy="535807"/>
              <a:chOff x="4072434" y="2812237"/>
              <a:chExt cx="699463" cy="522982"/>
            </a:xfrm>
            <a:solidFill>
              <a:srgbClr val="FAEEBC"/>
            </a:solidFill>
          </p:grpSpPr>
          <p:cxnSp>
            <p:nvCxnSpPr>
              <p:cNvPr id="69" name="Straight Arrow Connector 68"/>
              <p:cNvCxnSpPr/>
              <p:nvPr/>
            </p:nvCxnSpPr>
            <p:spPr>
              <a:xfrm flipV="1">
                <a:off x="4072434" y="3331317"/>
                <a:ext cx="699463" cy="3229"/>
              </a:xfrm>
              <a:prstGeom prst="straightConnector1">
                <a:avLst/>
              </a:prstGeom>
              <a:grpFill/>
              <a:ln>
                <a:solidFill>
                  <a:srgbClr val="FFC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4147237" y="3073728"/>
                <a:ext cx="522982" cy="0"/>
              </a:xfrm>
              <a:prstGeom prst="lin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14" name="Group 71"/>
            <p:cNvGrpSpPr>
              <a:grpSpLocks/>
            </p:cNvGrpSpPr>
            <p:nvPr/>
          </p:nvGrpSpPr>
          <p:grpSpPr bwMode="auto">
            <a:xfrm>
              <a:off x="2286000" y="2819400"/>
              <a:ext cx="4435802" cy="2262931"/>
              <a:chOff x="2286000" y="2819400"/>
              <a:chExt cx="4435802" cy="2262931"/>
            </a:xfrm>
          </p:grpSpPr>
          <p:grpSp>
            <p:nvGrpSpPr>
              <p:cNvPr id="28" name="Group 60"/>
              <p:cNvGrpSpPr>
                <a:grpSpLocks/>
              </p:cNvGrpSpPr>
              <p:nvPr/>
            </p:nvGrpSpPr>
            <p:grpSpPr bwMode="auto">
              <a:xfrm>
                <a:off x="2286000" y="2819400"/>
                <a:ext cx="3276600" cy="2262931"/>
                <a:chOff x="2164696" y="3069469"/>
                <a:chExt cx="3276600" cy="2265340"/>
              </a:xfrm>
              <a:solidFill>
                <a:srgbClr val="FAEEBC"/>
              </a:solidFill>
            </p:grpSpPr>
            <p:sp>
              <p:nvSpPr>
                <p:cNvPr id="52263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2164696" y="3069469"/>
                  <a:ext cx="2031346" cy="15713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latin typeface="Arial" pitchFamily="34" charset="0"/>
                    </a:rPr>
                    <a:t>Pemilihan</a:t>
                  </a:r>
                  <a:r>
                    <a:rPr lang="en-US" sz="1600" b="1">
                      <a:latin typeface="+mn-lt"/>
                    </a:rPr>
                    <a:t> </a:t>
                  </a:r>
                  <a:r>
                    <a:rPr lang="en-US" sz="1600" b="1" dirty="0" err="1">
                      <a:latin typeface="+mn-lt"/>
                    </a:rPr>
                    <a:t>bahan</a:t>
                  </a:r>
                  <a:r>
                    <a:rPr lang="en-US" sz="1600" b="1" dirty="0">
                      <a:latin typeface="+mn-lt"/>
                    </a:rPr>
                    <a:t> </a:t>
                  </a:r>
                  <a:r>
                    <a:rPr lang="en-US" sz="1600" b="1" dirty="0" err="1">
                      <a:latin typeface="+mn-lt"/>
                    </a:rPr>
                    <a:t>kajian</a:t>
                  </a:r>
                  <a:r>
                    <a:rPr lang="en-US" sz="1600" b="1" dirty="0">
                      <a:latin typeface="+mn-lt"/>
                    </a:rPr>
                    <a:t> :</a:t>
                  </a:r>
                </a:p>
                <a:p>
                  <a:pPr>
                    <a:defRPr/>
                  </a:pPr>
                  <a:r>
                    <a:rPr lang="en-US" sz="1600" b="1" dirty="0">
                      <a:latin typeface="+mn-lt"/>
                    </a:rPr>
                    <a:t>Tingkat </a:t>
                  </a:r>
                  <a:r>
                    <a:rPr lang="en-US" sz="1600" b="1" dirty="0" err="1">
                      <a:latin typeface="+mn-lt"/>
                    </a:rPr>
                    <a:t>keluasan</a:t>
                  </a:r>
                  <a:r>
                    <a:rPr lang="en-US" sz="1600" b="1" dirty="0">
                      <a:latin typeface="+mn-lt"/>
                    </a:rPr>
                    <a:t>,</a:t>
                  </a:r>
                </a:p>
                <a:p>
                  <a:pPr>
                    <a:defRPr/>
                  </a:pPr>
                  <a:r>
                    <a:rPr lang="en-US" sz="1600" b="1" dirty="0">
                      <a:latin typeface="+mn-lt"/>
                    </a:rPr>
                    <a:t>Tingkat </a:t>
                  </a:r>
                  <a:r>
                    <a:rPr lang="en-US" sz="1600" b="1" dirty="0" err="1">
                      <a:latin typeface="+mn-lt"/>
                    </a:rPr>
                    <a:t>kedalaman</a:t>
                  </a:r>
                  <a:r>
                    <a:rPr lang="en-US" sz="1600" b="1" dirty="0">
                      <a:latin typeface="+mn-lt"/>
                    </a:rPr>
                    <a:t>,</a:t>
                  </a:r>
                </a:p>
                <a:p>
                  <a:pPr>
                    <a:defRPr/>
                  </a:pPr>
                  <a:r>
                    <a:rPr lang="en-US" sz="1600" b="1" dirty="0">
                      <a:latin typeface="+mn-lt"/>
                    </a:rPr>
                    <a:t>Tingkat </a:t>
                  </a:r>
                  <a:r>
                    <a:rPr lang="en-US" sz="1600" b="1" dirty="0" err="1">
                      <a:latin typeface="+mn-lt"/>
                    </a:rPr>
                    <a:t>kemampuan</a:t>
                  </a:r>
                  <a:r>
                    <a:rPr lang="en-US" sz="1600" b="1" dirty="0">
                      <a:latin typeface="+mn-lt"/>
                    </a:rPr>
                    <a:t>  yang </a:t>
                  </a:r>
                  <a:r>
                    <a:rPr lang="en-US" sz="1600" b="1" dirty="0" err="1">
                      <a:latin typeface="+mn-lt"/>
                    </a:rPr>
                    <a:t>ingin</a:t>
                  </a:r>
                  <a:r>
                    <a:rPr lang="en-US" sz="1600" b="1" dirty="0">
                      <a:latin typeface="+mn-lt"/>
                    </a:rPr>
                    <a:t> </a:t>
                  </a:r>
                  <a:r>
                    <a:rPr lang="en-US" sz="1600" b="1" dirty="0" err="1">
                      <a:latin typeface="+mn-lt"/>
                    </a:rPr>
                    <a:t>dicapai</a:t>
                  </a:r>
                  <a:endParaRPr lang="en-US" b="1" dirty="0">
                    <a:latin typeface="+mn-lt"/>
                  </a:endParaRPr>
                </a:p>
              </p:txBody>
            </p:sp>
            <p:sp>
              <p:nvSpPr>
                <p:cNvPr id="52264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3396596" y="4749411"/>
                  <a:ext cx="2044700" cy="58539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b="1" dirty="0" err="1">
                      <a:latin typeface="+mn-lt"/>
                    </a:rPr>
                    <a:t>Konsep</a:t>
                  </a:r>
                  <a:r>
                    <a:rPr lang="en-US" sz="1600" b="1" dirty="0">
                      <a:latin typeface="+mn-lt"/>
                    </a:rPr>
                    <a:t> </a:t>
                  </a:r>
                  <a:r>
                    <a:rPr lang="en-US" sz="1600" b="1" err="1">
                      <a:latin typeface="+mn-lt"/>
                    </a:rPr>
                    <a:t>integrasi</a:t>
                  </a:r>
                  <a:r>
                    <a:rPr lang="en-US" sz="1600" b="1">
                      <a:latin typeface="+mn-lt"/>
                    </a:rPr>
                    <a:t>       bahan </a:t>
                  </a:r>
                  <a:r>
                    <a:rPr lang="en-US" sz="1600" b="1" dirty="0" err="1">
                      <a:latin typeface="+mn-lt"/>
                    </a:rPr>
                    <a:t>kajian</a:t>
                  </a:r>
                  <a:endParaRPr lang="en-US" sz="1600" b="1" dirty="0">
                    <a:latin typeface="+mn-lt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/>
              </p:cNvGrpSpPr>
              <p:nvPr/>
            </p:nvGrpSpPr>
            <p:grpSpPr bwMode="auto">
              <a:xfrm>
                <a:off x="4724400" y="2819411"/>
                <a:ext cx="1997402" cy="1537266"/>
                <a:chOff x="4571564" y="3160890"/>
                <a:chExt cx="1997402" cy="1505422"/>
              </a:xfrm>
              <a:solidFill>
                <a:srgbClr val="FAEEBC"/>
              </a:solidFill>
            </p:grpSpPr>
            <p:sp>
              <p:nvSpPr>
                <p:cNvPr id="5225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4571564" y="3160890"/>
                  <a:ext cx="1997402" cy="5726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b="1" dirty="0" err="1">
                      <a:latin typeface="+mn-lt"/>
                    </a:rPr>
                    <a:t>Matriks</a:t>
                  </a:r>
                  <a:r>
                    <a:rPr lang="en-US" sz="1600" b="1" dirty="0">
                      <a:latin typeface="+mn-lt"/>
                    </a:rPr>
                    <a:t> </a:t>
                  </a:r>
                  <a:r>
                    <a:rPr lang="en-US" sz="1600" b="1" dirty="0" err="1">
                      <a:latin typeface="+mn-lt"/>
                    </a:rPr>
                    <a:t>kompetensi</a:t>
                  </a:r>
                  <a:r>
                    <a:rPr lang="en-US" sz="1600" b="1" dirty="0">
                      <a:latin typeface="+mn-lt"/>
                    </a:rPr>
                    <a:t> </a:t>
                  </a:r>
                  <a:r>
                    <a:rPr lang="en-US" sz="1600" b="1" dirty="0" err="1">
                      <a:latin typeface="+mn-lt"/>
                    </a:rPr>
                    <a:t>dengan</a:t>
                  </a:r>
                  <a:r>
                    <a:rPr lang="en-US" sz="1600" b="1" dirty="0">
                      <a:latin typeface="+mn-lt"/>
                    </a:rPr>
                    <a:t> </a:t>
                  </a:r>
                  <a:r>
                    <a:rPr lang="en-US" sz="1600" b="1" dirty="0" err="1">
                      <a:latin typeface="+mn-lt"/>
                    </a:rPr>
                    <a:t>bahan</a:t>
                  </a:r>
                  <a:r>
                    <a:rPr lang="en-US" sz="1600" b="1" dirty="0">
                      <a:latin typeface="+mn-lt"/>
                    </a:rPr>
                    <a:t> </a:t>
                  </a:r>
                  <a:r>
                    <a:rPr lang="en-US" sz="1600" b="1" dirty="0" err="1">
                      <a:latin typeface="+mn-lt"/>
                    </a:rPr>
                    <a:t>kajian</a:t>
                  </a:r>
                  <a:endParaRPr lang="en-US" sz="1600" b="1" dirty="0">
                    <a:latin typeface="+mn-lt"/>
                  </a:endParaRPr>
                </a:p>
              </p:txBody>
            </p:sp>
            <p:sp>
              <p:nvSpPr>
                <p:cNvPr id="52258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4571564" y="4093650"/>
                  <a:ext cx="1997402" cy="5726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b="1" dirty="0" err="1">
                      <a:latin typeface="+mn-lt"/>
                    </a:rPr>
                    <a:t>Konsep</a:t>
                  </a:r>
                  <a:r>
                    <a:rPr lang="en-US" sz="1600" b="1" dirty="0">
                      <a:latin typeface="+mn-lt"/>
                    </a:rPr>
                    <a:t> </a:t>
                  </a:r>
                  <a:r>
                    <a:rPr lang="en-US" sz="1600" b="1" dirty="0" err="1">
                      <a:latin typeface="+mn-lt"/>
                    </a:rPr>
                    <a:t>mata</a:t>
                  </a:r>
                  <a:r>
                    <a:rPr lang="en-US" sz="1600" b="1" dirty="0">
                      <a:latin typeface="+mn-lt"/>
                    </a:rPr>
                    <a:t> </a:t>
                  </a:r>
                  <a:r>
                    <a:rPr lang="en-US" sz="1600" b="1" err="1">
                      <a:latin typeface="+mn-lt"/>
                    </a:rPr>
                    <a:t>kuliah</a:t>
                  </a:r>
                  <a:r>
                    <a:rPr lang="en-US" sz="1600" b="1">
                      <a:latin typeface="+mn-lt"/>
                    </a:rPr>
                    <a:t> dan </a:t>
                  </a:r>
                  <a:r>
                    <a:rPr lang="en-US" sz="1600" b="1" dirty="0" err="1">
                      <a:latin typeface="+mn-lt"/>
                    </a:rPr>
                    <a:t>besarnya</a:t>
                  </a:r>
                  <a:r>
                    <a:rPr lang="en-US" sz="1600" b="1" dirty="0">
                      <a:latin typeface="+mn-lt"/>
                    </a:rPr>
                    <a:t> </a:t>
                  </a:r>
                  <a:r>
                    <a:rPr lang="en-US" sz="1600" b="1" dirty="0" err="1">
                      <a:latin typeface="+mn-lt"/>
                    </a:rPr>
                    <a:t>sks</a:t>
                  </a:r>
                  <a:endParaRPr lang="en-US" sz="1600" b="1" dirty="0">
                    <a:latin typeface="+mn-lt"/>
                  </a:endParaRPr>
                </a:p>
              </p:txBody>
            </p:sp>
            <p:cxnSp>
              <p:nvCxnSpPr>
                <p:cNvPr id="46" name="Straight Arrow Connector 45"/>
                <p:cNvCxnSpPr/>
                <p:nvPr/>
              </p:nvCxnSpPr>
              <p:spPr>
                <a:xfrm rot="5400000">
                  <a:off x="5752162" y="3913578"/>
                  <a:ext cx="360108" cy="1588"/>
                </a:xfrm>
                <a:prstGeom prst="straightConnector1">
                  <a:avLst/>
                </a:prstGeom>
                <a:grpFill/>
                <a:ln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Elbow Connector 112"/>
              <p:cNvCxnSpPr/>
              <p:nvPr/>
            </p:nvCxnSpPr>
            <p:spPr>
              <a:xfrm>
                <a:off x="3048056" y="4400917"/>
                <a:ext cx="476285" cy="381210"/>
              </a:xfrm>
              <a:prstGeom prst="bentConnector3">
                <a:avLst>
                  <a:gd name="adj1" fmla="val -6000"/>
                </a:avLst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Elbow Connector 119"/>
              <p:cNvCxnSpPr/>
              <p:nvPr/>
            </p:nvCxnSpPr>
            <p:spPr>
              <a:xfrm rot="10800000" flipV="1">
                <a:off x="5562842" y="4381857"/>
                <a:ext cx="514388" cy="381210"/>
              </a:xfrm>
              <a:prstGeom prst="bentConnector3">
                <a:avLst>
                  <a:gd name="adj1" fmla="val -1851"/>
                </a:avLst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73"/>
          <p:cNvGrpSpPr>
            <a:grpSpLocks/>
          </p:cNvGrpSpPr>
          <p:nvPr/>
        </p:nvGrpSpPr>
        <p:grpSpPr bwMode="auto">
          <a:xfrm>
            <a:off x="2216150" y="5086350"/>
            <a:ext cx="4648200" cy="1600200"/>
            <a:chOff x="2216150" y="5086359"/>
            <a:chExt cx="4648200" cy="1600191"/>
          </a:xfrm>
        </p:grpSpPr>
        <p:sp>
          <p:nvSpPr>
            <p:cNvPr id="68" name="Rectangle 67"/>
            <p:cNvSpPr/>
            <p:nvPr/>
          </p:nvSpPr>
          <p:spPr bwMode="auto">
            <a:xfrm>
              <a:off x="2216150" y="5295908"/>
              <a:ext cx="4648200" cy="1390642"/>
            </a:xfrm>
            <a:prstGeom prst="rect">
              <a:avLst/>
            </a:prstGeom>
            <a:solidFill>
              <a:srgbClr val="F1EF89"/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lIns="85770" tIns="42885" rIns="85770" bIns="42885"/>
            <a:lstStyle/>
            <a:p>
              <a:pPr algn="ctr">
                <a:defRPr/>
              </a:pPr>
              <a:endPara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grpSp>
          <p:nvGrpSpPr>
            <p:cNvPr id="20508" name="Group 64"/>
            <p:cNvGrpSpPr>
              <a:grpSpLocks/>
            </p:cNvGrpSpPr>
            <p:nvPr/>
          </p:nvGrpSpPr>
          <p:grpSpPr bwMode="auto">
            <a:xfrm>
              <a:off x="3257550" y="5086359"/>
              <a:ext cx="2590800" cy="680166"/>
              <a:chOff x="1979013" y="5697250"/>
              <a:chExt cx="2590800" cy="677708"/>
            </a:xfrm>
          </p:grpSpPr>
          <p:sp>
            <p:nvSpPr>
              <p:cNvPr id="20511" name="TextBox 31"/>
              <p:cNvSpPr txBox="1">
                <a:spLocks noChangeArrowheads="1"/>
              </p:cNvSpPr>
              <p:nvPr/>
            </p:nvSpPr>
            <p:spPr bwMode="auto">
              <a:xfrm>
                <a:off x="1979013" y="6037627"/>
                <a:ext cx="2590800" cy="337331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1">
                    <a:latin typeface="Arial Narrow" pitchFamily="34" charset="0"/>
                    <a:cs typeface="Arial" charset="0"/>
                  </a:rPr>
                  <a:t>Struktur kurikulum &amp; sillabus</a:t>
                </a:r>
                <a:endParaRPr lang="en-US" b="1">
                  <a:latin typeface="Arial Narrow" pitchFamily="34" charset="0"/>
                  <a:cs typeface="Arial" charset="0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rot="5400000">
                <a:off x="3131297" y="5848304"/>
                <a:ext cx="303697" cy="1587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09" name="TextBox 30"/>
            <p:cNvSpPr txBox="1">
              <a:spLocks noChangeArrowheads="1"/>
            </p:cNvSpPr>
            <p:nvPr/>
          </p:nvSpPr>
          <p:spPr bwMode="auto">
            <a:xfrm>
              <a:off x="3276600" y="5997777"/>
              <a:ext cx="2590800" cy="33855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Rencana pembelajaran</a:t>
              </a:r>
            </a:p>
          </p:txBody>
        </p:sp>
        <p:cxnSp>
          <p:nvCxnSpPr>
            <p:cNvPr id="124" name="Straight Arrow Connector 123"/>
            <p:cNvCxnSpPr/>
            <p:nvPr/>
          </p:nvCxnSpPr>
          <p:spPr bwMode="auto">
            <a:xfrm rot="5400000">
              <a:off x="4442620" y="5885661"/>
              <a:ext cx="228599" cy="1588"/>
            </a:xfrm>
            <a:prstGeom prst="straightConnector1">
              <a:avLst/>
            </a:prstGeom>
            <a:solidFill>
              <a:srgbClr val="FFFFCC"/>
            </a:solidFill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2762250" y="6334125"/>
            <a:ext cx="35814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70" tIns="42885" rIns="85770" bIns="42885">
            <a:spAutoFit/>
          </a:bodyPr>
          <a:lstStyle/>
          <a:p>
            <a:pPr algn="ctr"/>
            <a:r>
              <a:rPr lang="en-US" sz="1400" b="1" i="1">
                <a:solidFill>
                  <a:srgbClr val="C00000"/>
                </a:solidFill>
                <a:cs typeface="Arial" charset="0"/>
              </a:rPr>
              <a:t>DOKUMEN KURIKULUM BARU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352674" y="1957137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352674" y="4615480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352674" y="6011143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295400"/>
          </a:xfrm>
        </p:spPr>
        <p:txBody>
          <a:bodyPr/>
          <a:lstStyle/>
          <a:p>
            <a:r>
              <a:rPr lang="id-ID" dirty="0"/>
              <a:t>KURIKULUM YG DISARANKAN UNESCO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8763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05400"/>
            <a:ext cx="8458200" cy="1752600"/>
          </a:xfrm>
        </p:spPr>
        <p:txBody>
          <a:bodyPr/>
          <a:lstStyle/>
          <a:p>
            <a:r>
              <a:rPr lang="id-ID" sz="2800" dirty="0"/>
              <a:t>Acuan : </a:t>
            </a:r>
            <a:r>
              <a:rPr lang="es-ES" sz="2800" dirty="0" err="1"/>
              <a:t>Sk.</a:t>
            </a:r>
            <a:r>
              <a:rPr lang="es-ES" sz="2800" dirty="0"/>
              <a:t> </a:t>
            </a:r>
            <a:r>
              <a:rPr lang="es-ES" sz="2800" dirty="0" err="1"/>
              <a:t>Mendiknas</a:t>
            </a:r>
            <a:r>
              <a:rPr lang="es-ES" sz="2800" dirty="0"/>
              <a:t> RI No. 232/U/2000, </a:t>
            </a:r>
            <a:r>
              <a:rPr lang="es-ES" sz="2800" dirty="0" err="1"/>
              <a:t>Tentang</a:t>
            </a:r>
            <a:br>
              <a:rPr lang="es-ES" sz="2800" dirty="0"/>
            </a:br>
            <a:r>
              <a:rPr lang="id-ID" sz="2800" dirty="0"/>
              <a:t>Pedoman Penyusunan Kurikulum Pendidikan</a:t>
            </a:r>
            <a:br>
              <a:rPr lang="id-ID" sz="2800" dirty="0"/>
            </a:br>
            <a:r>
              <a:rPr lang="id-ID" sz="2800" dirty="0"/>
              <a:t>Tinggi Dan Penilaian Hasil Belajar Mahasiswa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855862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Jenis kompetensi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534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752600"/>
            <a:ext cx="6477000" cy="1828800"/>
          </a:xfrm>
        </p:spPr>
        <p:txBody>
          <a:bodyPr/>
          <a:lstStyle/>
          <a:p>
            <a:r>
              <a:rPr lang="id-ID" dirty="0"/>
              <a:t>PEMBELAJARAN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62025" y="1050925"/>
            <a:ext cx="1933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6450"/>
            <a:r>
              <a:rPr lang="en-US" sz="1600" b="1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PERENCANAAN</a:t>
            </a:r>
            <a:endParaRPr lang="en-US" sz="160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756025" y="1050925"/>
            <a:ext cx="1958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6450"/>
            <a:r>
              <a:rPr lang="en-US" sz="1600" b="1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PELAKSANAAN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3190875"/>
            <a:ext cx="971550" cy="771525"/>
            <a:chOff x="1008" y="1968"/>
            <a:chExt cx="612" cy="486"/>
          </a:xfrm>
        </p:grpSpPr>
        <p:sp>
          <p:nvSpPr>
            <p:cNvPr id="6197" name="Rectangle 5"/>
            <p:cNvSpPr>
              <a:spLocks noChangeArrowheads="1"/>
            </p:cNvSpPr>
            <p:nvPr/>
          </p:nvSpPr>
          <p:spPr bwMode="auto">
            <a:xfrm>
              <a:off x="1008" y="1968"/>
              <a:ext cx="612" cy="486"/>
            </a:xfrm>
            <a:prstGeom prst="rect">
              <a:avLst/>
            </a:prstGeom>
            <a:solidFill>
              <a:schemeClr val="accent2"/>
            </a:solidFill>
            <a:ln w="57150" cmpd="thickThin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198" name="Rectangle 6"/>
            <p:cNvSpPr>
              <a:spLocks noChangeArrowheads="1"/>
            </p:cNvSpPr>
            <p:nvPr/>
          </p:nvSpPr>
          <p:spPr bwMode="auto">
            <a:xfrm>
              <a:off x="1076" y="2052"/>
              <a:ext cx="472" cy="3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6450"/>
              <a:r>
                <a:rPr lang="en-US" sz="1600" b="1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RENC.PEMB.</a:t>
              </a:r>
              <a:r>
                <a:rPr lang="en-US" sz="1600" b="1">
                  <a:latin typeface="Arial Black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543300" y="4997450"/>
            <a:ext cx="2743200" cy="4889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6450"/>
            <a:r>
              <a:rPr lang="en-US" sz="1600" b="1">
                <a:solidFill>
                  <a:srgbClr val="000000"/>
                </a:solidFill>
                <a:cs typeface="Arial" pitchFamily="34" charset="0"/>
              </a:rPr>
              <a:t>METODE DAN MODEL PEMBELAJARAN SCL</a:t>
            </a:r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3048000" y="1266825"/>
            <a:ext cx="0" cy="3333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 flipH="1">
            <a:off x="762000" y="1371600"/>
            <a:ext cx="2293938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id-ID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772400" y="2209800"/>
            <a:ext cx="795338" cy="2667000"/>
            <a:chOff x="4815" y="1284"/>
            <a:chExt cx="501" cy="1680"/>
          </a:xfrm>
        </p:grpSpPr>
        <p:sp>
          <p:nvSpPr>
            <p:cNvPr id="6195" name="Rectangle 11"/>
            <p:cNvSpPr>
              <a:spLocks noChangeArrowheads="1"/>
            </p:cNvSpPr>
            <p:nvPr/>
          </p:nvSpPr>
          <p:spPr bwMode="auto">
            <a:xfrm rot="-5400000">
              <a:off x="4393" y="2006"/>
              <a:ext cx="1151" cy="3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6450"/>
              <a:r>
                <a:rPr lang="en-US" sz="1600" b="1">
                  <a:solidFill>
                    <a:schemeClr val="bg1"/>
                  </a:solidFill>
                  <a:cs typeface="Arial" pitchFamily="34" charset="0"/>
                </a:rPr>
                <a:t>PENGEMBANGAN</a:t>
              </a:r>
              <a:r>
                <a:rPr lang="en-US" sz="1600" b="1">
                  <a:solidFill>
                    <a:srgbClr val="A50021"/>
                  </a:solidFill>
                  <a:cs typeface="Arial" pitchFamily="34" charset="0"/>
                </a:rPr>
                <a:t> </a:t>
              </a:r>
              <a:r>
                <a:rPr lang="en-US" sz="1600" b="1">
                  <a:solidFill>
                    <a:schemeClr val="bg1"/>
                  </a:solidFill>
                  <a:cs typeface="Arial" pitchFamily="34" charset="0"/>
                </a:rPr>
                <a:t>PEMBELAJARA</a:t>
              </a:r>
            </a:p>
          </p:txBody>
        </p:sp>
        <p:sp>
          <p:nvSpPr>
            <p:cNvPr id="6196" name="Arc 12"/>
            <p:cNvSpPr>
              <a:spLocks/>
            </p:cNvSpPr>
            <p:nvPr/>
          </p:nvSpPr>
          <p:spPr bwMode="auto">
            <a:xfrm>
              <a:off x="4923" y="1284"/>
              <a:ext cx="393" cy="1680"/>
            </a:xfrm>
            <a:custGeom>
              <a:avLst/>
              <a:gdLst>
                <a:gd name="T0" fmla="*/ 0 w 36305"/>
                <a:gd name="T1" fmla="*/ 0 h 43200"/>
                <a:gd name="T2" fmla="*/ 0 w 36305"/>
                <a:gd name="T3" fmla="*/ 0 h 43200"/>
                <a:gd name="T4" fmla="*/ 0 w 36305"/>
                <a:gd name="T5" fmla="*/ 0 h 43200"/>
                <a:gd name="T6" fmla="*/ 0 60000 65536"/>
                <a:gd name="T7" fmla="*/ 0 60000 65536"/>
                <a:gd name="T8" fmla="*/ 0 60000 65536"/>
                <a:gd name="T9" fmla="*/ 0 w 36305"/>
                <a:gd name="T10" fmla="*/ 0 h 43200"/>
                <a:gd name="T11" fmla="*/ 36305 w 3630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05" h="43200" fill="none" extrusionOk="0">
                  <a:moveTo>
                    <a:pt x="0" y="5778"/>
                  </a:moveTo>
                  <a:cubicBezTo>
                    <a:pt x="3996" y="2064"/>
                    <a:pt x="9249" y="-1"/>
                    <a:pt x="14705" y="0"/>
                  </a:cubicBezTo>
                  <a:cubicBezTo>
                    <a:pt x="26634" y="0"/>
                    <a:pt x="36305" y="9670"/>
                    <a:pt x="36305" y="21600"/>
                  </a:cubicBezTo>
                  <a:cubicBezTo>
                    <a:pt x="36305" y="33529"/>
                    <a:pt x="26634" y="43200"/>
                    <a:pt x="14705" y="43200"/>
                  </a:cubicBezTo>
                  <a:cubicBezTo>
                    <a:pt x="10002" y="43200"/>
                    <a:pt x="5428" y="41665"/>
                    <a:pt x="1677" y="38828"/>
                  </a:cubicBezTo>
                </a:path>
                <a:path w="36305" h="43200" stroke="0" extrusionOk="0">
                  <a:moveTo>
                    <a:pt x="0" y="5778"/>
                  </a:moveTo>
                  <a:cubicBezTo>
                    <a:pt x="3996" y="2064"/>
                    <a:pt x="9249" y="-1"/>
                    <a:pt x="14705" y="0"/>
                  </a:cubicBezTo>
                  <a:cubicBezTo>
                    <a:pt x="26634" y="0"/>
                    <a:pt x="36305" y="9670"/>
                    <a:pt x="36305" y="21600"/>
                  </a:cubicBezTo>
                  <a:cubicBezTo>
                    <a:pt x="36305" y="33529"/>
                    <a:pt x="26634" y="43200"/>
                    <a:pt x="14705" y="43200"/>
                  </a:cubicBezTo>
                  <a:cubicBezTo>
                    <a:pt x="10002" y="43200"/>
                    <a:pt x="5428" y="41665"/>
                    <a:pt x="1677" y="38828"/>
                  </a:cubicBezTo>
                  <a:lnTo>
                    <a:pt x="14705" y="21600"/>
                  </a:lnTo>
                  <a:lnTo>
                    <a:pt x="0" y="5778"/>
                  </a:lnTo>
                  <a:close/>
                </a:path>
              </a:pathLst>
            </a:custGeom>
            <a:noFill/>
            <a:ln w="57150">
              <a:solidFill>
                <a:srgbClr val="A5002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6477000" y="1050925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6450"/>
            <a:r>
              <a:rPr lang="en-US" sz="1600" b="1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PENGEMBANGAN</a:t>
            </a:r>
            <a:endParaRPr lang="en-US" sz="160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90550" y="2266950"/>
            <a:ext cx="609600" cy="2533650"/>
            <a:chOff x="336" y="1273"/>
            <a:chExt cx="384" cy="1596"/>
          </a:xfrm>
        </p:grpSpPr>
        <p:sp>
          <p:nvSpPr>
            <p:cNvPr id="6193" name="Arc 15"/>
            <p:cNvSpPr>
              <a:spLocks/>
            </p:cNvSpPr>
            <p:nvPr/>
          </p:nvSpPr>
          <p:spPr bwMode="auto">
            <a:xfrm flipH="1">
              <a:off x="336" y="1273"/>
              <a:ext cx="336" cy="1596"/>
            </a:xfrm>
            <a:custGeom>
              <a:avLst/>
              <a:gdLst>
                <a:gd name="T0" fmla="*/ 0 w 34934"/>
                <a:gd name="T1" fmla="*/ 0 h 43200"/>
                <a:gd name="T2" fmla="*/ 0 w 34934"/>
                <a:gd name="T3" fmla="*/ 0 h 43200"/>
                <a:gd name="T4" fmla="*/ 0 w 34934"/>
                <a:gd name="T5" fmla="*/ 0 h 43200"/>
                <a:gd name="T6" fmla="*/ 0 60000 65536"/>
                <a:gd name="T7" fmla="*/ 0 60000 65536"/>
                <a:gd name="T8" fmla="*/ 0 60000 65536"/>
                <a:gd name="T9" fmla="*/ 0 w 34934"/>
                <a:gd name="T10" fmla="*/ 0 h 43200"/>
                <a:gd name="T11" fmla="*/ 34934 w 3493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934" h="43200" fill="none" extrusionOk="0">
                  <a:moveTo>
                    <a:pt x="128" y="4506"/>
                  </a:moveTo>
                  <a:cubicBezTo>
                    <a:pt x="3910" y="1584"/>
                    <a:pt x="8554" y="-1"/>
                    <a:pt x="13334" y="0"/>
                  </a:cubicBezTo>
                  <a:cubicBezTo>
                    <a:pt x="25263" y="0"/>
                    <a:pt x="34934" y="9670"/>
                    <a:pt x="34934" y="21600"/>
                  </a:cubicBezTo>
                  <a:cubicBezTo>
                    <a:pt x="34934" y="33529"/>
                    <a:pt x="25263" y="43200"/>
                    <a:pt x="13334" y="43200"/>
                  </a:cubicBezTo>
                  <a:cubicBezTo>
                    <a:pt x="8498" y="43200"/>
                    <a:pt x="3803" y="41577"/>
                    <a:pt x="-1" y="38593"/>
                  </a:cubicBezTo>
                </a:path>
                <a:path w="34934" h="43200" stroke="0" extrusionOk="0">
                  <a:moveTo>
                    <a:pt x="128" y="4506"/>
                  </a:moveTo>
                  <a:cubicBezTo>
                    <a:pt x="3910" y="1584"/>
                    <a:pt x="8554" y="-1"/>
                    <a:pt x="13334" y="0"/>
                  </a:cubicBezTo>
                  <a:cubicBezTo>
                    <a:pt x="25263" y="0"/>
                    <a:pt x="34934" y="9670"/>
                    <a:pt x="34934" y="21600"/>
                  </a:cubicBezTo>
                  <a:cubicBezTo>
                    <a:pt x="34934" y="33529"/>
                    <a:pt x="25263" y="43200"/>
                    <a:pt x="13334" y="43200"/>
                  </a:cubicBezTo>
                  <a:cubicBezTo>
                    <a:pt x="8498" y="43200"/>
                    <a:pt x="3803" y="41577"/>
                    <a:pt x="-1" y="38593"/>
                  </a:cubicBezTo>
                  <a:lnTo>
                    <a:pt x="13334" y="21600"/>
                  </a:lnTo>
                  <a:lnTo>
                    <a:pt x="128" y="4506"/>
                  </a:lnTo>
                  <a:close/>
                </a:path>
              </a:pathLst>
            </a:custGeom>
            <a:noFill/>
            <a:ln w="57150">
              <a:solidFill>
                <a:srgbClr val="A5002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194" name="Rectangle 16"/>
            <p:cNvSpPr>
              <a:spLocks noChangeArrowheads="1"/>
            </p:cNvSpPr>
            <p:nvPr/>
          </p:nvSpPr>
          <p:spPr bwMode="auto">
            <a:xfrm rot="-5400000">
              <a:off x="-86" y="1961"/>
              <a:ext cx="13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30000"/>
                </a:spcBef>
              </a:pPr>
              <a:r>
                <a:rPr lang="en-US" b="1">
                  <a:solidFill>
                    <a:srgbClr val="000000"/>
                  </a:solidFill>
                  <a:latin typeface="Arial Black" pitchFamily="34" charset="0"/>
                  <a:cs typeface="Arial" pitchFamily="34" charset="0"/>
                </a:rPr>
                <a:t>KURIKULUM</a:t>
              </a:r>
              <a:endParaRPr lang="id-ID" b="1">
                <a:solidFill>
                  <a:srgbClr val="00000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1295400" y="3219450"/>
            <a:ext cx="419100" cy="685800"/>
          </a:xfrm>
          <a:prstGeom prst="rightArrow">
            <a:avLst>
              <a:gd name="adj1" fmla="val 50000"/>
              <a:gd name="adj2" fmla="val 65194"/>
            </a:avLst>
          </a:prstGeom>
          <a:solidFill>
            <a:schemeClr val="bg1"/>
          </a:solidFill>
          <a:ln w="19050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752600" y="5508625"/>
            <a:ext cx="5943600" cy="663575"/>
            <a:chOff x="1104" y="3504"/>
            <a:chExt cx="3744" cy="41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104" y="3504"/>
              <a:ext cx="3744" cy="418"/>
              <a:chOff x="1104" y="3504"/>
              <a:chExt cx="3744" cy="418"/>
            </a:xfrm>
          </p:grpSpPr>
          <p:sp>
            <p:nvSpPr>
              <p:cNvPr id="6190" name="Rectangle 20"/>
              <p:cNvSpPr>
                <a:spLocks noChangeArrowheads="1"/>
              </p:cNvSpPr>
              <p:nvPr/>
            </p:nvSpPr>
            <p:spPr bwMode="auto">
              <a:xfrm>
                <a:off x="1171" y="3662"/>
                <a:ext cx="3608" cy="260"/>
              </a:xfrm>
              <a:prstGeom prst="rect">
                <a:avLst/>
              </a:prstGeom>
              <a:solidFill>
                <a:srgbClr val="FFFF00"/>
              </a:solidFill>
              <a:ln w="7938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91" name="AutoShape 21"/>
              <p:cNvSpPr>
                <a:spLocks noChangeArrowheads="1"/>
              </p:cNvSpPr>
              <p:nvPr/>
            </p:nvSpPr>
            <p:spPr bwMode="auto">
              <a:xfrm>
                <a:off x="4567" y="3504"/>
                <a:ext cx="281" cy="144"/>
              </a:xfrm>
              <a:prstGeom prst="upArrow">
                <a:avLst>
                  <a:gd name="adj1" fmla="val 53741"/>
                  <a:gd name="adj2" fmla="val 68056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/>
              </a:p>
            </p:txBody>
          </p:sp>
          <p:sp>
            <p:nvSpPr>
              <p:cNvPr id="6192" name="AutoShape 22"/>
              <p:cNvSpPr>
                <a:spLocks noChangeArrowheads="1"/>
              </p:cNvSpPr>
              <p:nvPr/>
            </p:nvSpPr>
            <p:spPr bwMode="auto">
              <a:xfrm>
                <a:off x="1104" y="3504"/>
                <a:ext cx="281" cy="144"/>
              </a:xfrm>
              <a:prstGeom prst="upArrow">
                <a:avLst>
                  <a:gd name="adj1" fmla="val 53741"/>
                  <a:gd name="adj2" fmla="val 68056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/>
              </a:p>
            </p:txBody>
          </p:sp>
        </p:grpSp>
        <p:sp>
          <p:nvSpPr>
            <p:cNvPr id="6189" name="Rectangle 23"/>
            <p:cNvSpPr>
              <a:spLocks noChangeArrowheads="1"/>
            </p:cNvSpPr>
            <p:nvPr/>
          </p:nvSpPr>
          <p:spPr bwMode="auto">
            <a:xfrm>
              <a:off x="1500" y="3719"/>
              <a:ext cx="3000" cy="1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6450"/>
              <a:r>
                <a:rPr lang="en-US" sz="1600" b="1">
                  <a:solidFill>
                    <a:srgbClr val="000000"/>
                  </a:solidFill>
                  <a:latin typeface="Arial Black" pitchFamily="34" charset="0"/>
                  <a:cs typeface="Arial" pitchFamily="34" charset="0"/>
                </a:rPr>
                <a:t>EVALUASI PROGRAM PEMBELAJARAN</a:t>
              </a: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 </a:t>
              </a:r>
              <a:endParaRPr lang="en-US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6577013" y="3048000"/>
            <a:ext cx="814387" cy="914400"/>
            <a:chOff x="4143" y="1776"/>
            <a:chExt cx="561" cy="576"/>
          </a:xfrm>
        </p:grpSpPr>
        <p:sp>
          <p:nvSpPr>
            <p:cNvPr id="6186" name="AutoShape 25"/>
            <p:cNvSpPr>
              <a:spLocks noChangeArrowheads="1"/>
            </p:cNvSpPr>
            <p:nvPr/>
          </p:nvSpPr>
          <p:spPr bwMode="auto">
            <a:xfrm>
              <a:off x="4143" y="1776"/>
              <a:ext cx="561" cy="576"/>
            </a:xfrm>
            <a:prstGeom prst="rightArrow">
              <a:avLst>
                <a:gd name="adj1" fmla="val 53056"/>
                <a:gd name="adj2" fmla="val 46977"/>
              </a:avLst>
            </a:prstGeom>
            <a:solidFill>
              <a:schemeClr val="bg1"/>
            </a:solidFill>
            <a:ln w="19050">
              <a:solidFill>
                <a:srgbClr val="77777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187" name="Text Box 26"/>
            <p:cNvSpPr txBox="1">
              <a:spLocks noChangeArrowheads="1"/>
            </p:cNvSpPr>
            <p:nvPr/>
          </p:nvSpPr>
          <p:spPr bwMode="auto">
            <a:xfrm>
              <a:off x="4173" y="1966"/>
              <a:ext cx="53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Arial Black" pitchFamily="34" charset="0"/>
                  <a:cs typeface="Arial" pitchFamily="34" charset="0"/>
                </a:rPr>
                <a:t>PTK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390900" y="2176463"/>
            <a:ext cx="3048000" cy="2776537"/>
            <a:chOff x="2214" y="1810"/>
            <a:chExt cx="1229" cy="1231"/>
          </a:xfrm>
        </p:grpSpPr>
        <p:sp>
          <p:nvSpPr>
            <p:cNvPr id="6184" name="Rectangle 28"/>
            <p:cNvSpPr>
              <a:spLocks noChangeArrowheads="1"/>
            </p:cNvSpPr>
            <p:nvPr/>
          </p:nvSpPr>
          <p:spPr bwMode="auto">
            <a:xfrm>
              <a:off x="2214" y="1810"/>
              <a:ext cx="1229" cy="1231"/>
            </a:xfrm>
            <a:prstGeom prst="rect">
              <a:avLst/>
            </a:prstGeom>
            <a:solidFill>
              <a:srgbClr val="FFFF00"/>
            </a:solidFill>
            <a:ln w="26988">
              <a:solidFill>
                <a:srgbClr val="4D4D4D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06450">
                <a:spcBef>
                  <a:spcPct val="50000"/>
                </a:spcBef>
              </a:pPr>
              <a:endParaRPr lang="id-ID" sz="11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185" name="Rectangle 29"/>
            <p:cNvSpPr>
              <a:spLocks noChangeArrowheads="1"/>
            </p:cNvSpPr>
            <p:nvPr/>
          </p:nvSpPr>
          <p:spPr bwMode="auto">
            <a:xfrm>
              <a:off x="2231" y="1829"/>
              <a:ext cx="1195" cy="1193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4D4D4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3962400" y="2895600"/>
            <a:ext cx="1828800" cy="1676400"/>
            <a:chOff x="2400" y="1680"/>
            <a:chExt cx="1152" cy="996"/>
          </a:xfrm>
        </p:grpSpPr>
        <p:sp>
          <p:nvSpPr>
            <p:cNvPr id="6182" name="Oval 31"/>
            <p:cNvSpPr>
              <a:spLocks noChangeArrowheads="1"/>
            </p:cNvSpPr>
            <p:nvPr/>
          </p:nvSpPr>
          <p:spPr bwMode="auto">
            <a:xfrm>
              <a:off x="2400" y="1680"/>
              <a:ext cx="1152" cy="9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83" name="Text Box 32"/>
            <p:cNvSpPr txBox="1">
              <a:spLocks noChangeArrowheads="1"/>
            </p:cNvSpPr>
            <p:nvPr/>
          </p:nvSpPr>
          <p:spPr bwMode="auto">
            <a:xfrm>
              <a:off x="2551" y="1908"/>
              <a:ext cx="905" cy="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80761" tIns="40380" rIns="80761" bIns="40380">
              <a:spAutoFit/>
            </a:bodyPr>
            <a:lstStyle/>
            <a:p>
              <a:pPr algn="ctr" defTabSz="806450">
                <a:spcBef>
                  <a:spcPct val="50000"/>
                </a:spcBef>
              </a:pPr>
              <a:r>
                <a:rPr lang="en-US" sz="1600" b="1">
                  <a:cs typeface="Arial" pitchFamily="34" charset="0"/>
                </a:rPr>
                <a:t>PROSES  DAN HASIL BELAJAR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5334000" y="3859213"/>
            <a:ext cx="958850" cy="941387"/>
            <a:chOff x="3713" y="2019"/>
            <a:chExt cx="604" cy="593"/>
          </a:xfrm>
        </p:grpSpPr>
        <p:sp>
          <p:nvSpPr>
            <p:cNvPr id="6180" name="Oval 34"/>
            <p:cNvSpPr>
              <a:spLocks noChangeArrowheads="1"/>
            </p:cNvSpPr>
            <p:nvPr/>
          </p:nvSpPr>
          <p:spPr bwMode="auto">
            <a:xfrm rot="7713613">
              <a:off x="3718" y="2014"/>
              <a:ext cx="593" cy="604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81" name="Rectangle 35"/>
            <p:cNvSpPr>
              <a:spLocks noChangeArrowheads="1"/>
            </p:cNvSpPr>
            <p:nvPr/>
          </p:nvSpPr>
          <p:spPr bwMode="auto">
            <a:xfrm>
              <a:off x="3786" y="2155"/>
              <a:ext cx="470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6450"/>
              <a:r>
                <a:rPr lang="en-US" sz="1600" b="1">
                  <a:cs typeface="Arial" pitchFamily="34" charset="0"/>
                </a:rPr>
                <a:t>sumber belajar</a:t>
              </a:r>
              <a:endParaRPr lang="en-US" sz="1600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4419600" y="2343150"/>
            <a:ext cx="941388" cy="914400"/>
            <a:chOff x="2352" y="1824"/>
            <a:chExt cx="545" cy="508"/>
          </a:xfrm>
        </p:grpSpPr>
        <p:sp>
          <p:nvSpPr>
            <p:cNvPr id="6178" name="Oval 37"/>
            <p:cNvSpPr>
              <a:spLocks noChangeArrowheads="1"/>
            </p:cNvSpPr>
            <p:nvPr/>
          </p:nvSpPr>
          <p:spPr bwMode="auto">
            <a:xfrm>
              <a:off x="2352" y="1824"/>
              <a:ext cx="545" cy="508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79" name="Rectangle 38"/>
            <p:cNvSpPr>
              <a:spLocks noChangeArrowheads="1"/>
            </p:cNvSpPr>
            <p:nvPr/>
          </p:nvSpPr>
          <p:spPr bwMode="auto">
            <a:xfrm>
              <a:off x="2416" y="2000"/>
              <a:ext cx="400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6450"/>
              <a:r>
                <a:rPr lang="en-US" sz="1600" b="1">
                  <a:cs typeface="Arial" pitchFamily="34" charset="0"/>
                </a:rPr>
                <a:t>Dosen</a:t>
              </a:r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3429000" y="3943350"/>
            <a:ext cx="1143000" cy="857250"/>
            <a:chOff x="2352" y="2352"/>
            <a:chExt cx="529" cy="508"/>
          </a:xfrm>
        </p:grpSpPr>
        <p:sp>
          <p:nvSpPr>
            <p:cNvPr id="6176" name="Oval 40"/>
            <p:cNvSpPr>
              <a:spLocks noChangeArrowheads="1"/>
            </p:cNvSpPr>
            <p:nvPr/>
          </p:nvSpPr>
          <p:spPr bwMode="auto">
            <a:xfrm>
              <a:off x="2352" y="2352"/>
              <a:ext cx="529" cy="508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77" name="Rectangle 41"/>
            <p:cNvSpPr>
              <a:spLocks noChangeArrowheads="1"/>
            </p:cNvSpPr>
            <p:nvPr/>
          </p:nvSpPr>
          <p:spPr bwMode="auto">
            <a:xfrm>
              <a:off x="2456" y="2532"/>
              <a:ext cx="294" cy="1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6450"/>
              <a:r>
                <a:rPr lang="en-US" sz="1600" b="1">
                  <a:cs typeface="Arial" pitchFamily="34" charset="0"/>
                </a:rPr>
                <a:t>Mhs</a:t>
              </a:r>
            </a:p>
          </p:txBody>
        </p:sp>
      </p:grpSp>
      <p:sp>
        <p:nvSpPr>
          <p:cNvPr id="6163" name="Line 42"/>
          <p:cNvSpPr>
            <a:spLocks noChangeShapeType="1"/>
          </p:cNvSpPr>
          <p:nvPr/>
        </p:nvSpPr>
        <p:spPr bwMode="auto">
          <a:xfrm>
            <a:off x="6477000" y="1371600"/>
            <a:ext cx="20193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64" name="Line 43"/>
          <p:cNvSpPr>
            <a:spLocks noChangeShapeType="1"/>
          </p:cNvSpPr>
          <p:nvPr/>
        </p:nvSpPr>
        <p:spPr bwMode="auto">
          <a:xfrm>
            <a:off x="762000" y="1266825"/>
            <a:ext cx="0" cy="3333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65" name="Line 44"/>
          <p:cNvSpPr>
            <a:spLocks noChangeShapeType="1"/>
          </p:cNvSpPr>
          <p:nvPr/>
        </p:nvSpPr>
        <p:spPr bwMode="auto">
          <a:xfrm>
            <a:off x="6477000" y="1266825"/>
            <a:ext cx="0" cy="3333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66" name="Line 45"/>
          <p:cNvSpPr>
            <a:spLocks noChangeShapeType="1"/>
          </p:cNvSpPr>
          <p:nvPr/>
        </p:nvSpPr>
        <p:spPr bwMode="auto">
          <a:xfrm>
            <a:off x="8515350" y="1266825"/>
            <a:ext cx="0" cy="3333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67" name="Line 46"/>
          <p:cNvSpPr>
            <a:spLocks noChangeShapeType="1"/>
          </p:cNvSpPr>
          <p:nvPr/>
        </p:nvSpPr>
        <p:spPr bwMode="auto">
          <a:xfrm>
            <a:off x="2895600" y="1371600"/>
            <a:ext cx="35814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7215" name="AutoShape 47"/>
          <p:cNvSpPr>
            <a:spLocks noChangeArrowheads="1"/>
          </p:cNvSpPr>
          <p:nvPr/>
        </p:nvSpPr>
        <p:spPr bwMode="auto">
          <a:xfrm>
            <a:off x="2895600" y="3200400"/>
            <a:ext cx="419100" cy="685800"/>
          </a:xfrm>
          <a:prstGeom prst="rightArrow">
            <a:avLst>
              <a:gd name="adj1" fmla="val 50000"/>
              <a:gd name="adj2" fmla="val 65194"/>
            </a:avLst>
          </a:prstGeom>
          <a:solidFill>
            <a:schemeClr val="bg1"/>
          </a:solidFill>
          <a:ln w="19050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169" name="WordArt 48"/>
          <p:cNvSpPr>
            <a:spLocks noChangeArrowheads="1" noChangeShapeType="1" noTextEdit="1"/>
          </p:cNvSpPr>
          <p:nvPr/>
        </p:nvSpPr>
        <p:spPr bwMode="auto">
          <a:xfrm>
            <a:off x="1752600" y="457200"/>
            <a:ext cx="5500688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normalizeH="1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SISTEM PEMBELAJARAN KBK</a:t>
            </a:r>
          </a:p>
        </p:txBody>
      </p:sp>
      <p:pic>
        <p:nvPicPr>
          <p:cNvPr id="7217" name="Picture 49" descr="AG0005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51255" flipV="1">
            <a:off x="5638800" y="2881313"/>
            <a:ext cx="7620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8" name="Picture 50" descr="AG0005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957831" flipV="1">
            <a:off x="2362200" y="4114800"/>
            <a:ext cx="762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2" name="Line 51"/>
          <p:cNvSpPr>
            <a:spLocks noChangeShapeType="1"/>
          </p:cNvSpPr>
          <p:nvPr/>
        </p:nvSpPr>
        <p:spPr bwMode="auto">
          <a:xfrm>
            <a:off x="228600" y="228600"/>
            <a:ext cx="876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6173" name="Line 52"/>
          <p:cNvSpPr>
            <a:spLocks noChangeShapeType="1"/>
          </p:cNvSpPr>
          <p:nvPr/>
        </p:nvSpPr>
        <p:spPr bwMode="auto">
          <a:xfrm>
            <a:off x="228600" y="6819900"/>
            <a:ext cx="876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6174" name="Line 53"/>
          <p:cNvSpPr>
            <a:spLocks noChangeShapeType="1"/>
          </p:cNvSpPr>
          <p:nvPr/>
        </p:nvSpPr>
        <p:spPr bwMode="auto">
          <a:xfrm>
            <a:off x="228600" y="228600"/>
            <a:ext cx="0" cy="6629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6175" name="Line 54"/>
          <p:cNvSpPr>
            <a:spLocks noChangeShapeType="1"/>
          </p:cNvSpPr>
          <p:nvPr/>
        </p:nvSpPr>
        <p:spPr bwMode="auto">
          <a:xfrm>
            <a:off x="8991600" y="228600"/>
            <a:ext cx="0" cy="6629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85" grpId="0" animBg="1"/>
      <p:bldP spid="72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l="33125" t="28999" r="26250" b="22000"/>
          <a:stretch>
            <a:fillRect/>
          </a:stretch>
        </p:blipFill>
        <p:spPr bwMode="auto">
          <a:xfrm>
            <a:off x="0" y="2286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PILAR PBM SCL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38275"/>
            <a:ext cx="89154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8153400" cy="990600"/>
          </a:xfrm>
        </p:spPr>
        <p:txBody>
          <a:bodyPr/>
          <a:lstStyle/>
          <a:p>
            <a:r>
              <a:rPr lang="id-ID" dirty="0"/>
              <a:t>KOMPETENSI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6781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288"/>
            <a:ext cx="8308848" cy="805912"/>
          </a:xfrm>
        </p:spPr>
        <p:txBody>
          <a:bodyPr/>
          <a:lstStyle/>
          <a:p>
            <a:r>
              <a:rPr lang="en-US" dirty="0" err="1">
                <a:latin typeface="Eras Bold ITC" panose="020B0907030504020204" pitchFamily="34" charset="0"/>
              </a:rPr>
              <a:t>Tantangan</a:t>
            </a:r>
            <a:r>
              <a:rPr lang="en-US" dirty="0">
                <a:latin typeface="Eras Bold ITC" panose="020B0907030504020204" pitchFamily="34" charset="0"/>
              </a:rPr>
              <a:t> </a:t>
            </a:r>
            <a:r>
              <a:rPr lang="en-US" dirty="0" err="1">
                <a:latin typeface="Eras Bold ITC" panose="020B0907030504020204" pitchFamily="34" charset="0"/>
              </a:rPr>
              <a:t>perguruan</a:t>
            </a:r>
            <a:r>
              <a:rPr lang="en-US" dirty="0">
                <a:latin typeface="Eras Bold ITC" panose="020B0907030504020204" pitchFamily="34" charset="0"/>
              </a:rPr>
              <a:t> </a:t>
            </a:r>
            <a:r>
              <a:rPr lang="en-US" dirty="0" err="1">
                <a:latin typeface="Eras Bold ITC" panose="020B0907030504020204" pitchFamily="34" charset="0"/>
              </a:rPr>
              <a:t>tinggi</a:t>
            </a:r>
            <a:endParaRPr lang="id-ID" dirty="0">
              <a:latin typeface="Eras Bold ITC" panose="020B0907030504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37163" t="13559" r="42825" b="30355"/>
          <a:stretch/>
        </p:blipFill>
        <p:spPr>
          <a:xfrm>
            <a:off x="239707" y="1501588"/>
            <a:ext cx="4027493" cy="5204012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/>
          <a:srcRect l="57174" t="13559" r="22871" b="16950"/>
          <a:stretch/>
        </p:blipFill>
        <p:spPr bwMode="auto">
          <a:xfrm>
            <a:off x="4346448" y="1600200"/>
            <a:ext cx="4419600" cy="566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243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781550" y="1924050"/>
            <a:ext cx="390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500" y="285750"/>
            <a:ext cx="6956425" cy="993775"/>
          </a:xfrm>
          <a:prstGeom prst="rect">
            <a:avLst/>
          </a:prstGeom>
          <a:solidFill>
            <a:srgbClr val="C6D9F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14313"/>
            <a:ext cx="6948488" cy="10001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85750"/>
            <a:ext cx="6375400" cy="9112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spc="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STRATEGI </a:t>
            </a:r>
            <a:r>
              <a:rPr lang="en-US" sz="3200" b="1" spc="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IMPLEMENTASI</a:t>
            </a: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1285852" y="1571612"/>
          <a:ext cx="7858148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 descr="DSCN91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196976"/>
            <a:ext cx="1116013" cy="667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descr="DSCN91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349500"/>
            <a:ext cx="1116013" cy="625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 descr="Picture(12).jpg"/>
          <p:cNvPicPr>
            <a:picLocks noChangeAspect="1"/>
          </p:cNvPicPr>
          <p:nvPr/>
        </p:nvPicPr>
        <p:blipFill>
          <a:blip r:embed="rId9" cstate="print"/>
          <a:srcRect t="11864"/>
          <a:stretch>
            <a:fillRect/>
          </a:stretch>
        </p:blipFill>
        <p:spPr>
          <a:xfrm>
            <a:off x="0" y="3429000"/>
            <a:ext cx="1116013" cy="620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 cstate="print"/>
          <a:srcRect t="12427"/>
          <a:stretch>
            <a:fillRect/>
          </a:stretch>
        </p:blipFill>
        <p:spPr bwMode="auto">
          <a:xfrm>
            <a:off x="0" y="5589588"/>
            <a:ext cx="1116013" cy="735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" descr="gambar_berita_117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508500"/>
            <a:ext cx="1116013" cy="626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92" name="Picture 2" descr="Logo Depdiknas"/>
          <p:cNvPicPr>
            <a:picLocks noChangeArrowheads="1"/>
          </p:cNvPicPr>
          <p:nvPr/>
        </p:nvPicPr>
        <p:blipFill>
          <a:blip r:embed="rId12" cstate="print"/>
          <a:srcRect t="-798"/>
          <a:stretch>
            <a:fillRect/>
          </a:stretch>
        </p:blipFill>
        <p:spPr bwMode="auto">
          <a:xfrm>
            <a:off x="7451725" y="260350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4" y="457200"/>
            <a:ext cx="733288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23575"/>
              </p:ext>
            </p:extLst>
          </p:nvPr>
        </p:nvGraphicFramePr>
        <p:xfrm>
          <a:off x="1143000" y="1600200"/>
          <a:ext cx="60198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56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EMPLOYE PERFORMANCE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EVALUATION WORKSHEET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</a:rPr>
                        <a:t>CRITERION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C"/>
                          </a:solidFill>
                        </a:rPr>
                        <a:t>RATING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en-US" sz="1800" b="1" dirty="0">
                          <a:solidFill>
                            <a:srgbClr val="0000CC"/>
                          </a:solidFill>
                        </a:rPr>
                        <a:t>1.   Overall work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CC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CC"/>
                          </a:solidFill>
                        </a:rPr>
                        <a:t>2.   Technical competence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CC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CC"/>
                          </a:solidFill>
                        </a:rPr>
                        <a:t>3.   Problem solving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CC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CC"/>
                          </a:solidFill>
                        </a:rPr>
                        <a:t>4.   Creativity</a:t>
                      </a:r>
                      <a:r>
                        <a:rPr lang="en-US" sz="1800" b="1" baseline="0" dirty="0">
                          <a:solidFill>
                            <a:srgbClr val="0000CC"/>
                          </a:solidFill>
                        </a:rPr>
                        <a:t> and innovation</a:t>
                      </a:r>
                      <a:endParaRPr lang="en-US" sz="18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CC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342900" indent="-342900">
                        <a:buAutoNum type="arabicPeriod" startAt="5"/>
                      </a:pPr>
                      <a:r>
                        <a:rPr lang="en-US" sz="1800" b="1" dirty="0">
                          <a:solidFill>
                            <a:srgbClr val="0000CC"/>
                          </a:solidFill>
                        </a:rPr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CC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342900" indent="-342900">
                        <a:buAutoNum type="arabicPeriod" startAt="6"/>
                      </a:pPr>
                      <a:r>
                        <a:rPr lang="en-US" sz="1800" b="1" dirty="0">
                          <a:solidFill>
                            <a:srgbClr val="0000CC"/>
                          </a:solidFill>
                        </a:rPr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CC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342900" indent="-342900">
                        <a:buAutoNum type="arabicPeriod" startAt="7"/>
                      </a:pPr>
                      <a:r>
                        <a:rPr lang="en-US" sz="1800" b="1" dirty="0">
                          <a:solidFill>
                            <a:srgbClr val="0000CC"/>
                          </a:solidFill>
                        </a:rPr>
                        <a:t>Flexibility and adaptability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CC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CC"/>
                          </a:solidFill>
                        </a:rPr>
                        <a:t>8.   Initiative</a:t>
                      </a:r>
                      <a:r>
                        <a:rPr lang="en-US" sz="1800" b="1" baseline="0" dirty="0">
                          <a:solidFill>
                            <a:srgbClr val="0000CC"/>
                          </a:solidFill>
                        </a:rPr>
                        <a:t> and self direction</a:t>
                      </a:r>
                      <a:endParaRPr lang="en-US" sz="18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CC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CC"/>
                          </a:solidFill>
                        </a:rPr>
                        <a:t>9.   Social and cross cultural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CC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CC"/>
                          </a:solidFill>
                        </a:rPr>
                        <a:t>10.  Productivity and accountability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CC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CC"/>
                          </a:solidFill>
                        </a:rPr>
                        <a:t>11.  Leadership and responsibility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CC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CC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CC"/>
                          </a:solidFill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3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228600" y="1447800"/>
            <a:ext cx="2057400" cy="1447800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50000">
                <a:srgbClr val="FFCC00"/>
              </a:gs>
              <a:gs pos="100000">
                <a:srgbClr val="FFFF66"/>
              </a:gs>
            </a:gsLst>
            <a:lin ang="2700000" scaled="1"/>
          </a:gradFill>
          <a:ln w="12700">
            <a:solidFill>
              <a:srgbClr val="00004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DIKJAR</a:t>
            </a:r>
            <a:endParaRPr lang="en-GB" sz="2400" b="1">
              <a:solidFill>
                <a:srgbClr val="C00000"/>
              </a:solidFill>
            </a:endParaRP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6781800" y="1447800"/>
            <a:ext cx="2057400" cy="1447800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50000">
                <a:srgbClr val="FFCC00"/>
              </a:gs>
              <a:gs pos="100000">
                <a:srgbClr val="FFFF66"/>
              </a:gs>
            </a:gsLst>
            <a:lin ang="2700000" scaled="1"/>
          </a:gradFill>
          <a:ln w="12700">
            <a:solidFill>
              <a:srgbClr val="00004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PENELITIAN</a:t>
            </a:r>
            <a:endParaRPr lang="en-GB" sz="2400" b="1">
              <a:solidFill>
                <a:srgbClr val="C00000"/>
              </a:solidFill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3352800" y="5105400"/>
            <a:ext cx="2971800" cy="125412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50000">
                <a:srgbClr val="FFCC00"/>
              </a:gs>
              <a:gs pos="100000">
                <a:srgbClr val="FFFF66"/>
              </a:gs>
            </a:gsLst>
            <a:lin ang="2700000" scaled="1"/>
          </a:gradFill>
          <a:ln w="12700">
            <a:solidFill>
              <a:srgbClr val="00004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PENGABDIAN </a:t>
            </a:r>
            <a:br>
              <a:rPr lang="en-US" sz="2400" b="1">
                <a:solidFill>
                  <a:srgbClr val="C00000"/>
                </a:solidFill>
              </a:rPr>
            </a:br>
            <a:r>
              <a:rPr lang="en-US" sz="2400" b="1">
                <a:solidFill>
                  <a:srgbClr val="C00000"/>
                </a:solidFill>
              </a:rPr>
              <a:t>MASYARAKAT</a:t>
            </a:r>
            <a:endParaRPr lang="en-GB" sz="2400" b="1">
              <a:solidFill>
                <a:srgbClr val="C00000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971800" y="1676400"/>
            <a:ext cx="2971800" cy="381000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4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Menghasilkan Ilmu</a:t>
            </a:r>
            <a:endParaRPr lang="en-GB" sz="160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971800" y="2286000"/>
            <a:ext cx="2971800" cy="381000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4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Menghasilkan Tenaga Peneliti</a:t>
            </a:r>
            <a:endParaRPr lang="en-GB" sz="160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380163" y="4384675"/>
            <a:ext cx="2555875" cy="442913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4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Diamalkan di masyarakat</a:t>
            </a:r>
            <a:endParaRPr lang="en-GB" sz="1600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5943600" y="23622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2286000" y="1905000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4724400" y="2819400"/>
            <a:ext cx="22098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5638800" y="2971800"/>
            <a:ext cx="175260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 flipV="1">
            <a:off x="1295400" y="2971800"/>
            <a:ext cx="21336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1981200" y="2819400"/>
            <a:ext cx="22098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438400" y="3352800"/>
            <a:ext cx="3352800" cy="349250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Menghasilkan Tenaga Pengabdi</a:t>
            </a:r>
            <a:endParaRPr lang="en-GB" sz="1600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838200" y="4343400"/>
            <a:ext cx="2590800" cy="593725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Informasi Kebutuhan Masyarakat ttg Pendidikan</a:t>
            </a:r>
            <a:endParaRPr lang="en-GB" sz="1600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038600" y="3962400"/>
            <a:ext cx="1981200" cy="349250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Sumber Inspirasi</a:t>
            </a:r>
            <a:endParaRPr lang="en-GB" sz="1600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143000" y="152400"/>
            <a:ext cx="6705600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400" dirty="0">
                <a:solidFill>
                  <a:srgbClr val="800000"/>
                </a:solidFill>
                <a:latin typeface="Rockwell" pitchFamily="18" charset="0"/>
              </a:rPr>
              <a:t>TUGAS DOSEN DALAM PENYELENGGARAAN PEDIDIKAN</a:t>
            </a:r>
            <a:endParaRPr lang="en-GB" sz="2400" dirty="0">
              <a:solidFill>
                <a:srgbClr val="800000"/>
              </a:solidFill>
              <a:latin typeface="Rockwell" pitchFamily="18" charset="0"/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362200" y="2362200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 flipV="1">
            <a:off x="5943600" y="1905000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fasc/scl-ugm/wm/05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C9293B-44C3-4E8E-B97F-738ED442C11B}" type="slidenum">
              <a:rPr lang="en-US"/>
              <a:pPr/>
              <a:t>44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PERUBAHAN PERAN DOSEN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  <a:ln/>
        </p:spPr>
        <p:txBody>
          <a:bodyPr/>
          <a:lstStyle/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sz="4000" b="1" dirty="0"/>
              <a:t> 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4000" b="1" dirty="0"/>
              <a:t> </a:t>
            </a:r>
            <a:r>
              <a:rPr lang="en-US" b="1" dirty="0">
                <a:latin typeface="Comic Sans MS" pitchFamily="66" charset="0"/>
              </a:rPr>
              <a:t>to shift from the role of “instructor of knowledge” to “facilitator of learning”</a:t>
            </a:r>
            <a:r>
              <a:rPr lang="en-US" b="1" dirty="0"/>
              <a:t> 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err="1">
                <a:latin typeface="Comic Sans MS" pitchFamily="66" charset="0"/>
              </a:rPr>
              <a:t>Fasilitator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adalah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orang</a:t>
            </a:r>
            <a:r>
              <a:rPr lang="en-US" b="1" dirty="0">
                <a:latin typeface="Comic Sans MS" pitchFamily="66" charset="0"/>
              </a:rPr>
              <a:t> yang </a:t>
            </a:r>
            <a:r>
              <a:rPr lang="en-US" b="1" dirty="0" err="1">
                <a:latin typeface="Comic Sans MS" pitchFamily="66" charset="0"/>
              </a:rPr>
              <a:t>membantu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orang</a:t>
            </a:r>
            <a:r>
              <a:rPr lang="en-US" b="1" dirty="0">
                <a:latin typeface="Comic Sans MS" pitchFamily="66" charset="0"/>
              </a:rPr>
              <a:t> lain </a:t>
            </a:r>
            <a:r>
              <a:rPr lang="en-US" b="1" dirty="0" err="1">
                <a:latin typeface="Comic Sans MS" pitchFamily="66" charset="0"/>
              </a:rPr>
              <a:t>dalam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proses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pembelajaran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sehingga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orang</a:t>
            </a:r>
            <a:r>
              <a:rPr lang="en-US" b="1" dirty="0">
                <a:latin typeface="Comic Sans MS" pitchFamily="66" charset="0"/>
              </a:rPr>
              <a:t> yang </a:t>
            </a:r>
            <a:r>
              <a:rPr lang="en-US" b="1" dirty="0" err="1">
                <a:latin typeface="Comic Sans MS" pitchFamily="66" charset="0"/>
              </a:rPr>
              <a:t>dibantu</a:t>
            </a:r>
            <a:r>
              <a:rPr lang="en-US" b="1" dirty="0">
                <a:latin typeface="Comic Sans MS" pitchFamily="66" charset="0"/>
              </a:rPr>
              <a:t>  </a:t>
            </a:r>
            <a:r>
              <a:rPr lang="en-US" b="1" dirty="0" err="1">
                <a:latin typeface="Comic Sans MS" pitchFamily="66" charset="0"/>
              </a:rPr>
              <a:t>dapat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meningkatkan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pengetahuan</a:t>
            </a:r>
            <a:r>
              <a:rPr lang="en-US" b="1" dirty="0">
                <a:latin typeface="Comic Sans MS" pitchFamily="66" charset="0"/>
              </a:rPr>
              <a:t>, </a:t>
            </a:r>
            <a:r>
              <a:rPr lang="en-US" b="1" dirty="0" err="1">
                <a:latin typeface="Comic Sans MS" pitchFamily="66" charset="0"/>
              </a:rPr>
              <a:t>sikap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dan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ketrampilan</a:t>
            </a:r>
            <a:r>
              <a:rPr lang="en-US" b="1" dirty="0">
                <a:latin typeface="Comic Sans MS" pitchFamily="66" charset="0"/>
              </a:rPr>
              <a:t> 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latin typeface="Comic Sans MS" pitchFamily="66" charset="0"/>
              </a:rPr>
              <a:t>  </a:t>
            </a:r>
            <a:endParaRPr lang="en-US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60E05-7B9D-4D57-83FA-0DCC7F8A8F04}" type="slidenum">
              <a:rPr lang="en-US"/>
              <a:pPr/>
              <a:t>45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5050"/>
                </a:solidFill>
              </a:rPr>
              <a:t>PERAN DOSEN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algn="ctr"/>
            <a:r>
              <a:rPr lang="en-US" sz="3000" b="1" dirty="0">
                <a:latin typeface="Bookman Old Style" pitchFamily="18" charset="0"/>
              </a:rPr>
              <a:t>Teacher as support</a:t>
            </a:r>
          </a:p>
          <a:p>
            <a:pPr algn="ctr"/>
            <a:r>
              <a:rPr lang="en-US" sz="3000" b="1" dirty="0">
                <a:latin typeface="Bookman Old Style" pitchFamily="18" charset="0"/>
              </a:rPr>
              <a:t>Teacher as prompt</a:t>
            </a:r>
          </a:p>
          <a:p>
            <a:pPr algn="ctr"/>
            <a:r>
              <a:rPr lang="en-US" sz="3000" b="1" dirty="0">
                <a:latin typeface="Bookman Old Style" pitchFamily="18" charset="0"/>
              </a:rPr>
              <a:t>Teacher as critical listener and provider of feedback</a:t>
            </a:r>
          </a:p>
          <a:p>
            <a:pPr algn="ctr"/>
            <a:r>
              <a:rPr lang="en-US" sz="3000" b="1" dirty="0">
                <a:latin typeface="Bookman Old Style" pitchFamily="18" charset="0"/>
              </a:rPr>
              <a:t>Teacher as simplifier</a:t>
            </a:r>
          </a:p>
          <a:p>
            <a:pPr algn="ctr"/>
            <a:r>
              <a:rPr lang="en-US" sz="3000" b="1" dirty="0">
                <a:latin typeface="Bookman Old Style" pitchFamily="18" charset="0"/>
              </a:rPr>
              <a:t>Teacher as motivator</a:t>
            </a:r>
          </a:p>
          <a:p>
            <a:pPr algn="ctr"/>
            <a:r>
              <a:rPr lang="en-US" sz="3000" b="1" dirty="0">
                <a:latin typeface="Bookman Old Style" pitchFamily="18" charset="0"/>
              </a:rPr>
              <a:t>Teacher as highlighter</a:t>
            </a:r>
          </a:p>
          <a:p>
            <a:pPr algn="ctr"/>
            <a:r>
              <a:rPr lang="en-US" sz="3000" b="1" dirty="0">
                <a:latin typeface="Bookman Old Style" pitchFamily="18" charset="0"/>
              </a:rPr>
              <a:t>Teacher as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8" decel="100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772400" cy="2971800"/>
          </a:xfrm>
        </p:spPr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The mediocre</a:t>
            </a:r>
            <a:r>
              <a:rPr lang="en-US" i="1" dirty="0">
                <a:solidFill>
                  <a:schemeClr val="tx1"/>
                </a:solidFill>
              </a:rPr>
              <a:t> teacher tells,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rgbClr val="FFC000"/>
                </a:solidFill>
              </a:rPr>
              <a:t>The good teacher</a:t>
            </a:r>
            <a:r>
              <a:rPr lang="en-US" i="1" dirty="0">
                <a:solidFill>
                  <a:schemeClr val="tx1"/>
                </a:solidFill>
              </a:rPr>
              <a:t> explains,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rgbClr val="00B0F0"/>
                </a:solidFill>
              </a:rPr>
              <a:t>The superior teacher</a:t>
            </a:r>
            <a:r>
              <a:rPr lang="en-US" i="1" dirty="0">
                <a:solidFill>
                  <a:schemeClr val="tx1"/>
                </a:solidFill>
              </a:rPr>
              <a:t> demonstrates,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rgbClr val="F45F46"/>
                </a:solidFill>
              </a:rPr>
              <a:t>THE GREAT teacher</a:t>
            </a:r>
            <a:r>
              <a:rPr lang="en-US" i="1" dirty="0">
                <a:solidFill>
                  <a:schemeClr val="tx1"/>
                </a:solidFill>
              </a:rPr>
              <a:t>  inspires,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(William Arthur Ward)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267200"/>
          </a:xfrm>
        </p:spPr>
        <p:txBody>
          <a:bodyPr/>
          <a:lstStyle/>
          <a:p>
            <a:pPr algn="ctr">
              <a:buNone/>
            </a:pPr>
            <a:r>
              <a:rPr lang="id-ID" sz="7200" b="1" i="1" dirty="0"/>
              <a:t>Terima kasih</a:t>
            </a:r>
          </a:p>
        </p:txBody>
      </p:sp>
      <p:sp>
        <p:nvSpPr>
          <p:cNvPr id="119810" name="AutoShape 2" descr="data:image/jpeg;base64,/9j/4AAQSkZJRgABAQAAAQABAAD/2wCEAAkGBhQSEBUUExMWFRQWGCAXFxgWFxkcFRwYHB4aHBUcGx0XHyYeGx8jIBgaHy8gJSgpLCwsHR8xNTAqNScrLCkBCQoKBQUFDQUFDSkYEhgpKSkpKSkpKSkpKSkpKSkpKSkpKSkpKSkpKSkpKSkpKSkpKSkpKSkpKSkpKSkpKSkpKf/AABEIALwBDAMBIgACEQEDEQH/xAAcAAEAAwEBAQEBAAAAAAAAAAAABgcIBQQDAQL/xABHEAACAQIEBAQEAwUFBgMJAAABAgMAEQQFEiEGBzFBEyJRYQgycYEUI5EzQlJioRUkcrGyQ4KiwcLRU4PhFxglkpOz0uLx/8QAFAEBAAAAAAAAAAAAAAAAAAAAAP/EABQRAQAAAAAAAAAAAAAAAAAAAAD/2gAMAwEAAhEDEQA/ALxpSlApSlApSlApSlApSlApSlBWHNXmXicrxeFEcatC6s0ga12swBCkboQO+4OrobVZOExIkjV1vZ1DC/WxFxf9aob4jsWr4vCwqbyLGxIH87AJ9zoO309avLJMGYsNDGescaIfqqgHoB6UHtpSlApSlApSlApSlApSlApSlApSlApSlArjcW8VRZdhWxEwYqpAAQXYsxsALkAfUmuzVW/EPjNOVolx+ZOosetlV22+4H60Er4J5h4XNEYwFldPnjcWdQSQDsSCDbqCfe1Seqd+G/LQMLiJtA1NKED9yqqCV9hdr/8A8q4qBSlKBS9V1x5zpw2AJiiAxE9twrDw0O9tbC+/8o3+lVHiOZedZhIfAeUdPJhY2Cjt+6C3fu3p7UGoL1+3rL7cA5/PaR48Sx3sZJwGG9zs8gIuQD07CvvJjOIstsGOLChdW9p4woPc+dR9Lg29rUGmaVnfK/iGx0J04mCKW3XYxSd+trr3H7o6e9TfJviDwEiDx1lge4BGnWv1DJvb6gGgtGlcLL+OcDOFMeMgbV0HiKGv6aWIYH2tXoxfFeDiJEmKgQgXIaVAbfQm9B1a53EGfRYPDyTzNpRBc+pP7oHqSdgKhHEnPfL8On5DHFSbWVAyrv8AxOy2H0AJ7VS+b59mGfYwIAz3b8uFL+FGt7XPYWvu7f8ApQdfhFJs8z8TyA6Ffxn3uEjT9kl9u4VLjc3J9a0yKifLngGPK8L4YIeZ/NLIBbUeyjvpXewPue9SygUpSgUpSgUpSgUpSgg+Rc2cPicykwPhyRSKzIhcbOyX1iw3XZSRfqB2O1Tis08VD8NxYGHm/vUUlr/x+GSNunUitKig/aUpQKUpQKUpQKo34lsUf7lHc2/Ncixtf8sLvaxI82wO1xfqKvKs6/EZir5jClvkgB9jqd/+1BZnI7AiPJYCLXkZ5DtbfWy/fZBvU+qO8vMN4eVYNSoUiBCQLdSoJO2297/epFQKrfnbx0+AwaxQNpnxBKhgbMiC2th3ubhQe1yeoFWRWa+aSnG8SDDlzp1wwL/IGC67bfxOxvvQejlLygGOUYrF3GHv5I9wZbdST2S+225selt9AZVk8OGjEUESRRj91FAHQC5t1NgNzcmvrgsGkUaRxqFRFCqo6BQLKP0FfegUrzz5hGjqjyIrvsisyhmP8oJuftXooIRzX4QixeXYhtCCaOPxEk0jX+XdtOq2qxGoWv3qiOWPAsWazTQvM0TpHrTSAb76TcHsLr0NaiznDCTDzIdw8bqbdd1I/wCdZz5AYrRnGm37SF0+ltL/APRb70HSzH4ccYr/AJOIgkS2xfWjX9LBXH3vXgw3w+Zkw8xw6ezSMfX+BG6f86tPnsD/AGNIwdlKyRnym1/Nax9R5r/UCv45E59LisrPjOztFM0QZiSxUKjrcnfbWR9AKCF5L8N0h3xWKVd/lhUtt/ifTb/5TVvcNcGYTAJpw0KobBWe15Gt/Ex3O+/p7V26UClKUClKUClKUClKUClKUGZ+eUmjPNYO4jiba4IIHr67XuK0nhZtaK38QDfqL/8AOs6/ESgGaRkAAnDKT7nXKN/XYAfatBZLIGw0LDoY0PUHqo7qSD9QSKD20rhca8Ux5fgpMRIwBAIjHXVIQdCge5H6A1XvIri7H4xp1xLNLAouJXG4kJHkDbAjTdrWNtul7ELfpeq05uc1f7OUQYbS2KcXOoEiND0YjoWPYH0uQRYGncDzVzeM+KMTK63F/EUNGd723G1+mxFBq2lV1yx5ux5l+TMqxYoC4Vb6JFAuSl7kEb3Uk7bgne1i0Csvc6pzLnkqC91EcYv0voU7egu3+dagNZTRRjOJO2mXHX3OpSokvbbqCBb70GqMJHpjUeigfoLV9a/BX7QKoPnFgpcBnOHzJASjFDe+2uMAMna2pAPrdvTa/K4/FfCsGYYZoJ1up3Vh8yPYhWX3F/odwaD05FncWLw8c8Lao5FuD3HqGt0YHYjsa/jPeIcPg4jLiJVjQdz1J62UDdj7DeqGx/JrNsC7NgpS6XNjDMYpSv8AMpK79rAnpXPTlBnOLdWnU+Y2LzzqzKOhJGpm7dhvtQeDiziSbO83Q4dWF2WLDr+8qgkh2texuS5PYD2vWqIwQBfc23qJcBcs8NlaXQeJOy2eZvmPS4UdEW/br0uTUvoPxqy/ykfw+IYlIIJeVLdCDok6jbpbpWoDWX+HMSY+KQdifx0iEn+d5EY7W3sxP1oLm524cvkmIt+6Uf7CRf8AvUW+GycnC4tb+USqwHYEqQx++lf0FT7mUgbJ8bcA/kOd/UC4P2IBqrfhrnUTYxP3ikbDbsGcH/UKC+KVw+LeMcPl0BmxD27Ki7u7dgo+3U2A7mqnk+JVvEOnBAx6trykPp+ykA/0oL0pXB4O4ygzLDiaA97OhI1o3owHqNwehrvUCvy9UbzO53TRzyYXAFVEZKPNYM2sHzCO5KgDpcgm97W6mE4XPs9YNiEkx7KbXYCRk3tawsV9NwKDUeKxiRrqkdUW4F2YKLnoLnua+hcAXvt1v2tWWOJuac+PwAwuLQGRHV0lTyk2BDCRehJDdRb6Vb3IjN/xGU+G/mMMjRnVc+Q2ZRv28xFvQUEh4Y5mYLHzvDBITIl7BlK61Xqyeo/Q+wqPcbc8sLgpGhhQ4mZDZ9J0xKe4L2NyPQA73uRa1UhnbyZVmuJXCs0ZjeSNCfm8NwQO1j5WBBt6Gu/ys5TNmRM+ILR4VTa42eRvRbg2Ud2t7De5AdT/AN4/G+Jf8NhvDv8ALaXVp9NWu1/fT9quPgXjiHNMN40QKsp0yRm10a1+3UHse/oOlc6Xk9lngGJcKgOgoJNzIDawa5O7DrVRcms1bAZ0+EkIAlLYd99vFQnR3sdwVHX5tqD3fEhhiMdhnvs0BW1uml2JN+99Y+lverj4BxStlODYHyjDRgk7bqiq3X3U1V3xLQD+5PbzHxVv7DwiP6k1Gsy5olciw2BgYCRkZJyAfLGGYKlz3cWJI7el9g8/NXjJs2zBYcOS8MZ8OED992Nmf18xsB7Aepq/OBOEUy3BJAu7fNI38UhtqP02AHsBVCcicVCmboJlUsyMsTMflk7WubXZdSjvvt1rTpoMqw4T+1eIWR2BSbEtc3C/lKSbC3fQth13tWn4MohSAYcRp4ITQIyLpotaxBvcW9b3rNHEvi5LxA8yxiyytNECPK0UmrYWPYMy/Ufap5iPiUhFtGDlPrqkVbH2sGv/AEoJBlvJXD4fNUxsMhSNDqWADYPYjZr307302Ppe1WPVWcNfEDg8RII543wxbYMxDx32sCVAIvfra3vVpA0HkznGiHDyyk2EcbOTa/yqW6d+nSswcn8uOIzrDm9tDGZv9wE2H1Nh9L1qTHYNZYnjcXSRSjD+VgQf6Gq/4D5NR5bjXxIxDS+UrGpUKQG+bWQfMewsBQWOKUpQKUpQKUpQKUpQfhrMGeQHD8UnSFH99RwOotIyN37+e/1rUFZf5nytFxHI9rESxOtx1ssZB+lxQaK4sW+AxQO/5En+hqz7yQ4ijwc+MllvoXClyR/K6bfUlgB9a0fmEWuGRbA6kYWIuDcEWI7j2rFIkZdQBIuNLDpcXBsfuoP1AoJdI2L4gzXa5ZzsL3WGAG/Xbyrq+5PqavDLOSOXRYZomi8V2WzTPfxNVjuljZLXvYe171z+QnCS4fAfimH5uJ3v6RA2Qfcgtf3HpVo0Ga+VuObLM+bCSMdLu2GYi4UuCRE1j6sLD0Dmrt5k8SfgssnmBs+nRHvY638q237XLbfwmqT5pwrhuJFkDaQzwzMdxpN1DG4/wX+9Tj4jZrZfAoa2qfcX6gI/bva4oIJyN4KjxuMeWZdUWHCsFPytIT5AwPUAKxt32rStqrbkBlwjykPYXlldiR1IU6AD9NJ/X61ZVBWPOfl/BiMHNi1UJiIV1l1XeRVFir+u3Q9relcP4asSTDjI9tKvGw23uwcN/RF/rVmcdxBssxgYXH4eT+iMR/UCqe+G7GAYrFR33aJWAt/C1jv2+cbe/tQRHmzg/wD47iUUBdci22sLsib/AHJJv9a03w3k64XCQ4dQLRRqh0iwLAedre7Xb71nTna4GeuSLgLESCL7BFuLd/pWmcO10UjoQKD6VmHj3E/huJnlTqmIik7dbRse1u5rT1Zi5zxiPPnYG1xE5PodK7/8NBOviQiU4TCtbzCZgD3AKbj76V/Sq15V8v2zPFjUD+GiIaZvXuqD3a3boLn0vbfP/D+JlCyKLhJka9/3WDLf3uWWvH8N2LvgcTHbdZ9V/XWii328P+tBC+b/AAx/ZeZQ4rDKscchEkYUaVSWMrqAC2sPlbb1PpWgOHM8jxmFixERBWRQ23Y/vKfdTdT9KinOjhU43LHK/tMPeZdrkhQfEUW9V3+oH1qG/Dtxax8XAyG4UeLDc9BcCRR7XIb7t60FmcWcJYHHaUxccZdhpja4Wba5sjfMepOnce1Rj/2AZZ6T/wD1f/1qtufKSxZwsniHeJHiK7MgUkbeh1qzX9xWhslxomw0MgbWHjVw1rXDKDew6XvegofmpyZiwOGOLwsjeGhUSRyEEjUQoZW2vuRcEHre/arD5H8SPi8rUSFmeBjCWbuoAZN+9lYL9q+nO7N1hyeZbgNMViUHvdgX79lB37bVFPhqjbwcYxB0mSMA32JCvqAHYgFd/celBdBNqA3qs/iBxqplWgtZpJkCjffTdm6bdr71zvhwlc4LEBnJRZgEQgWUlbuQevmuu3bT7mgt6lKUClKUClKUClKUCs08/cOY85D3+eGNx7WLpb9Y7/etLVnn4j8JbH4eS/zQabW6aHc3v7+J/SgvvKsYJcPFKpusiK4O+4YBgd9+9YxzP9vL/jb/AFGtbcu8UZMpwbEAHwEG38qhR/prO+GwStxN4bqChzAgqRtp8Y2FvS1BpfhfAeBgsNEP9nCi9LXsoBNuxPWupX4K/aDO3xG4cDMYHB3aCxFj+672N7WN7+pO29ri8g5yQmfIcFiEuyr4bM1t9Lx2BNxcXaw6jcjrtXg+JX9rgv8ABJ/qjqc8JZMuYcNwYeYnTJAEvYXXSSIyPddKkfSg5/w+5usmVmHUNcMrArtfS/nU2vexJYX9rdqs+sq5DnuJ4ezORXTUATHKhuokS90ZT2/iU2PU+tXRgOe2VSJd5niP8LxSE9PWJWHt1oOtzUzo4XKcTICAxTw16dZCE6MCDYMTb0BqkOQeZeHnCp/40bp+g8Qf/br+ub/NFcyZYMOCMNG2rUwszvYi9j8qgE2B33JNugjfLTMhh82wkhNgJQpPs4KH+j0En+ILDhc3BA3eBGb63dftsorQfDOP8fBYeW9/EiRultyoJ27b32qmPiQy2TxsLPp/L0NGW7Bw2qx9Lg7etj6VZfKSVmybCa+ojI6W8oZgv/CBv360EvrNHxA4XRm+q99cCN9La0/6L/etL1TXPTl/isXNBiMMjTWXwmjW113Zg30Oog+lh60Hv5j4wz8Kxy7EtHh3Yr8tzo1fSxuK4vw1Y5bYyL968cg36jzqduuxtv7ipzhOAjNkMeX4khXEQXUPMEcElGFiNWk2771yOUnKybK5Z5Z5EZnURoI7kaQ2osdQBvsNvrQWZIgIIIBB2IPQjuDWVM9w8uSZ2xjJHhSeJGbWDRNvpO1iCpKG22xrVtcTP+C8HjXjfE4dJWj+Ute9vQ6SNQ72NxQR3mbwUubZerxAfiEXxISepBALIbfxC3+8B71SnDHNHMMqRsKFUqj/ALOdG1Ib3cCxBF99j6kitTogAAAsBsAOlcPO+BsDi2L4jCxSObXcrZzboCy2a33oMy47OcfnuMjjdjK7G0aKNMSA/MbDoANyxubDcmtMcDcKpl2Biw62LKLyMOjSG2tt+19h7AV9eHuDMHgb/hsOkRbqwBLkE3tqa7Wv2vbpXaoI/wAb8GRZnhTBKWWx1o62urgEA2PUbm47+orz8v8AgSPKsMYUkaRnbW7sLXPQWUE2AAHc96lFKBSlKBSlKBSlKBSlKBVD/EphrS4OS+xWRbd9ihv/AMVXxVNfEnCPw2Ea3mEjgH2Kgn+qigmnKTF+JkuENrWjKdb/ACsy/wBbXtVE8SSCLiZ2B0acarXva3nUsbnp1NW58P0+rKLXB0TyLte4voaxvsT5r7bWI73qH8y+VOOxGbtNholeOYq+oMqhCAqtr1Eb3Gra9wfW9BfQr9r+YwbC+57kCwv327V/VBVHPjgzFY2PDyYZDL4RYMiga/Ppsw7kDTYj3v62lvLHKJ8LlcEOJXTKgYFbqbDWxQXQkdCO5qVUoOFxVwVhcxQLiYtWn5WBKut+tmHr6biqyx/w1RliYca6r2EkQY9d/MrL29qtvMs/w+HUtNPFEB11uq/5m9RbNOdGVwMF/EeISL/kqXA+pG1/a9ByOEeQuEwkolmkOKdTdVdFWLpbdDq1EXvubXttUG4x5SZh/a7yYWFXjllMyOCqonmDEPcjTYnt1A23uBKcf8SGFA/Jw0zm22sogv6bFj964GN+JKck+Fg4k221uzm/rsF26bf1oL3nwiyR6JUV1PzKwDKe/RtjvvX2UACw6e1Zqk5nZ9iifCEgHpBhthe9tyrH9T2r+F4Z4ixZbUMZ0sfFmMakG+1ncBr7joeu9Bo3G5xDCLyzRx/43VevT5iKj+Yc1crhNnxsRN7eTVJv/wCUrfrVO4P4e8wkIMssEd+t3Z2Hp8q2P61IMH8NS3Hi45iLbhIQN/Zmc7X/AJf0oJLjef2WJfS00tjYaIiAfceIV/rauLifiSw4vowkzfw6nRb/AFtqt/WurgPh8y5B5zPKbWOqQKL+oCKCP1NdF+U2TYePXJh0Cp5i8sslrDc6iXt/6UEIl+JZt9OAHtec/a4Ef/OuXN8R2NIsuHw6n1PiH+moV2M35hZDhWdcNl8WIcbalhjERIv0ZwSR7hTe+1RmTnWVbVh8swMLAnS3hAsFN9rrp3t32+lB94/iBzNjZY8OSewicn9BJXnfnDnRIPSwtYYYWO/U3U79ttvavbhfiHxSgasJhi38S61/pqP+dSvIPiKw0h04qCSD+ZD4ie99lYb+gNBBW5vZ2e5H0wy//jVmckOMsXjocQMW2sxOoWQqFJ1BiynSAp02Ha/m37V6OZ/MyTL4MNJhI0mWckiRtTRaQAQAVI3bVtv0Bqt8XnnEmIjaUJPFHqH7OJYtyTa1wHPoTv2vQaNpUZ5c5lLNl0BxLhsQFtJZlZup0atGwYppNutSagUpSgUpSgUpSgUpSgVw+L+EIMywxgnBtfUrKbMrgEBh2NrnY7Gu5Sg4HBXBkOWYbwISzAsXZnI1M5CgnYADZQLe3frXfqOcScwsDgQfHxCBwL+Gh1Sm97WVd+x3Nh71U3EXxEzSEpgcOIxcgPL53I7EILKp9iWoL3xGKSNSzsqKOpYgAfUnaoPn3OzLcMXUTGaRbjTEpI1DtrNk+4JGxqp8NwBneb/m4hnCE6lOJdlXe26RgEgW9FAqb5B8OmGjIbFTvOf4UHhp99yx+xFBws6+I6Z/LhMKqXNg0pLsfSyppAP3NcVcdxFmYsv4nw2/hAgisbG2ryAjcdzt671fGS8D4HCWMGFiRl3D6AZASLHztd+nvXdtQZ6yv4dsZJZsRiIoieoAaR/b+Ef1/wC1SfKvhxwq2OIxM0p9ECxr1731Hpt1FT/izjnCZcitiZNJe+hVBZ2t1sB2HqdtxXEybnVlmIZV8cxMw6TKUH0LboD96D6YTkzlUen+6Bivd3ka/wBQWsf0ruZTwvgYCRh8PAjfvaETVvbYm1+w29qhPPTjWTCYOOKB9L4ksNanzCNQNekgbX1AXvcDp6io3yvMMl/CY7XoOIGoBWJ22bRLtpOpSDa579CKDVdq/bV8cJiBJGrqQVZQwINwQRcEHuN6+xNApVLcZfECYsT4WBiSVENnkfUVe3URhSLAb+Y3v2Ftz68Tz9hbK3mjXRjLiMREggOQT4g7tGLHte9get6CR8xea8GWAxgeLiit1jHyrfo0h7DY+Ubn2BvVO4ThvN+IJRNIW8K9hJJ5YUHW0a9T1/dB9zXT5UcsTmUhx2NJaDWTpJ80z3uxY9Qtzv3J26VobD4dURURQqqAqqBYBQLAADoANrUFa8MchMDhwGxGrFSd9fliv7Iu5/3ifpU8y7hvDYddMOHijXuEjUXt0vYXPU9ap/iLG46XiyCNSyrGyaApYJ4Hzys3QG4LBvoB6Va/GXE65fgpMU6l/DAsoNrsxCqL2Nhc9aDptl8ZFjGhB2IKrb/KoPxTyUy/FRnwohhpd9LxCy3/AJk+Vh9LH3r++VPMeTNUnMkCxmJgAUYlSH1FRY73AXc339B0qe0GX8j4pxvD+MbDYhC8QN2hY+Q3+WSIkEAm1wQLHcEX6dbPeDsdm+JlxjTxpgWu8U00q+GsJPkXSpOllBsQQLG9zfraHNvgQZjgiUA/EQgvEfUdXQ+zW/UD3qqeWkDZnl+JykzmIhlxERKllsD+arWI21FGA9bneg9HLfEYTKsezvmuHeIoUZY1nszfu3/L0ELudWo9a0HhsSsiK6MHRgGVlIKkHcEEbEGsacSZQMLi5sOH1+C5jLadN2XZrC52ve2+4sdulaR5HY/xcmiGtnMbPGdW+mxuqj+UKy2oJ/SlKBSlKBSlKBSlKAaz5x9xRnGIzGfL4DJpDlVWBdLMhsV1ON7aSL3IHrWg6/NNBn/hT4ep5btj5PBAOyRlXdhsb6rlV6kdCdv1t3hnl5gcBY4eBRIBpMjeaQg9fMen2tUkpQKUpQKrfjXnfhcBM0CRviJU2fSyqittdSxvuB1sDY7He9rGlYBSSbAC5JNgB337VjfinAwwY2RMPOuIjVrrIASDv0OrZiO7C4NB0+Y/GKZnilxKo8baAjIzBlGkmxVhbYg3IsLH1vXd4F4QwGbQGFWfC4+NLg6i8UoBF3KsLgi9iqsOoIv0rjYbjPCyroxuXQPsAJMKBh5hY9/DHhtff90fXpa3+XHKSHCzw4+HFyOjRlkQqousibB2ViGtqB2A3A9KCuMJyvzOXG4fB4pJjBGfn1FoUiJBk8N91W9tl63ttUu+JGcCLBRW6mRr/wCEIP8Aqq7arrnPwBJmOFR4N58PqZU/jVtOtQb2B8oI23tba9BPMsw6xwxoosqoqqPQAAAb79BXK49xrw5Zi5IzZ1gcqfQ2NVdyz50rGn4XM3dXQ6UmcE7dNElhqBB/eN+u9rb3KwixMJF1kilTqCGRkYdjuCCDQU98O2T4doMRMwV8Rr8MhgCVj0gi1+zksD66QKgMXDEWYZ8+Gwi6MMZm+U3VYkP5jKd9jY6R/MoqQ8RcrsZkzS43CYlfBjB8xJEulzoCMoBDfMBfYd7Cuv8ADhkRP4nFt7Qoduuzye//AIdBdOAwKQxJFEoSNAFVV6ADoBXorzSZjEsgiMiCRgWVCw1kDqQt7ke9emgh/FHNHL8BKUmlvMo3SNCzgG2xPyj1sT2ro4qHC5xl7KH8TDzrYMuxBB2I1DZlYdx1HSq5x/w9iWXFTSYtnaXxHiGkKRIxLKZG3DDfewW/XbpUs5ScEz5ZhJIsRIjF5PECpchfKAfMQL30jtYfegkHCfCsOX4ZcPADpBJJaxZmPUsQAL9B06AV2aUoBrOmWQnLeLfDUgJJMV81reHOLqOvW7AA9yBtvatF1nXnvH4OdQzADeKN/LsxKOwNzbrsBf2FB7PiEwCwywtFhkjEwZpZlRbu+3lJtsQLsT1bV/LXR+HLOZys+HZGOHWzo9vKrk+ZL99QOr20n1qbcx+Xv9rwQgT+CYyXF01KdQAN9wbi22/rtXS5fcIHLcEMMZfFIdm1W0jzG9gCTb9et6CS0pSgUpSgUpSgUpSgUpSgUpSgUpSgh3NfJsVisskiwn7QkFlBsXjHzICe522uLgEd7HNkEMmBdvxWADkG1sQsygML7eR0B9d79q2JVNfEdm0yQYeBbiGUs0hANiyadCk9Lblreqg9qCqsPxPg/F1SZVCU6lUnxK77XsS7ADrtbv1231ak8MEaKWSJAAqAsFAAFgBc9hWRcmx6oqrDhBLiSTZ31SW/h0RAAXHq2se1Tccos5zB1nxTgM9rmeS7qp3+RQdNr/JtbpYUGg8FnUE37KaKTr8jq3Q2Pyk99q9tZ0z7kJjcKglwswxDL5iEBjlBBFtG51evUHba9e7hbnpiMGRhsyhdyhCmQgriFH86v85t/hO3frQWbxtyvwmZAtIpjntZZo9m9RqHRx9d9zYiqex2GzjhxvJIXwpbyn54D3sVbeNjbe1r9ietXfwvx9gswW+HmBbvG3llG1/lbcj3Fx13qQPGGFiAQeoPSgq3i7iB8bwpJiZECPIillF9NxOi7X3sbX79a+Xw44hTl0yA+ZcQSfoyR6f9Jqzc2ypMRh5IJACkiFCLA7EWuAe46j3AqgeV2bHJ84mwWJbSkjeET+54gN4X36BgbX9GF+lB2OfkAgx+AxnX90i5/wBk4cdu/iEVdmExSyRrIhDI6hlI6FWF1I+oINRjmXwSMzwJiUgSodcTG9tYB2O+wYbE72622qrOBebUuVD8BmMMmmJtIb/aRjspVtmQdiD06XFqDQFKj2VcwcvxAHhYyEluis4V72vbS9m/pXxzvmVl+FjLyYqJiBskbCSQ3FxZUJO/qbD3oPfxXxRDl+FfET30rYALbUzH5VW5G5/yBPavPwVxpDmeHM0IZQGKMr21Kwsd7EjcEHY96z7xbxbieIMdHDCjiPUBFF1tfZpHKj7k9FA+pOgOBuC4sswiwR+ZvmkksAzv3Jt2HQDsPuSEirOPxEYwNmcSDrHAt9/4mc/atGO1gSe1ZqwmLXN+J1kOnwfGuL+UGKH9ncNe5bSot3LW27B2uDefWJ/FRxY1YvAchC6oVZL7K3zWIva+3S9vQ34DVCfEJnWFlOHiieN54yxfRYlVIFlLD1O+n77bXubhKNlwGFDgq4gjDAm5BCLcEkCg61KUoFKUoFKUoFKUoFKUoFKUoFKUoFefHZfHMmiaNJEvfS6hluOhswIr0UoPLhcqhiJMcUaE9SiKp/4QK9VKUCuBxPwLg8wA/Ewh2AsrglZAPZl3t7G4rv0oM98VcgMTh28TASGZV3CsQk4PfSRZW9eqn2Pfm5FzizLLZPAxSmZY/IY5vLKthYecDVtb94Nf+taWrl51wxhcWFGJgjl0HUusXIO3frY2Fx0Pe9B7cBixLEki9HVXGxGzAEbEA9+4qreenL04qIYzDpeaIWkC9Xi63t3Kbn1sT6CrYAr9oKS5Xc7V0phcwbSwssc56EdAJfQjYa+h726myOLuBcJmkQEyAtb8uZLeIo6jS3Qr7G43+9RbmDyRhxzmbDMuHnNy/lJjkJ7kA+U+pAN+471VTxZ1kcmkGaNL3Gn8zDNbc9ivQegNvSgk+b/DdMG/u2KRkN9plZWG+wugYNt3sPpXnyv4ccUz2nxEMaA9Y9TsfoCFA+5r+ss+JDErfx8LFL6FGaM/e+sf5V24/iUhsNWDkBtvaRSL97EgXH2oLC4M5fYXLEIgQl2ADyvvI1vfoB7AAfWu/jMakSNJI6oii7MxAUAdbk1SebfEndLYbCWfuZnuoHsEsT+oqB4h83zyQeWWcLfSAoWFAx9TZB0tcm+3XagmHNLnT+IV8JgL+Ew0yTbguDsyICLhTexbqdwBbc8IciswOEinRQZXuXgYqjoLjw92NiSLkg2K7Dc3AsDgPl9gsplibGzxNj5LCNCwspbYaFPmY3BHidOtrVLMDzIhmnxKRo7QYWEyyYi35Z6kBB1cFVYhhsdO1xY0FW8G8lzBIuJzWSKCFDqEZlUFmBuNbA6QvfZiT7VfOBzCOZA8MiSIejRsGU+tipIqpOG8Y2Y4tZHOHle0ckpxN3SKKfzR4fDRGyh9AUtKdyxtv3lmHyOODOkODURq0MhxiR2Eeq6fhiyjYOxMhHQkKT63Cb0pSgUpSgUpSgUpSgUpSgUpSgUpSgUpSgUpSgUpSgUpSgUpSgV+EV+0oI9m/L/AYr9thIWN73C6Guet2jsTf3NR48iMqv8AspB/5z/96sKlBDMu5P5XCysuEVmU3Bkd33HqGbSfuKk+KwbCAxwFYjp0odIKp2uF6bDcDpcC+1eylBXWO5PRS42KZpWMSDVKG3nnlJNzJJsdBU6dAsLbAAGu5mPLnCzTvK3jKJEWOSKOZ44XVAVTUsZF7KdNr2t2qU0oK8g5ORKyXxUpEY0IfDw4mVALIom8MyDSNgQbjtba01yfJYsLH4cK6VuWJJLMzHqzMxLMx9SSdh6Cvd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9812" name="AutoShape 4" descr="data:image/jpeg;base64,/9j/4AAQSkZJRgABAQAAAQABAAD/2wCEAAkGBhQSEBUUExMWFRQWGCAXFxgWFxkcFRwYHB4aHBUcGx0XHyYeGx8jIBgaHy8gJSgpLCwsHR8xNTAqNScrLCkBCQoKBQUFDQUFDSkYEhgpKSkpKSkpKSkpKSkpKSkpKSkpKSkpKSkpKSkpKSkpKSkpKSkpKSkpKSkpKSkpKSkpKf/AABEIALwBDAMBIgACEQEDEQH/xAAcAAEAAwEBAQEBAAAAAAAAAAAABgcIBQQDAQL/xABHEAACAQIEBAQEAwUFBgMJAAABAgMAEQQFEiEGBzFBEyJRYQgycYEUI5EzQlJioRUkcrGyQ4KiwcLRU4PhFxglkpOz0uLx/8QAFAEBAAAAAAAAAAAAAAAAAAAAAP/EABQRAQAAAAAAAAAAAAAAAAAAAAD/2gAMAwEAAhEDEQA/ALxpSlApSlApSlApSlApSlApSlBWHNXmXicrxeFEcatC6s0ga12swBCkboQO+4OrobVZOExIkjV1vZ1DC/WxFxf9aob4jsWr4vCwqbyLGxIH87AJ9zoO309avLJMGYsNDGescaIfqqgHoB6UHtpSlApSlApSlApSlApSlApSlApSlApSlArjcW8VRZdhWxEwYqpAAQXYsxsALkAfUmuzVW/EPjNOVolx+ZOosetlV22+4H60Er4J5h4XNEYwFldPnjcWdQSQDsSCDbqCfe1Seqd+G/LQMLiJtA1NKED9yqqCV9hdr/8A8q4qBSlKBS9V1x5zpw2AJiiAxE9twrDw0O9tbC+/8o3+lVHiOZedZhIfAeUdPJhY2Cjt+6C3fu3p7UGoL1+3rL7cA5/PaR48Sx3sZJwGG9zs8gIuQD07CvvJjOIstsGOLChdW9p4woPc+dR9Lg29rUGmaVnfK/iGx0J04mCKW3XYxSd+trr3H7o6e9TfJviDwEiDx1lge4BGnWv1DJvb6gGgtGlcLL+OcDOFMeMgbV0HiKGv6aWIYH2tXoxfFeDiJEmKgQgXIaVAbfQm9B1a53EGfRYPDyTzNpRBc+pP7oHqSdgKhHEnPfL8On5DHFSbWVAyrv8AxOy2H0AJ7VS+b59mGfYwIAz3b8uFL+FGt7XPYWvu7f8ApQdfhFJs8z8TyA6Ffxn3uEjT9kl9u4VLjc3J9a0yKifLngGPK8L4YIeZ/NLIBbUeyjvpXewPue9SygUpSgUpSgUpSgUpSgg+Rc2cPicykwPhyRSKzIhcbOyX1iw3XZSRfqB2O1Tis08VD8NxYGHm/vUUlr/x+GSNunUitKig/aUpQKUpQKUpQKo34lsUf7lHc2/Ncixtf8sLvaxI82wO1xfqKvKs6/EZir5jClvkgB9jqd/+1BZnI7AiPJYCLXkZ5DtbfWy/fZBvU+qO8vMN4eVYNSoUiBCQLdSoJO2297/epFQKrfnbx0+AwaxQNpnxBKhgbMiC2th3ubhQe1yeoFWRWa+aSnG8SDDlzp1wwL/IGC67bfxOxvvQejlLygGOUYrF3GHv5I9wZbdST2S+225selt9AZVk8OGjEUESRRj91FAHQC5t1NgNzcmvrgsGkUaRxqFRFCqo6BQLKP0FfegUrzz5hGjqjyIrvsisyhmP8oJuftXooIRzX4QixeXYhtCCaOPxEk0jX+XdtOq2qxGoWv3qiOWPAsWazTQvM0TpHrTSAb76TcHsLr0NaiznDCTDzIdw8bqbdd1I/wCdZz5AYrRnGm37SF0+ltL/APRb70HSzH4ccYr/AJOIgkS2xfWjX9LBXH3vXgw3w+Zkw8xw6ezSMfX+BG6f86tPnsD/AGNIwdlKyRnym1/Nax9R5r/UCv45E59LisrPjOztFM0QZiSxUKjrcnfbWR9AKCF5L8N0h3xWKVd/lhUtt/ifTb/5TVvcNcGYTAJpw0KobBWe15Gt/Ex3O+/p7V26UClKUClKUClKUClKUClKUGZ+eUmjPNYO4jiba4IIHr67XuK0nhZtaK38QDfqL/8AOs6/ESgGaRkAAnDKT7nXKN/XYAfatBZLIGw0LDoY0PUHqo7qSD9QSKD20rhca8Ux5fgpMRIwBAIjHXVIQdCge5H6A1XvIri7H4xp1xLNLAouJXG4kJHkDbAjTdrWNtul7ELfpeq05uc1f7OUQYbS2KcXOoEiND0YjoWPYH0uQRYGncDzVzeM+KMTK63F/EUNGd723G1+mxFBq2lV1yx5ux5l+TMqxYoC4Vb6JFAuSl7kEb3Uk7bgne1i0Csvc6pzLnkqC91EcYv0voU7egu3+dagNZTRRjOJO2mXHX3OpSokvbbqCBb70GqMJHpjUeigfoLV9a/BX7QKoPnFgpcBnOHzJASjFDe+2uMAMna2pAPrdvTa/K4/FfCsGYYZoJ1up3Vh8yPYhWX3F/odwaD05FncWLw8c8Lao5FuD3HqGt0YHYjsa/jPeIcPg4jLiJVjQdz1J62UDdj7DeqGx/JrNsC7NgpS6XNjDMYpSv8AMpK79rAnpXPTlBnOLdWnU+Y2LzzqzKOhJGpm7dhvtQeDiziSbO83Q4dWF2WLDr+8qgkh2texuS5PYD2vWqIwQBfc23qJcBcs8NlaXQeJOy2eZvmPS4UdEW/br0uTUvoPxqy/ykfw+IYlIIJeVLdCDok6jbpbpWoDWX+HMSY+KQdifx0iEn+d5EY7W3sxP1oLm524cvkmIt+6Uf7CRf8AvUW+GycnC4tb+USqwHYEqQx++lf0FT7mUgbJ8bcA/kOd/UC4P2IBqrfhrnUTYxP3ikbDbsGcH/UKC+KVw+LeMcPl0BmxD27Ki7u7dgo+3U2A7mqnk+JVvEOnBAx6trykPp+ykA/0oL0pXB4O4ygzLDiaA97OhI1o3owHqNwehrvUCvy9UbzO53TRzyYXAFVEZKPNYM2sHzCO5KgDpcgm97W6mE4XPs9YNiEkx7KbXYCRk3tawsV9NwKDUeKxiRrqkdUW4F2YKLnoLnua+hcAXvt1v2tWWOJuac+PwAwuLQGRHV0lTyk2BDCRehJDdRb6Vb3IjN/xGU+G/mMMjRnVc+Q2ZRv28xFvQUEh4Y5mYLHzvDBITIl7BlK61Xqyeo/Q+wqPcbc8sLgpGhhQ4mZDZ9J0xKe4L2NyPQA73uRa1UhnbyZVmuJXCs0ZjeSNCfm8NwQO1j5WBBt6Gu/ys5TNmRM+ILR4VTa42eRvRbg2Ud2t7De5AdT/AN4/G+Jf8NhvDv8ALaXVp9NWu1/fT9quPgXjiHNMN40QKsp0yRm10a1+3UHse/oOlc6Xk9lngGJcKgOgoJNzIDawa5O7DrVRcms1bAZ0+EkIAlLYd99vFQnR3sdwVHX5tqD3fEhhiMdhnvs0BW1uml2JN+99Y+lverj4BxStlODYHyjDRgk7bqiq3X3U1V3xLQD+5PbzHxVv7DwiP6k1Gsy5olciw2BgYCRkZJyAfLGGYKlz3cWJI7el9g8/NXjJs2zBYcOS8MZ8OED992Nmf18xsB7Aepq/OBOEUy3BJAu7fNI38UhtqP02AHsBVCcicVCmboJlUsyMsTMflk7WubXZdSjvvt1rTpoMqw4T+1eIWR2BSbEtc3C/lKSbC3fQth13tWn4MohSAYcRp4ITQIyLpotaxBvcW9b3rNHEvi5LxA8yxiyytNECPK0UmrYWPYMy/Ufap5iPiUhFtGDlPrqkVbH2sGv/AEoJBlvJXD4fNUxsMhSNDqWADYPYjZr307302Ppe1WPVWcNfEDg8RII543wxbYMxDx32sCVAIvfra3vVpA0HkznGiHDyyk2EcbOTa/yqW6d+nSswcn8uOIzrDm9tDGZv9wE2H1Nh9L1qTHYNZYnjcXSRSjD+VgQf6Gq/4D5NR5bjXxIxDS+UrGpUKQG+bWQfMewsBQWOKUpQKUpQKUpQKUpQfhrMGeQHD8UnSFH99RwOotIyN37+e/1rUFZf5nytFxHI9rESxOtx1ssZB+lxQaK4sW+AxQO/5En+hqz7yQ4ijwc+MllvoXClyR/K6bfUlgB9a0fmEWuGRbA6kYWIuDcEWI7j2rFIkZdQBIuNLDpcXBsfuoP1AoJdI2L4gzXa5ZzsL3WGAG/Xbyrq+5PqavDLOSOXRYZomi8V2WzTPfxNVjuljZLXvYe171z+QnCS4fAfimH5uJ3v6RA2Qfcgtf3HpVo0Ga+VuObLM+bCSMdLu2GYi4UuCRE1j6sLD0Dmrt5k8SfgssnmBs+nRHvY638q237XLbfwmqT5pwrhuJFkDaQzwzMdxpN1DG4/wX+9Tj4jZrZfAoa2qfcX6gI/bva4oIJyN4KjxuMeWZdUWHCsFPytIT5AwPUAKxt32rStqrbkBlwjykPYXlldiR1IU6AD9NJ/X61ZVBWPOfl/BiMHNi1UJiIV1l1XeRVFir+u3Q9relcP4asSTDjI9tKvGw23uwcN/RF/rVmcdxBssxgYXH4eT+iMR/UCqe+G7GAYrFR33aJWAt/C1jv2+cbe/tQRHmzg/wD47iUUBdci22sLsib/AHJJv9a03w3k64XCQ4dQLRRqh0iwLAedre7Xb71nTna4GeuSLgLESCL7BFuLd/pWmcO10UjoQKD6VmHj3E/huJnlTqmIik7dbRse1u5rT1Zi5zxiPPnYG1xE5PodK7/8NBOviQiU4TCtbzCZgD3AKbj76V/Sq15V8v2zPFjUD+GiIaZvXuqD3a3boLn0vbfP/D+JlCyKLhJka9/3WDLf3uWWvH8N2LvgcTHbdZ9V/XWii328P+tBC+b/AAx/ZeZQ4rDKscchEkYUaVSWMrqAC2sPlbb1PpWgOHM8jxmFixERBWRQ23Y/vKfdTdT9KinOjhU43LHK/tMPeZdrkhQfEUW9V3+oH1qG/Dtxax8XAyG4UeLDc9BcCRR7XIb7t60FmcWcJYHHaUxccZdhpja4Wba5sjfMepOnce1Rj/2AZZ6T/wD1f/1qtufKSxZwsniHeJHiK7MgUkbeh1qzX9xWhslxomw0MgbWHjVw1rXDKDew6XvegofmpyZiwOGOLwsjeGhUSRyEEjUQoZW2vuRcEHre/arD5H8SPi8rUSFmeBjCWbuoAZN+9lYL9q+nO7N1hyeZbgNMViUHvdgX79lB37bVFPhqjbwcYxB0mSMA32JCvqAHYgFd/celBdBNqA3qs/iBxqplWgtZpJkCjffTdm6bdr71zvhwlc4LEBnJRZgEQgWUlbuQevmuu3bT7mgt6lKUClKUClKUClKUCs08/cOY85D3+eGNx7WLpb9Y7/etLVnn4j8JbH4eS/zQabW6aHc3v7+J/SgvvKsYJcPFKpusiK4O+4YBgd9+9YxzP9vL/jb/AFGtbcu8UZMpwbEAHwEG38qhR/prO+GwStxN4bqChzAgqRtp8Y2FvS1BpfhfAeBgsNEP9nCi9LXsoBNuxPWupX4K/aDO3xG4cDMYHB3aCxFj+672N7WN7+pO29ri8g5yQmfIcFiEuyr4bM1t9Lx2BNxcXaw6jcjrtXg+JX9rgv8ABJ/qjqc8JZMuYcNwYeYnTJAEvYXXSSIyPddKkfSg5/w+5usmVmHUNcMrArtfS/nU2vexJYX9rdqs+sq5DnuJ4ezORXTUATHKhuokS90ZT2/iU2PU+tXRgOe2VSJd5niP8LxSE9PWJWHt1oOtzUzo4XKcTICAxTw16dZCE6MCDYMTb0BqkOQeZeHnCp/40bp+g8Qf/br+ub/NFcyZYMOCMNG2rUwszvYi9j8qgE2B33JNugjfLTMhh82wkhNgJQpPs4KH+j0En+ILDhc3BA3eBGb63dftsorQfDOP8fBYeW9/EiRultyoJ27b32qmPiQy2TxsLPp/L0NGW7Bw2qx9Lg7etj6VZfKSVmybCa+ojI6W8oZgv/CBv360EvrNHxA4XRm+q99cCN9La0/6L/etL1TXPTl/isXNBiMMjTWXwmjW113Zg30Oog+lh60Hv5j4wz8Kxy7EtHh3Yr8tzo1fSxuK4vw1Y5bYyL968cg36jzqduuxtv7ipzhOAjNkMeX4khXEQXUPMEcElGFiNWk2771yOUnKybK5Z5Z5EZnURoI7kaQ2osdQBvsNvrQWZIgIIIBB2IPQjuDWVM9w8uSZ2xjJHhSeJGbWDRNvpO1iCpKG22xrVtcTP+C8HjXjfE4dJWj+Ute9vQ6SNQ72NxQR3mbwUubZerxAfiEXxISepBALIbfxC3+8B71SnDHNHMMqRsKFUqj/ALOdG1Ib3cCxBF99j6kitTogAAAsBsAOlcPO+BsDi2L4jCxSObXcrZzboCy2a33oMy47OcfnuMjjdjK7G0aKNMSA/MbDoANyxubDcmtMcDcKpl2Biw62LKLyMOjSG2tt+19h7AV9eHuDMHgb/hsOkRbqwBLkE3tqa7Wv2vbpXaoI/wAb8GRZnhTBKWWx1o62urgEA2PUbm47+orz8v8AgSPKsMYUkaRnbW7sLXPQWUE2AAHc96lFKBSlKBSlKBSlKBSlKBVD/EphrS4OS+xWRbd9ihv/AMVXxVNfEnCPw2Ea3mEjgH2Kgn+qigmnKTF+JkuENrWjKdb/ACsy/wBbXtVE8SSCLiZ2B0acarXva3nUsbnp1NW58P0+rKLXB0TyLte4voaxvsT5r7bWI73qH8y+VOOxGbtNholeOYq+oMqhCAqtr1Eb3Gra9wfW9BfQr9r+YwbC+57kCwv327V/VBVHPjgzFY2PDyYZDL4RYMiga/Ppsw7kDTYj3v62lvLHKJ8LlcEOJXTKgYFbqbDWxQXQkdCO5qVUoOFxVwVhcxQLiYtWn5WBKut+tmHr6biqyx/w1RliYca6r2EkQY9d/MrL29qtvMs/w+HUtNPFEB11uq/5m9RbNOdGVwMF/EeISL/kqXA+pG1/a9ByOEeQuEwkolmkOKdTdVdFWLpbdDq1EXvubXttUG4x5SZh/a7yYWFXjllMyOCqonmDEPcjTYnt1A23uBKcf8SGFA/Jw0zm22sogv6bFj964GN+JKck+Fg4k221uzm/rsF26bf1oL3nwiyR6JUV1PzKwDKe/RtjvvX2UACw6e1Zqk5nZ9iifCEgHpBhthe9tyrH9T2r+F4Z4ixZbUMZ0sfFmMakG+1ncBr7joeu9Bo3G5xDCLyzRx/43VevT5iKj+Yc1crhNnxsRN7eTVJv/wCUrfrVO4P4e8wkIMssEd+t3Z2Hp8q2P61IMH8NS3Hi45iLbhIQN/Zmc7X/AJf0oJLjef2WJfS00tjYaIiAfceIV/rauLifiSw4vowkzfw6nRb/AFtqt/WurgPh8y5B5zPKbWOqQKL+oCKCP1NdF+U2TYePXJh0Cp5i8sslrDc6iXt/6UEIl+JZt9OAHtec/a4Ef/OuXN8R2NIsuHw6n1PiH+moV2M35hZDhWdcNl8WIcbalhjERIv0ZwSR7hTe+1RmTnWVbVh8swMLAnS3hAsFN9rrp3t32+lB94/iBzNjZY8OSewicn9BJXnfnDnRIPSwtYYYWO/U3U79ttvavbhfiHxSgasJhi38S61/pqP+dSvIPiKw0h04qCSD+ZD4ie99lYb+gNBBW5vZ2e5H0wy//jVmckOMsXjocQMW2sxOoWQqFJ1BiynSAp02Ha/m37V6OZ/MyTL4MNJhI0mWckiRtTRaQAQAVI3bVtv0Bqt8XnnEmIjaUJPFHqH7OJYtyTa1wHPoTv2vQaNpUZ5c5lLNl0BxLhsQFtJZlZup0atGwYppNutSagUpSgUpSgUpSgUpSgVw+L+EIMywxgnBtfUrKbMrgEBh2NrnY7Gu5Sg4HBXBkOWYbwISzAsXZnI1M5CgnYADZQLe3frXfqOcScwsDgQfHxCBwL+Gh1Sm97WVd+x3Nh71U3EXxEzSEpgcOIxcgPL53I7EILKp9iWoL3xGKSNSzsqKOpYgAfUnaoPn3OzLcMXUTGaRbjTEpI1DtrNk+4JGxqp8NwBneb/m4hnCE6lOJdlXe26RgEgW9FAqb5B8OmGjIbFTvOf4UHhp99yx+xFBws6+I6Z/LhMKqXNg0pLsfSyppAP3NcVcdxFmYsv4nw2/hAgisbG2ryAjcdzt671fGS8D4HCWMGFiRl3D6AZASLHztd+nvXdtQZ6yv4dsZJZsRiIoieoAaR/b+Ef1/wC1SfKvhxwq2OIxM0p9ECxr1731Hpt1FT/izjnCZcitiZNJe+hVBZ2t1sB2HqdtxXEybnVlmIZV8cxMw6TKUH0LboD96D6YTkzlUen+6Bivd3ka/wBQWsf0ruZTwvgYCRh8PAjfvaETVvbYm1+w29qhPPTjWTCYOOKB9L4ksNanzCNQNekgbX1AXvcDp6io3yvMMl/CY7XoOIGoBWJ22bRLtpOpSDa579CKDVdq/bV8cJiBJGrqQVZQwINwQRcEHuN6+xNApVLcZfECYsT4WBiSVENnkfUVe3URhSLAb+Y3v2Ftz68Tz9hbK3mjXRjLiMREggOQT4g7tGLHte9get6CR8xea8GWAxgeLiit1jHyrfo0h7DY+Ubn2BvVO4ThvN+IJRNIW8K9hJJ5YUHW0a9T1/dB9zXT5UcsTmUhx2NJaDWTpJ80z3uxY9Qtzv3J26VobD4dURURQqqAqqBYBQLAADoANrUFa8MchMDhwGxGrFSd9fliv7Iu5/3ifpU8y7hvDYddMOHijXuEjUXt0vYXPU9ap/iLG46XiyCNSyrGyaApYJ4Hzys3QG4LBvoB6Va/GXE65fgpMU6l/DAsoNrsxCqL2Nhc9aDptl8ZFjGhB2IKrb/KoPxTyUy/FRnwohhpd9LxCy3/AJk+Vh9LH3r++VPMeTNUnMkCxmJgAUYlSH1FRY73AXc339B0qe0GX8j4pxvD+MbDYhC8QN2hY+Q3+WSIkEAm1wQLHcEX6dbPeDsdm+JlxjTxpgWu8U00q+GsJPkXSpOllBsQQLG9zfraHNvgQZjgiUA/EQgvEfUdXQ+zW/UD3qqeWkDZnl+JykzmIhlxERKllsD+arWI21FGA9bneg9HLfEYTKsezvmuHeIoUZY1nszfu3/L0ELudWo9a0HhsSsiK6MHRgGVlIKkHcEEbEGsacSZQMLi5sOH1+C5jLadN2XZrC52ve2+4sdulaR5HY/xcmiGtnMbPGdW+mxuqj+UKy2oJ/SlKBSlKBSlKBSlKAaz5x9xRnGIzGfL4DJpDlVWBdLMhsV1ON7aSL3IHrWg6/NNBn/hT4ep5btj5PBAOyRlXdhsb6rlV6kdCdv1t3hnl5gcBY4eBRIBpMjeaQg9fMen2tUkpQKUpQKrfjXnfhcBM0CRviJU2fSyqittdSxvuB1sDY7He9rGlYBSSbAC5JNgB337VjfinAwwY2RMPOuIjVrrIASDv0OrZiO7C4NB0+Y/GKZnilxKo8baAjIzBlGkmxVhbYg3IsLH1vXd4F4QwGbQGFWfC4+NLg6i8UoBF3KsLgi9iqsOoIv0rjYbjPCyroxuXQPsAJMKBh5hY9/DHhtff90fXpa3+XHKSHCzw4+HFyOjRlkQqousibB2ViGtqB2A3A9KCuMJyvzOXG4fB4pJjBGfn1FoUiJBk8N91W9tl63ttUu+JGcCLBRW6mRr/wCEIP8Aqq7arrnPwBJmOFR4N58PqZU/jVtOtQb2B8oI23tba9BPMsw6xwxoosqoqqPQAAAb79BXK49xrw5Zi5IzZ1gcqfQ2NVdyz50rGn4XM3dXQ6UmcE7dNElhqBB/eN+u9rb3KwixMJF1kilTqCGRkYdjuCCDQU98O2T4doMRMwV8Rr8MhgCVj0gi1+zksD66QKgMXDEWYZ8+Gwi6MMZm+U3VYkP5jKd9jY6R/MoqQ8RcrsZkzS43CYlfBjB8xJEulzoCMoBDfMBfYd7Cuv8ADhkRP4nFt7Qoduuzye//AIdBdOAwKQxJFEoSNAFVV6ADoBXorzSZjEsgiMiCRgWVCw1kDqQt7ke9emgh/FHNHL8BKUmlvMo3SNCzgG2xPyj1sT2ro4qHC5xl7KH8TDzrYMuxBB2I1DZlYdx1HSq5x/w9iWXFTSYtnaXxHiGkKRIxLKZG3DDfewW/XbpUs5ScEz5ZhJIsRIjF5PECpchfKAfMQL30jtYfegkHCfCsOX4ZcPADpBJJaxZmPUsQAL9B06AV2aUoBrOmWQnLeLfDUgJJMV81reHOLqOvW7AA9yBtvatF1nXnvH4OdQzADeKN/LsxKOwNzbrsBf2FB7PiEwCwywtFhkjEwZpZlRbu+3lJtsQLsT1bV/LXR+HLOZys+HZGOHWzo9vKrk+ZL99QOr20n1qbcx+Xv9rwQgT+CYyXF01KdQAN9wbi22/rtXS5fcIHLcEMMZfFIdm1W0jzG9gCTb9et6CS0pSgUpSgUpSgUpSgUpSgUpSgUpSgh3NfJsVisskiwn7QkFlBsXjHzICe522uLgEd7HNkEMmBdvxWADkG1sQsygML7eR0B9d79q2JVNfEdm0yQYeBbiGUs0hANiyadCk9Lblreqg9qCqsPxPg/F1SZVCU6lUnxK77XsS7ADrtbv1231ak8MEaKWSJAAqAsFAAFgBc9hWRcmx6oqrDhBLiSTZ31SW/h0RAAXHq2se1Tccos5zB1nxTgM9rmeS7qp3+RQdNr/JtbpYUGg8FnUE37KaKTr8jq3Q2Pyk99q9tZ0z7kJjcKglwswxDL5iEBjlBBFtG51evUHba9e7hbnpiMGRhsyhdyhCmQgriFH86v85t/hO3frQWbxtyvwmZAtIpjntZZo9m9RqHRx9d9zYiqex2GzjhxvJIXwpbyn54D3sVbeNjbe1r9ietXfwvx9gswW+HmBbvG3llG1/lbcj3Fx13qQPGGFiAQeoPSgq3i7iB8bwpJiZECPIillF9NxOi7X3sbX79a+Xw44hTl0yA+ZcQSfoyR6f9Jqzc2ypMRh5IJACkiFCLA7EWuAe46j3AqgeV2bHJ84mwWJbSkjeET+54gN4X36BgbX9GF+lB2OfkAgx+AxnX90i5/wBk4cdu/iEVdmExSyRrIhDI6hlI6FWF1I+oINRjmXwSMzwJiUgSodcTG9tYB2O+wYbE72622qrOBebUuVD8BmMMmmJtIb/aRjspVtmQdiD06XFqDQFKj2VcwcvxAHhYyEluis4V72vbS9m/pXxzvmVl+FjLyYqJiBskbCSQ3FxZUJO/qbD3oPfxXxRDl+FfET30rYALbUzH5VW5G5/yBPavPwVxpDmeHM0IZQGKMr21Kwsd7EjcEHY96z7xbxbieIMdHDCjiPUBFF1tfZpHKj7k9FA+pOgOBuC4sswiwR+ZvmkksAzv3Jt2HQDsPuSEirOPxEYwNmcSDrHAt9/4mc/atGO1gSe1ZqwmLXN+J1kOnwfGuL+UGKH9ncNe5bSot3LW27B2uDefWJ/FRxY1YvAchC6oVZL7K3zWIva+3S9vQ34DVCfEJnWFlOHiieN54yxfRYlVIFlLD1O+n77bXubhKNlwGFDgq4gjDAm5BCLcEkCg61KUoFKUoFKUoFKUoFKUoFKUoFKUoFefHZfHMmiaNJEvfS6hluOhswIr0UoPLhcqhiJMcUaE9SiKp/4QK9VKUCuBxPwLg8wA/Ewh2AsrglZAPZl3t7G4rv0oM98VcgMTh28TASGZV3CsQk4PfSRZW9eqn2Pfm5FzizLLZPAxSmZY/IY5vLKthYecDVtb94Nf+taWrl51wxhcWFGJgjl0HUusXIO3frY2Fx0Pe9B7cBixLEki9HVXGxGzAEbEA9+4qreenL04qIYzDpeaIWkC9Xi63t3Kbn1sT6CrYAr9oKS5Xc7V0phcwbSwssc56EdAJfQjYa+h726myOLuBcJmkQEyAtb8uZLeIo6jS3Qr7G43+9RbmDyRhxzmbDMuHnNy/lJjkJ7kA+U+pAN+471VTxZ1kcmkGaNL3Gn8zDNbc9ivQegNvSgk+b/DdMG/u2KRkN9plZWG+wugYNt3sPpXnyv4ccUz2nxEMaA9Y9TsfoCFA+5r+ss+JDErfx8LFL6FGaM/e+sf5V24/iUhsNWDkBtvaRSL97EgXH2oLC4M5fYXLEIgQl2ADyvvI1vfoB7AAfWu/jMakSNJI6oii7MxAUAdbk1SebfEndLYbCWfuZnuoHsEsT+oqB4h83zyQeWWcLfSAoWFAx9TZB0tcm+3XagmHNLnT+IV8JgL+Ew0yTbguDsyICLhTexbqdwBbc8IciswOEinRQZXuXgYqjoLjw92NiSLkg2K7Dc3AsDgPl9gsplibGzxNj5LCNCwspbYaFPmY3BHidOtrVLMDzIhmnxKRo7QYWEyyYi35Z6kBB1cFVYhhsdO1xY0FW8G8lzBIuJzWSKCFDqEZlUFmBuNbA6QvfZiT7VfOBzCOZA8MiSIejRsGU+tipIqpOG8Y2Y4tZHOHle0ckpxN3SKKfzR4fDRGyh9AUtKdyxtv3lmHyOODOkODURq0MhxiR2Eeq6fhiyjYOxMhHQkKT63Cb0pSgUpSgUpSgUpSgUpSgUpSgUpSgUpSgUpSgUpSgUpSgUpSgV+EV+0oI9m/L/AYr9thIWN73C6Guet2jsTf3NR48iMqv8AspB/5z/96sKlBDMu5P5XCysuEVmU3Bkd33HqGbSfuKk+KwbCAxwFYjp0odIKp2uF6bDcDpcC+1eylBXWO5PRS42KZpWMSDVKG3nnlJNzJJsdBU6dAsLbAAGu5mPLnCzTvK3jKJEWOSKOZ44XVAVTUsZF7KdNr2t2qU0oK8g5ORKyXxUpEY0IfDw4mVALIom8MyDSNgQbjtba01yfJYsLH4cK6VuWJJLMzHqzMxLMx9SSdh6Cvd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9814" name="AutoShape 6" descr="data:image/jpeg;base64,/9j/4AAQSkZJRgABAQAAAQABAAD/2wCEAAkGBhQSEBUUExMWFRQWGCAXFxgWFxkcFRwYHB4aHBUcGx0XHyYeGx8jIBgaHy8gJSgpLCwsHR8xNTAqNScrLCkBCQoKBQUFDQUFDSkYEhgpKSkpKSkpKSkpKSkpKSkpKSkpKSkpKSkpKSkpKSkpKSkpKSkpKSkpKSkpKSkpKSkpKf/AABEIALwBDAMBIgACEQEDEQH/xAAcAAEAAwEBAQEBAAAAAAAAAAAABgcIBQQDAQL/xABHEAACAQIEBAQEAwUFBgMJAAABAgMAEQQFEiEGBzFBEyJRYQgycYEUI5EzQlJioRUkcrGyQ4KiwcLRU4PhFxglkpOz0uLx/8QAFAEBAAAAAAAAAAAAAAAAAAAAAP/EABQRAQAAAAAAAAAAAAAAAAAAAAD/2gAMAwEAAhEDEQA/ALxpSlApSlApSlApSlApSlApSlBWHNXmXicrxeFEcatC6s0ga12swBCkboQO+4OrobVZOExIkjV1vZ1DC/WxFxf9aob4jsWr4vCwqbyLGxIH87AJ9zoO309avLJMGYsNDGescaIfqqgHoB6UHtpSlApSlApSlApSlApSlApSlApSlApSlArjcW8VRZdhWxEwYqpAAQXYsxsALkAfUmuzVW/EPjNOVolx+ZOosetlV22+4H60Er4J5h4XNEYwFldPnjcWdQSQDsSCDbqCfe1Seqd+G/LQMLiJtA1NKED9yqqCV9hdr/8A8q4qBSlKBS9V1x5zpw2AJiiAxE9twrDw0O9tbC+/8o3+lVHiOZedZhIfAeUdPJhY2Cjt+6C3fu3p7UGoL1+3rL7cA5/PaR48Sx3sZJwGG9zs8gIuQD07CvvJjOIstsGOLChdW9p4woPc+dR9Lg29rUGmaVnfK/iGx0J04mCKW3XYxSd+trr3H7o6e9TfJviDwEiDx1lge4BGnWv1DJvb6gGgtGlcLL+OcDOFMeMgbV0HiKGv6aWIYH2tXoxfFeDiJEmKgQgXIaVAbfQm9B1a53EGfRYPDyTzNpRBc+pP7oHqSdgKhHEnPfL8On5DHFSbWVAyrv8AxOy2H0AJ7VS+b59mGfYwIAz3b8uFL+FGt7XPYWvu7f8ApQdfhFJs8z8TyA6Ffxn3uEjT9kl9u4VLjc3J9a0yKifLngGPK8L4YIeZ/NLIBbUeyjvpXewPue9SygUpSgUpSgUpSgUpSgg+Rc2cPicykwPhyRSKzIhcbOyX1iw3XZSRfqB2O1Tis08VD8NxYGHm/vUUlr/x+GSNunUitKig/aUpQKUpQKUpQKo34lsUf7lHc2/Ncixtf8sLvaxI82wO1xfqKvKs6/EZir5jClvkgB9jqd/+1BZnI7AiPJYCLXkZ5DtbfWy/fZBvU+qO8vMN4eVYNSoUiBCQLdSoJO2297/epFQKrfnbx0+AwaxQNpnxBKhgbMiC2th3ubhQe1yeoFWRWa+aSnG8SDDlzp1wwL/IGC67bfxOxvvQejlLygGOUYrF3GHv5I9wZbdST2S+225selt9AZVk8OGjEUESRRj91FAHQC5t1NgNzcmvrgsGkUaRxqFRFCqo6BQLKP0FfegUrzz5hGjqjyIrvsisyhmP8oJuftXooIRzX4QixeXYhtCCaOPxEk0jX+XdtOq2qxGoWv3qiOWPAsWazTQvM0TpHrTSAb76TcHsLr0NaiznDCTDzIdw8bqbdd1I/wCdZz5AYrRnGm37SF0+ltL/APRb70HSzH4ccYr/AJOIgkS2xfWjX9LBXH3vXgw3w+Zkw8xw6ezSMfX+BG6f86tPnsD/AGNIwdlKyRnym1/Nax9R5r/UCv45E59LisrPjOztFM0QZiSxUKjrcnfbWR9AKCF5L8N0h3xWKVd/lhUtt/ifTb/5TVvcNcGYTAJpw0KobBWe15Gt/Ex3O+/p7V26UClKUClKUClKUClKUClKUGZ+eUmjPNYO4jiba4IIHr67XuK0nhZtaK38QDfqL/8AOs6/ESgGaRkAAnDKT7nXKN/XYAfatBZLIGw0LDoY0PUHqo7qSD9QSKD20rhca8Ux5fgpMRIwBAIjHXVIQdCge5H6A1XvIri7H4xp1xLNLAouJXG4kJHkDbAjTdrWNtul7ELfpeq05uc1f7OUQYbS2KcXOoEiND0YjoWPYH0uQRYGncDzVzeM+KMTK63F/EUNGd723G1+mxFBq2lV1yx5ux5l+TMqxYoC4Vb6JFAuSl7kEb3Uk7bgne1i0Csvc6pzLnkqC91EcYv0voU7egu3+dagNZTRRjOJO2mXHX3OpSokvbbqCBb70GqMJHpjUeigfoLV9a/BX7QKoPnFgpcBnOHzJASjFDe+2uMAMna2pAPrdvTa/K4/FfCsGYYZoJ1up3Vh8yPYhWX3F/odwaD05FncWLw8c8Lao5FuD3HqGt0YHYjsa/jPeIcPg4jLiJVjQdz1J62UDdj7DeqGx/JrNsC7NgpS6XNjDMYpSv8AMpK79rAnpXPTlBnOLdWnU+Y2LzzqzKOhJGpm7dhvtQeDiziSbO83Q4dWF2WLDr+8qgkh2texuS5PYD2vWqIwQBfc23qJcBcs8NlaXQeJOy2eZvmPS4UdEW/br0uTUvoPxqy/ykfw+IYlIIJeVLdCDok6jbpbpWoDWX+HMSY+KQdifx0iEn+d5EY7W3sxP1oLm524cvkmIt+6Uf7CRf8AvUW+GycnC4tb+USqwHYEqQx++lf0FT7mUgbJ8bcA/kOd/UC4P2IBqrfhrnUTYxP3ikbDbsGcH/UKC+KVw+LeMcPl0BmxD27Ki7u7dgo+3U2A7mqnk+JVvEOnBAx6trykPp+ykA/0oL0pXB4O4ygzLDiaA97OhI1o3owHqNwehrvUCvy9UbzO53TRzyYXAFVEZKPNYM2sHzCO5KgDpcgm97W6mE4XPs9YNiEkx7KbXYCRk3tawsV9NwKDUeKxiRrqkdUW4F2YKLnoLnua+hcAXvt1v2tWWOJuac+PwAwuLQGRHV0lTyk2BDCRehJDdRb6Vb3IjN/xGU+G/mMMjRnVc+Q2ZRv28xFvQUEh4Y5mYLHzvDBITIl7BlK61Xqyeo/Q+wqPcbc8sLgpGhhQ4mZDZ9J0xKe4L2NyPQA73uRa1UhnbyZVmuJXCs0ZjeSNCfm8NwQO1j5WBBt6Gu/ys5TNmRM+ILR4VTa42eRvRbg2Ud2t7De5AdT/AN4/G+Jf8NhvDv8ALaXVp9NWu1/fT9quPgXjiHNMN40QKsp0yRm10a1+3UHse/oOlc6Xk9lngGJcKgOgoJNzIDawa5O7DrVRcms1bAZ0+EkIAlLYd99vFQnR3sdwVHX5tqD3fEhhiMdhnvs0BW1uml2JN+99Y+lverj4BxStlODYHyjDRgk7bqiq3X3U1V3xLQD+5PbzHxVv7DwiP6k1Gsy5olciw2BgYCRkZJyAfLGGYKlz3cWJI7el9g8/NXjJs2zBYcOS8MZ8OED992Nmf18xsB7Aepq/OBOEUy3BJAu7fNI38UhtqP02AHsBVCcicVCmboJlUsyMsTMflk7WubXZdSjvvt1rTpoMqw4T+1eIWR2BSbEtc3C/lKSbC3fQth13tWn4MohSAYcRp4ITQIyLpotaxBvcW9b3rNHEvi5LxA8yxiyytNECPK0UmrYWPYMy/Ufap5iPiUhFtGDlPrqkVbH2sGv/AEoJBlvJXD4fNUxsMhSNDqWADYPYjZr307302Ppe1WPVWcNfEDg8RII543wxbYMxDx32sCVAIvfra3vVpA0HkznGiHDyyk2EcbOTa/yqW6d+nSswcn8uOIzrDm9tDGZv9wE2H1Nh9L1qTHYNZYnjcXSRSjD+VgQf6Gq/4D5NR5bjXxIxDS+UrGpUKQG+bWQfMewsBQWOKUpQKUpQKUpQKUpQfhrMGeQHD8UnSFH99RwOotIyN37+e/1rUFZf5nytFxHI9rESxOtx1ssZB+lxQaK4sW+AxQO/5En+hqz7yQ4ijwc+MllvoXClyR/K6bfUlgB9a0fmEWuGRbA6kYWIuDcEWI7j2rFIkZdQBIuNLDpcXBsfuoP1AoJdI2L4gzXa5ZzsL3WGAG/Xbyrq+5PqavDLOSOXRYZomi8V2WzTPfxNVjuljZLXvYe171z+QnCS4fAfimH5uJ3v6RA2Qfcgtf3HpVo0Ga+VuObLM+bCSMdLu2GYi4UuCRE1j6sLD0Dmrt5k8SfgssnmBs+nRHvY638q237XLbfwmqT5pwrhuJFkDaQzwzMdxpN1DG4/wX+9Tj4jZrZfAoa2qfcX6gI/bva4oIJyN4KjxuMeWZdUWHCsFPytIT5AwPUAKxt32rStqrbkBlwjykPYXlldiR1IU6AD9NJ/X61ZVBWPOfl/BiMHNi1UJiIV1l1XeRVFir+u3Q9relcP4asSTDjI9tKvGw23uwcN/RF/rVmcdxBssxgYXH4eT+iMR/UCqe+G7GAYrFR33aJWAt/C1jv2+cbe/tQRHmzg/wD47iUUBdci22sLsib/AHJJv9a03w3k64XCQ4dQLRRqh0iwLAedre7Xb71nTna4GeuSLgLESCL7BFuLd/pWmcO10UjoQKD6VmHj3E/huJnlTqmIik7dbRse1u5rT1Zi5zxiPPnYG1xE5PodK7/8NBOviQiU4TCtbzCZgD3AKbj76V/Sq15V8v2zPFjUD+GiIaZvXuqD3a3boLn0vbfP/D+JlCyKLhJka9/3WDLf3uWWvH8N2LvgcTHbdZ9V/XWii328P+tBC+b/AAx/ZeZQ4rDKscchEkYUaVSWMrqAC2sPlbb1PpWgOHM8jxmFixERBWRQ23Y/vKfdTdT9KinOjhU43LHK/tMPeZdrkhQfEUW9V3+oH1qG/Dtxax8XAyG4UeLDc9BcCRR7XIb7t60FmcWcJYHHaUxccZdhpja4Wba5sjfMepOnce1Rj/2AZZ6T/wD1f/1qtufKSxZwsniHeJHiK7MgUkbeh1qzX9xWhslxomw0MgbWHjVw1rXDKDew6XvegofmpyZiwOGOLwsjeGhUSRyEEjUQoZW2vuRcEHre/arD5H8SPi8rUSFmeBjCWbuoAZN+9lYL9q+nO7N1hyeZbgNMViUHvdgX79lB37bVFPhqjbwcYxB0mSMA32JCvqAHYgFd/celBdBNqA3qs/iBxqplWgtZpJkCjffTdm6bdr71zvhwlc4LEBnJRZgEQgWUlbuQevmuu3bT7mgt6lKUClKUClKUClKUCs08/cOY85D3+eGNx7WLpb9Y7/etLVnn4j8JbH4eS/zQabW6aHc3v7+J/SgvvKsYJcPFKpusiK4O+4YBgd9+9YxzP9vL/jb/AFGtbcu8UZMpwbEAHwEG38qhR/prO+GwStxN4bqChzAgqRtp8Y2FvS1BpfhfAeBgsNEP9nCi9LXsoBNuxPWupX4K/aDO3xG4cDMYHB3aCxFj+672N7WN7+pO29ri8g5yQmfIcFiEuyr4bM1t9Lx2BNxcXaw6jcjrtXg+JX9rgv8ABJ/qjqc8JZMuYcNwYeYnTJAEvYXXSSIyPddKkfSg5/w+5usmVmHUNcMrArtfS/nU2vexJYX9rdqs+sq5DnuJ4ezORXTUATHKhuokS90ZT2/iU2PU+tXRgOe2VSJd5niP8LxSE9PWJWHt1oOtzUzo4XKcTICAxTw16dZCE6MCDYMTb0BqkOQeZeHnCp/40bp+g8Qf/br+ub/NFcyZYMOCMNG2rUwszvYi9j8qgE2B33JNugjfLTMhh82wkhNgJQpPs4KH+j0En+ILDhc3BA3eBGb63dftsorQfDOP8fBYeW9/EiRultyoJ27b32qmPiQy2TxsLPp/L0NGW7Bw2qx9Lg7etj6VZfKSVmybCa+ojI6W8oZgv/CBv360EvrNHxA4XRm+q99cCN9La0/6L/etL1TXPTl/isXNBiMMjTWXwmjW113Zg30Oog+lh60Hv5j4wz8Kxy7EtHh3Yr8tzo1fSxuK4vw1Y5bYyL968cg36jzqduuxtv7ipzhOAjNkMeX4khXEQXUPMEcElGFiNWk2771yOUnKybK5Z5Z5EZnURoI7kaQ2osdQBvsNvrQWZIgIIIBB2IPQjuDWVM9w8uSZ2xjJHhSeJGbWDRNvpO1iCpKG22xrVtcTP+C8HjXjfE4dJWj+Ute9vQ6SNQ72NxQR3mbwUubZerxAfiEXxISepBALIbfxC3+8B71SnDHNHMMqRsKFUqj/ALOdG1Ib3cCxBF99j6kitTogAAAsBsAOlcPO+BsDi2L4jCxSObXcrZzboCy2a33oMy47OcfnuMjjdjK7G0aKNMSA/MbDoANyxubDcmtMcDcKpl2Biw62LKLyMOjSG2tt+19h7AV9eHuDMHgb/hsOkRbqwBLkE3tqa7Wv2vbpXaoI/wAb8GRZnhTBKWWx1o62urgEA2PUbm47+orz8v8AgSPKsMYUkaRnbW7sLXPQWUE2AAHc96lFKBSlKBSlKBSlKBSlKBVD/EphrS4OS+xWRbd9ihv/AMVXxVNfEnCPw2Ea3mEjgH2Kgn+qigmnKTF+JkuENrWjKdb/ACsy/wBbXtVE8SSCLiZ2B0acarXva3nUsbnp1NW58P0+rKLXB0TyLte4voaxvsT5r7bWI73qH8y+VOOxGbtNholeOYq+oMqhCAqtr1Eb3Gra9wfW9BfQr9r+YwbC+57kCwv327V/VBVHPjgzFY2PDyYZDL4RYMiga/Ppsw7kDTYj3v62lvLHKJ8LlcEOJXTKgYFbqbDWxQXQkdCO5qVUoOFxVwVhcxQLiYtWn5WBKut+tmHr6biqyx/w1RliYca6r2EkQY9d/MrL29qtvMs/w+HUtNPFEB11uq/5m9RbNOdGVwMF/EeISL/kqXA+pG1/a9ByOEeQuEwkolmkOKdTdVdFWLpbdDq1EXvubXttUG4x5SZh/a7yYWFXjllMyOCqonmDEPcjTYnt1A23uBKcf8SGFA/Jw0zm22sogv6bFj964GN+JKck+Fg4k221uzm/rsF26bf1oL3nwiyR6JUV1PzKwDKe/RtjvvX2UACw6e1Zqk5nZ9iifCEgHpBhthe9tyrH9T2r+F4Z4ixZbUMZ0sfFmMakG+1ncBr7joeu9Bo3G5xDCLyzRx/43VevT5iKj+Yc1crhNnxsRN7eTVJv/wCUrfrVO4P4e8wkIMssEd+t3Z2Hp8q2P61IMH8NS3Hi45iLbhIQN/Zmc7X/AJf0oJLjef2WJfS00tjYaIiAfceIV/rauLifiSw4vowkzfw6nRb/AFtqt/WurgPh8y5B5zPKbWOqQKL+oCKCP1NdF+U2TYePXJh0Cp5i8sslrDc6iXt/6UEIl+JZt9OAHtec/a4Ef/OuXN8R2NIsuHw6n1PiH+moV2M35hZDhWdcNl8WIcbalhjERIv0ZwSR7hTe+1RmTnWVbVh8swMLAnS3hAsFN9rrp3t32+lB94/iBzNjZY8OSewicn9BJXnfnDnRIPSwtYYYWO/U3U79ttvavbhfiHxSgasJhi38S61/pqP+dSvIPiKw0h04qCSD+ZD4ie99lYb+gNBBW5vZ2e5H0wy//jVmckOMsXjocQMW2sxOoWQqFJ1BiynSAp02Ha/m37V6OZ/MyTL4MNJhI0mWckiRtTRaQAQAVI3bVtv0Bqt8XnnEmIjaUJPFHqH7OJYtyTa1wHPoTv2vQaNpUZ5c5lLNl0BxLhsQFtJZlZup0atGwYppNutSagUpSgUpSgUpSgUpSgVw+L+EIMywxgnBtfUrKbMrgEBh2NrnY7Gu5Sg4HBXBkOWYbwISzAsXZnI1M5CgnYADZQLe3frXfqOcScwsDgQfHxCBwL+Gh1Sm97WVd+x3Nh71U3EXxEzSEpgcOIxcgPL53I7EILKp9iWoL3xGKSNSzsqKOpYgAfUnaoPn3OzLcMXUTGaRbjTEpI1DtrNk+4JGxqp8NwBneb/m4hnCE6lOJdlXe26RgEgW9FAqb5B8OmGjIbFTvOf4UHhp99yx+xFBws6+I6Z/LhMKqXNg0pLsfSyppAP3NcVcdxFmYsv4nw2/hAgisbG2ryAjcdzt671fGS8D4HCWMGFiRl3D6AZASLHztd+nvXdtQZ6yv4dsZJZsRiIoieoAaR/b+Ef1/wC1SfKvhxwq2OIxM0p9ECxr1731Hpt1FT/izjnCZcitiZNJe+hVBZ2t1sB2HqdtxXEybnVlmIZV8cxMw6TKUH0LboD96D6YTkzlUen+6Bivd3ka/wBQWsf0ruZTwvgYCRh8PAjfvaETVvbYm1+w29qhPPTjWTCYOOKB9L4ksNanzCNQNekgbX1AXvcDp6io3yvMMl/CY7XoOIGoBWJ22bRLtpOpSDa579CKDVdq/bV8cJiBJGrqQVZQwINwQRcEHuN6+xNApVLcZfECYsT4WBiSVENnkfUVe3URhSLAb+Y3v2Ftz68Tz9hbK3mjXRjLiMREggOQT4g7tGLHte9get6CR8xea8GWAxgeLiit1jHyrfo0h7DY+Ubn2BvVO4ThvN+IJRNIW8K9hJJ5YUHW0a9T1/dB9zXT5UcsTmUhx2NJaDWTpJ80z3uxY9Qtzv3J26VobD4dURURQqqAqqBYBQLAADoANrUFa8MchMDhwGxGrFSd9fliv7Iu5/3ifpU8y7hvDYddMOHijXuEjUXt0vYXPU9ap/iLG46XiyCNSyrGyaApYJ4Hzys3QG4LBvoB6Va/GXE65fgpMU6l/DAsoNrsxCqL2Nhc9aDptl8ZFjGhB2IKrb/KoPxTyUy/FRnwohhpd9LxCy3/AJk+Vh9LH3r++VPMeTNUnMkCxmJgAUYlSH1FRY73AXc339B0qe0GX8j4pxvD+MbDYhC8QN2hY+Q3+WSIkEAm1wQLHcEX6dbPeDsdm+JlxjTxpgWu8U00q+GsJPkXSpOllBsQQLG9zfraHNvgQZjgiUA/EQgvEfUdXQ+zW/UD3qqeWkDZnl+JykzmIhlxERKllsD+arWI21FGA9bneg9HLfEYTKsezvmuHeIoUZY1nszfu3/L0ELudWo9a0HhsSsiK6MHRgGVlIKkHcEEbEGsacSZQMLi5sOH1+C5jLadN2XZrC52ve2+4sdulaR5HY/xcmiGtnMbPGdW+mxuqj+UKy2oJ/SlKBSlKBSlKBSlKAaz5x9xRnGIzGfL4DJpDlVWBdLMhsV1ON7aSL3IHrWg6/NNBn/hT4ep5btj5PBAOyRlXdhsb6rlV6kdCdv1t3hnl5gcBY4eBRIBpMjeaQg9fMen2tUkpQKUpQKrfjXnfhcBM0CRviJU2fSyqittdSxvuB1sDY7He9rGlYBSSbAC5JNgB337VjfinAwwY2RMPOuIjVrrIASDv0OrZiO7C4NB0+Y/GKZnilxKo8baAjIzBlGkmxVhbYg3IsLH1vXd4F4QwGbQGFWfC4+NLg6i8UoBF3KsLgi9iqsOoIv0rjYbjPCyroxuXQPsAJMKBh5hY9/DHhtff90fXpa3+XHKSHCzw4+HFyOjRlkQqousibB2ViGtqB2A3A9KCuMJyvzOXG4fB4pJjBGfn1FoUiJBk8N91W9tl63ttUu+JGcCLBRW6mRr/wCEIP8Aqq7arrnPwBJmOFR4N58PqZU/jVtOtQb2B8oI23tba9BPMsw6xwxoosqoqqPQAAAb79BXK49xrw5Zi5IzZ1gcqfQ2NVdyz50rGn4XM3dXQ6UmcE7dNElhqBB/eN+u9rb3KwixMJF1kilTqCGRkYdjuCCDQU98O2T4doMRMwV8Rr8MhgCVj0gi1+zksD66QKgMXDEWYZ8+Gwi6MMZm+U3VYkP5jKd9jY6R/MoqQ8RcrsZkzS43CYlfBjB8xJEulzoCMoBDfMBfYd7Cuv8ADhkRP4nFt7Qoduuzye//AIdBdOAwKQxJFEoSNAFVV6ADoBXorzSZjEsgiMiCRgWVCw1kDqQt7ke9emgh/FHNHL8BKUmlvMo3SNCzgG2xPyj1sT2ro4qHC5xl7KH8TDzrYMuxBB2I1DZlYdx1HSq5x/w9iWXFTSYtnaXxHiGkKRIxLKZG3DDfewW/XbpUs5ScEz5ZhJIsRIjF5PECpchfKAfMQL30jtYfegkHCfCsOX4ZcPADpBJJaxZmPUsQAL9B06AV2aUoBrOmWQnLeLfDUgJJMV81reHOLqOvW7AA9yBtvatF1nXnvH4OdQzADeKN/LsxKOwNzbrsBf2FB7PiEwCwywtFhkjEwZpZlRbu+3lJtsQLsT1bV/LXR+HLOZys+HZGOHWzo9vKrk+ZL99QOr20n1qbcx+Xv9rwQgT+CYyXF01KdQAN9wbi22/rtXS5fcIHLcEMMZfFIdm1W0jzG9gCTb9et6CS0pSgUpSgUpSgUpSgUpSgUpSgUpSgh3NfJsVisskiwn7QkFlBsXjHzICe522uLgEd7HNkEMmBdvxWADkG1sQsygML7eR0B9d79q2JVNfEdm0yQYeBbiGUs0hANiyadCk9Lblreqg9qCqsPxPg/F1SZVCU6lUnxK77XsS7ADrtbv1231ak8MEaKWSJAAqAsFAAFgBc9hWRcmx6oqrDhBLiSTZ31SW/h0RAAXHq2se1Tccos5zB1nxTgM9rmeS7qp3+RQdNr/JtbpYUGg8FnUE37KaKTr8jq3Q2Pyk99q9tZ0z7kJjcKglwswxDL5iEBjlBBFtG51evUHba9e7hbnpiMGRhsyhdyhCmQgriFH86v85t/hO3frQWbxtyvwmZAtIpjntZZo9m9RqHRx9d9zYiqex2GzjhxvJIXwpbyn54D3sVbeNjbe1r9ietXfwvx9gswW+HmBbvG3llG1/lbcj3Fx13qQPGGFiAQeoPSgq3i7iB8bwpJiZECPIillF9NxOi7X3sbX79a+Xw44hTl0yA+ZcQSfoyR6f9Jqzc2ypMRh5IJACkiFCLA7EWuAe46j3AqgeV2bHJ84mwWJbSkjeET+54gN4X36BgbX9GF+lB2OfkAgx+AxnX90i5/wBk4cdu/iEVdmExSyRrIhDI6hlI6FWF1I+oINRjmXwSMzwJiUgSodcTG9tYB2O+wYbE72622qrOBebUuVD8BmMMmmJtIb/aRjspVtmQdiD06XFqDQFKj2VcwcvxAHhYyEluis4V72vbS9m/pXxzvmVl+FjLyYqJiBskbCSQ3FxZUJO/qbD3oPfxXxRDl+FfET30rYALbUzH5VW5G5/yBPavPwVxpDmeHM0IZQGKMr21Kwsd7EjcEHY96z7xbxbieIMdHDCjiPUBFF1tfZpHKj7k9FA+pOgOBuC4sswiwR+ZvmkksAzv3Jt2HQDsPuSEirOPxEYwNmcSDrHAt9/4mc/atGO1gSe1ZqwmLXN+J1kOnwfGuL+UGKH9ncNe5bSot3LW27B2uDefWJ/FRxY1YvAchC6oVZL7K3zWIva+3S9vQ34DVCfEJnWFlOHiieN54yxfRYlVIFlLD1O+n77bXubhKNlwGFDgq4gjDAm5BCLcEkCg61KUoFKUoFKUoFKUoFKUoFKUoFKUoFefHZfHMmiaNJEvfS6hluOhswIr0UoPLhcqhiJMcUaE9SiKp/4QK9VKUCuBxPwLg8wA/Ewh2AsrglZAPZl3t7G4rv0oM98VcgMTh28TASGZV3CsQk4PfSRZW9eqn2Pfm5FzizLLZPAxSmZY/IY5vLKthYecDVtb94Nf+taWrl51wxhcWFGJgjl0HUusXIO3frY2Fx0Pe9B7cBixLEki9HVXGxGzAEbEA9+4qreenL04qIYzDpeaIWkC9Xi63t3Kbn1sT6CrYAr9oKS5Xc7V0phcwbSwssc56EdAJfQjYa+h726myOLuBcJmkQEyAtb8uZLeIo6jS3Qr7G43+9RbmDyRhxzmbDMuHnNy/lJjkJ7kA+U+pAN+471VTxZ1kcmkGaNL3Gn8zDNbc9ivQegNvSgk+b/DdMG/u2KRkN9plZWG+wugYNt3sPpXnyv4ccUz2nxEMaA9Y9TsfoCFA+5r+ss+JDErfx8LFL6FGaM/e+sf5V24/iUhsNWDkBtvaRSL97EgXH2oLC4M5fYXLEIgQl2ADyvvI1vfoB7AAfWu/jMakSNJI6oii7MxAUAdbk1SebfEndLYbCWfuZnuoHsEsT+oqB4h83zyQeWWcLfSAoWFAx9TZB0tcm+3XagmHNLnT+IV8JgL+Ew0yTbguDsyICLhTexbqdwBbc8IciswOEinRQZXuXgYqjoLjw92NiSLkg2K7Dc3AsDgPl9gsplibGzxNj5LCNCwspbYaFPmY3BHidOtrVLMDzIhmnxKRo7QYWEyyYi35Z6kBB1cFVYhhsdO1xY0FW8G8lzBIuJzWSKCFDqEZlUFmBuNbA6QvfZiT7VfOBzCOZA8MiSIejRsGU+tipIqpOG8Y2Y4tZHOHle0ckpxN3SKKfzR4fDRGyh9AUtKdyxtv3lmHyOODOkODURq0MhxiR2Eeq6fhiyjYOxMhHQkKT63Cb0pSgUpSgUpSgUpSgUpSgUpSgUpSgUpSgUpSgUpSgUpSgUpSgV+EV+0oI9m/L/AYr9thIWN73C6Guet2jsTf3NR48iMqv8AspB/5z/96sKlBDMu5P5XCysuEVmU3Bkd33HqGbSfuKk+KwbCAxwFYjp0odIKp2uF6bDcDpcC+1eylBXWO5PRS42KZpWMSDVKG3nnlJNzJJsdBU6dAsLbAAGu5mPLnCzTvK3jKJEWOSKOZ44XVAVTUsZF7KdNr2t2qU0oK8g5ORKyXxUpEY0IfDw4mVALIom8MyDSNgQbjtba01yfJYsLH4cK6VuWJJLMzHqzMxLMx9SSdh6Cvd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9816" name="AutoShape 8" descr="data:image/jpeg;base64,/9j/4AAQSkZJRgABAQAAAQABAAD/2wCEAAkGBhQSEBUUExMWFRQWGCAXFxgWFxkcFRwYHB4aHBUcGx0XHyYeGx8jIBgaHy8gJSgpLCwsHR8xNTAqNScrLCkBCQoKBQUFDQUFDSkYEhgpKSkpKSkpKSkpKSkpKSkpKSkpKSkpKSkpKSkpKSkpKSkpKSkpKSkpKSkpKSkpKSkpKf/AABEIALwBDAMBIgACEQEDEQH/xAAcAAEAAwEBAQEBAAAAAAAAAAAABgcIBQQDAQL/xABHEAACAQIEBAQEAwUFBgMJAAABAgMAEQQFEiEGBzFBEyJRYQgycYEUI5EzQlJioRUkcrGyQ4KiwcLRU4PhFxglkpOz0uLx/8QAFAEBAAAAAAAAAAAAAAAAAAAAAP/EABQRAQAAAAAAAAAAAAAAAAAAAAD/2gAMAwEAAhEDEQA/ALxpSlApSlApSlApSlApSlApSlBWHNXmXicrxeFEcatC6s0ga12swBCkboQO+4OrobVZOExIkjV1vZ1DC/WxFxf9aob4jsWr4vCwqbyLGxIH87AJ9zoO309avLJMGYsNDGescaIfqqgHoB6UHtpSlApSlApSlApSlApSlApSlApSlApSlArjcW8VRZdhWxEwYqpAAQXYsxsALkAfUmuzVW/EPjNOVolx+ZOosetlV22+4H60Er4J5h4XNEYwFldPnjcWdQSQDsSCDbqCfe1Seqd+G/LQMLiJtA1NKED9yqqCV9hdr/8A8q4qBSlKBS9V1x5zpw2AJiiAxE9twrDw0O9tbC+/8o3+lVHiOZedZhIfAeUdPJhY2Cjt+6C3fu3p7UGoL1+3rL7cA5/PaR48Sx3sZJwGG9zs8gIuQD07CvvJjOIstsGOLChdW9p4woPc+dR9Lg29rUGmaVnfK/iGx0J04mCKW3XYxSd+trr3H7o6e9TfJviDwEiDx1lge4BGnWv1DJvb6gGgtGlcLL+OcDOFMeMgbV0HiKGv6aWIYH2tXoxfFeDiJEmKgQgXIaVAbfQm9B1a53EGfRYPDyTzNpRBc+pP7oHqSdgKhHEnPfL8On5DHFSbWVAyrv8AxOy2H0AJ7VS+b59mGfYwIAz3b8uFL+FGt7XPYWvu7f8ApQdfhFJs8z8TyA6Ffxn3uEjT9kl9u4VLjc3J9a0yKifLngGPK8L4YIeZ/NLIBbUeyjvpXewPue9SygUpSgUpSgUpSgUpSgg+Rc2cPicykwPhyRSKzIhcbOyX1iw3XZSRfqB2O1Tis08VD8NxYGHm/vUUlr/x+GSNunUitKig/aUpQKUpQKUpQKo34lsUf7lHc2/Ncixtf8sLvaxI82wO1xfqKvKs6/EZir5jClvkgB9jqd/+1BZnI7AiPJYCLXkZ5DtbfWy/fZBvU+qO8vMN4eVYNSoUiBCQLdSoJO2297/epFQKrfnbx0+AwaxQNpnxBKhgbMiC2th3ubhQe1yeoFWRWa+aSnG8SDDlzp1wwL/IGC67bfxOxvvQejlLygGOUYrF3GHv5I9wZbdST2S+225selt9AZVk8OGjEUESRRj91FAHQC5t1NgNzcmvrgsGkUaRxqFRFCqo6BQLKP0FfegUrzz5hGjqjyIrvsisyhmP8oJuftXooIRzX4QixeXYhtCCaOPxEk0jX+XdtOq2qxGoWv3qiOWPAsWazTQvM0TpHrTSAb76TcHsLr0NaiznDCTDzIdw8bqbdd1I/wCdZz5AYrRnGm37SF0+ltL/APRb70HSzH4ccYr/AJOIgkS2xfWjX9LBXH3vXgw3w+Zkw8xw6ezSMfX+BG6f86tPnsD/AGNIwdlKyRnym1/Nax9R5r/UCv45E59LisrPjOztFM0QZiSxUKjrcnfbWR9AKCF5L8N0h3xWKVd/lhUtt/ifTb/5TVvcNcGYTAJpw0KobBWe15Gt/Ex3O+/p7V26UClKUClKUClKUClKUClKUGZ+eUmjPNYO4jiba4IIHr67XuK0nhZtaK38QDfqL/8AOs6/ESgGaRkAAnDKT7nXKN/XYAfatBZLIGw0LDoY0PUHqo7qSD9QSKD20rhca8Ux5fgpMRIwBAIjHXVIQdCge5H6A1XvIri7H4xp1xLNLAouJXG4kJHkDbAjTdrWNtul7ELfpeq05uc1f7OUQYbS2KcXOoEiND0YjoWPYH0uQRYGncDzVzeM+KMTK63F/EUNGd723G1+mxFBq2lV1yx5ux5l+TMqxYoC4Vb6JFAuSl7kEb3Uk7bgne1i0Csvc6pzLnkqC91EcYv0voU7egu3+dagNZTRRjOJO2mXHX3OpSokvbbqCBb70GqMJHpjUeigfoLV9a/BX7QKoPnFgpcBnOHzJASjFDe+2uMAMna2pAPrdvTa/K4/FfCsGYYZoJ1up3Vh8yPYhWX3F/odwaD05FncWLw8c8Lao5FuD3HqGt0YHYjsa/jPeIcPg4jLiJVjQdz1J62UDdj7DeqGx/JrNsC7NgpS6XNjDMYpSv8AMpK79rAnpXPTlBnOLdWnU+Y2LzzqzKOhJGpm7dhvtQeDiziSbO83Q4dWF2WLDr+8qgkh2texuS5PYD2vWqIwQBfc23qJcBcs8NlaXQeJOy2eZvmPS4UdEW/br0uTUvoPxqy/ykfw+IYlIIJeVLdCDok6jbpbpWoDWX+HMSY+KQdifx0iEn+d5EY7W3sxP1oLm524cvkmIt+6Uf7CRf8AvUW+GycnC4tb+USqwHYEqQx++lf0FT7mUgbJ8bcA/kOd/UC4P2IBqrfhrnUTYxP3ikbDbsGcH/UKC+KVw+LeMcPl0BmxD27Ki7u7dgo+3U2A7mqnk+JVvEOnBAx6trykPp+ykA/0oL0pXB4O4ygzLDiaA97OhI1o3owHqNwehrvUCvy9UbzO53TRzyYXAFVEZKPNYM2sHzCO5KgDpcgm97W6mE4XPs9YNiEkx7KbXYCRk3tawsV9NwKDUeKxiRrqkdUW4F2YKLnoLnua+hcAXvt1v2tWWOJuac+PwAwuLQGRHV0lTyk2BDCRehJDdRb6Vb3IjN/xGU+G/mMMjRnVc+Q2ZRv28xFvQUEh4Y5mYLHzvDBITIl7BlK61Xqyeo/Q+wqPcbc8sLgpGhhQ4mZDZ9J0xKe4L2NyPQA73uRa1UhnbyZVmuJXCs0ZjeSNCfm8NwQO1j5WBBt6Gu/ys5TNmRM+ILR4VTa42eRvRbg2Ud2t7De5AdT/AN4/G+Jf8NhvDv8ALaXVp9NWu1/fT9quPgXjiHNMN40QKsp0yRm10a1+3UHse/oOlc6Xk9lngGJcKgOgoJNzIDawa5O7DrVRcms1bAZ0+EkIAlLYd99vFQnR3sdwVHX5tqD3fEhhiMdhnvs0BW1uml2JN+99Y+lverj4BxStlODYHyjDRgk7bqiq3X3U1V3xLQD+5PbzHxVv7DwiP6k1Gsy5olciw2BgYCRkZJyAfLGGYKlz3cWJI7el9g8/NXjJs2zBYcOS8MZ8OED992Nmf18xsB7Aepq/OBOEUy3BJAu7fNI38UhtqP02AHsBVCcicVCmboJlUsyMsTMflk7WubXZdSjvvt1rTpoMqw4T+1eIWR2BSbEtc3C/lKSbC3fQth13tWn4MohSAYcRp4ITQIyLpotaxBvcW9b3rNHEvi5LxA8yxiyytNECPK0UmrYWPYMy/Ufap5iPiUhFtGDlPrqkVbH2sGv/AEoJBlvJXD4fNUxsMhSNDqWADYPYjZr307302Ppe1WPVWcNfEDg8RII543wxbYMxDx32sCVAIvfra3vVpA0HkznGiHDyyk2EcbOTa/yqW6d+nSswcn8uOIzrDm9tDGZv9wE2H1Nh9L1qTHYNZYnjcXSRSjD+VgQf6Gq/4D5NR5bjXxIxDS+UrGpUKQG+bWQfMewsBQWOKUpQKUpQKUpQKUpQfhrMGeQHD8UnSFH99RwOotIyN37+e/1rUFZf5nytFxHI9rESxOtx1ssZB+lxQaK4sW+AxQO/5En+hqz7yQ4ijwc+MllvoXClyR/K6bfUlgB9a0fmEWuGRbA6kYWIuDcEWI7j2rFIkZdQBIuNLDpcXBsfuoP1AoJdI2L4gzXa5ZzsL3WGAG/Xbyrq+5PqavDLOSOXRYZomi8V2WzTPfxNVjuljZLXvYe171z+QnCS4fAfimH5uJ3v6RA2Qfcgtf3HpVo0Ga+VuObLM+bCSMdLu2GYi4UuCRE1j6sLD0Dmrt5k8SfgssnmBs+nRHvY638q237XLbfwmqT5pwrhuJFkDaQzwzMdxpN1DG4/wX+9Tj4jZrZfAoa2qfcX6gI/bva4oIJyN4KjxuMeWZdUWHCsFPytIT5AwPUAKxt32rStqrbkBlwjykPYXlldiR1IU6AD9NJ/X61ZVBWPOfl/BiMHNi1UJiIV1l1XeRVFir+u3Q9relcP4asSTDjI9tKvGw23uwcN/RF/rVmcdxBssxgYXH4eT+iMR/UCqe+G7GAYrFR33aJWAt/C1jv2+cbe/tQRHmzg/wD47iUUBdci22sLsib/AHJJv9a03w3k64XCQ4dQLRRqh0iwLAedre7Xb71nTna4GeuSLgLESCL7BFuLd/pWmcO10UjoQKD6VmHj3E/huJnlTqmIik7dbRse1u5rT1Zi5zxiPPnYG1xE5PodK7/8NBOviQiU4TCtbzCZgD3AKbj76V/Sq15V8v2zPFjUD+GiIaZvXuqD3a3boLn0vbfP/D+JlCyKLhJka9/3WDLf3uWWvH8N2LvgcTHbdZ9V/XWii328P+tBC+b/AAx/ZeZQ4rDKscchEkYUaVSWMrqAC2sPlbb1PpWgOHM8jxmFixERBWRQ23Y/vKfdTdT9KinOjhU43LHK/tMPeZdrkhQfEUW9V3+oH1qG/Dtxax8XAyG4UeLDc9BcCRR7XIb7t60FmcWcJYHHaUxccZdhpja4Wba5sjfMepOnce1Rj/2AZZ6T/wD1f/1qtufKSxZwsniHeJHiK7MgUkbeh1qzX9xWhslxomw0MgbWHjVw1rXDKDew6XvegofmpyZiwOGOLwsjeGhUSRyEEjUQoZW2vuRcEHre/arD5H8SPi8rUSFmeBjCWbuoAZN+9lYL9q+nO7N1hyeZbgNMViUHvdgX79lB37bVFPhqjbwcYxB0mSMA32JCvqAHYgFd/celBdBNqA3qs/iBxqplWgtZpJkCjffTdm6bdr71zvhwlc4LEBnJRZgEQgWUlbuQevmuu3bT7mgt6lKUClKUClKUClKUCs08/cOY85D3+eGNx7WLpb9Y7/etLVnn4j8JbH4eS/zQabW6aHc3v7+J/SgvvKsYJcPFKpusiK4O+4YBgd9+9YxzP9vL/jb/AFGtbcu8UZMpwbEAHwEG38qhR/prO+GwStxN4bqChzAgqRtp8Y2FvS1BpfhfAeBgsNEP9nCi9LXsoBNuxPWupX4K/aDO3xG4cDMYHB3aCxFj+672N7WN7+pO29ri8g5yQmfIcFiEuyr4bM1t9Lx2BNxcXaw6jcjrtXg+JX9rgv8ABJ/qjqc8JZMuYcNwYeYnTJAEvYXXSSIyPddKkfSg5/w+5usmVmHUNcMrArtfS/nU2vexJYX9rdqs+sq5DnuJ4ezORXTUATHKhuokS90ZT2/iU2PU+tXRgOe2VSJd5niP8LxSE9PWJWHt1oOtzUzo4XKcTICAxTw16dZCE6MCDYMTb0BqkOQeZeHnCp/40bp+g8Qf/br+ub/NFcyZYMOCMNG2rUwszvYi9j8qgE2B33JNugjfLTMhh82wkhNgJQpPs4KH+j0En+ILDhc3BA3eBGb63dftsorQfDOP8fBYeW9/EiRultyoJ27b32qmPiQy2TxsLPp/L0NGW7Bw2qx9Lg7etj6VZfKSVmybCa+ojI6W8oZgv/CBv360EvrNHxA4XRm+q99cCN9La0/6L/etL1TXPTl/isXNBiMMjTWXwmjW113Zg30Oog+lh60Hv5j4wz8Kxy7EtHh3Yr8tzo1fSxuK4vw1Y5bYyL968cg36jzqduuxtv7ipzhOAjNkMeX4khXEQXUPMEcElGFiNWk2771yOUnKybK5Z5Z5EZnURoI7kaQ2osdQBvsNvrQWZIgIIIBB2IPQjuDWVM9w8uSZ2xjJHhSeJGbWDRNvpO1iCpKG22xrVtcTP+C8HjXjfE4dJWj+Ute9vQ6SNQ72NxQR3mbwUubZerxAfiEXxISepBALIbfxC3+8B71SnDHNHMMqRsKFUqj/ALOdG1Ib3cCxBF99j6kitTogAAAsBsAOlcPO+BsDi2L4jCxSObXcrZzboCy2a33oMy47OcfnuMjjdjK7G0aKNMSA/MbDoANyxubDcmtMcDcKpl2Biw62LKLyMOjSG2tt+19h7AV9eHuDMHgb/hsOkRbqwBLkE3tqa7Wv2vbpXaoI/wAb8GRZnhTBKWWx1o62urgEA2PUbm47+orz8v8AgSPKsMYUkaRnbW7sLXPQWUE2AAHc96lFKBSlKBSlKBSlKBSlKBVD/EphrS4OS+xWRbd9ihv/AMVXxVNfEnCPw2Ea3mEjgH2Kgn+qigmnKTF+JkuENrWjKdb/ACsy/wBbXtVE8SSCLiZ2B0acarXva3nUsbnp1NW58P0+rKLXB0TyLte4voaxvsT5r7bWI73qH8y+VOOxGbtNholeOYq+oMqhCAqtr1Eb3Gra9wfW9BfQr9r+YwbC+57kCwv327V/VBVHPjgzFY2PDyYZDL4RYMiga/Ppsw7kDTYj3v62lvLHKJ8LlcEOJXTKgYFbqbDWxQXQkdCO5qVUoOFxVwVhcxQLiYtWn5WBKut+tmHr6biqyx/w1RliYca6r2EkQY9d/MrL29qtvMs/w+HUtNPFEB11uq/5m9RbNOdGVwMF/EeISL/kqXA+pG1/a9ByOEeQuEwkolmkOKdTdVdFWLpbdDq1EXvubXttUG4x5SZh/a7yYWFXjllMyOCqonmDEPcjTYnt1A23uBKcf8SGFA/Jw0zm22sogv6bFj964GN+JKck+Fg4k221uzm/rsF26bf1oL3nwiyR6JUV1PzKwDKe/RtjvvX2UACw6e1Zqk5nZ9iifCEgHpBhthe9tyrH9T2r+F4Z4ixZbUMZ0sfFmMakG+1ncBr7joeu9Bo3G5xDCLyzRx/43VevT5iKj+Yc1crhNnxsRN7eTVJv/wCUrfrVO4P4e8wkIMssEd+t3Z2Hp8q2P61IMH8NS3Hi45iLbhIQN/Zmc7X/AJf0oJLjef2WJfS00tjYaIiAfceIV/rauLifiSw4vowkzfw6nRb/AFtqt/WurgPh8y5B5zPKbWOqQKL+oCKCP1NdF+U2TYePXJh0Cp5i8sslrDc6iXt/6UEIl+JZt9OAHtec/a4Ef/OuXN8R2NIsuHw6n1PiH+moV2M35hZDhWdcNl8WIcbalhjERIv0ZwSR7hTe+1RmTnWVbVh8swMLAnS3hAsFN9rrp3t32+lB94/iBzNjZY8OSewicn9BJXnfnDnRIPSwtYYYWO/U3U79ttvavbhfiHxSgasJhi38S61/pqP+dSvIPiKw0h04qCSD+ZD4ie99lYb+gNBBW5vZ2e5H0wy//jVmckOMsXjocQMW2sxOoWQqFJ1BiynSAp02Ha/m37V6OZ/MyTL4MNJhI0mWckiRtTRaQAQAVI3bVtv0Bqt8XnnEmIjaUJPFHqH7OJYtyTa1wHPoTv2vQaNpUZ5c5lLNl0BxLhsQFtJZlZup0atGwYppNutSagUpSgUpSgUpSgUpSgVw+L+EIMywxgnBtfUrKbMrgEBh2NrnY7Gu5Sg4HBXBkOWYbwISzAsXZnI1M5CgnYADZQLe3frXfqOcScwsDgQfHxCBwL+Gh1Sm97WVd+x3Nh71U3EXxEzSEpgcOIxcgPL53I7EILKp9iWoL3xGKSNSzsqKOpYgAfUnaoPn3OzLcMXUTGaRbjTEpI1DtrNk+4JGxqp8NwBneb/m4hnCE6lOJdlXe26RgEgW9FAqb5B8OmGjIbFTvOf4UHhp99yx+xFBws6+I6Z/LhMKqXNg0pLsfSyppAP3NcVcdxFmYsv4nw2/hAgisbG2ryAjcdzt671fGS8D4HCWMGFiRl3D6AZASLHztd+nvXdtQZ6yv4dsZJZsRiIoieoAaR/b+Ef1/wC1SfKvhxwq2OIxM0p9ECxr1731Hpt1FT/izjnCZcitiZNJe+hVBZ2t1sB2HqdtxXEybnVlmIZV8cxMw6TKUH0LboD96D6YTkzlUen+6Bivd3ka/wBQWsf0ruZTwvgYCRh8PAjfvaETVvbYm1+w29qhPPTjWTCYOOKB9L4ksNanzCNQNekgbX1AXvcDp6io3yvMMl/CY7XoOIGoBWJ22bRLtpOpSDa579CKDVdq/bV8cJiBJGrqQVZQwINwQRcEHuN6+xNApVLcZfECYsT4WBiSVENnkfUVe3URhSLAb+Y3v2Ftz68Tz9hbK3mjXRjLiMREggOQT4g7tGLHte9get6CR8xea8GWAxgeLiit1jHyrfo0h7DY+Ubn2BvVO4ThvN+IJRNIW8K9hJJ5YUHW0a9T1/dB9zXT5UcsTmUhx2NJaDWTpJ80z3uxY9Qtzv3J26VobD4dURURQqqAqqBYBQLAADoANrUFa8MchMDhwGxGrFSd9fliv7Iu5/3ifpU8y7hvDYddMOHijXuEjUXt0vYXPU9ap/iLG46XiyCNSyrGyaApYJ4Hzys3QG4LBvoB6Va/GXE65fgpMU6l/DAsoNrsxCqL2Nhc9aDptl8ZFjGhB2IKrb/KoPxTyUy/FRnwohhpd9LxCy3/AJk+Vh9LH3r++VPMeTNUnMkCxmJgAUYlSH1FRY73AXc339B0qe0GX8j4pxvD+MbDYhC8QN2hY+Q3+WSIkEAm1wQLHcEX6dbPeDsdm+JlxjTxpgWu8U00q+GsJPkXSpOllBsQQLG9zfraHNvgQZjgiUA/EQgvEfUdXQ+zW/UD3qqeWkDZnl+JykzmIhlxERKllsD+arWI21FGA9bneg9HLfEYTKsezvmuHeIoUZY1nszfu3/L0ELudWo9a0HhsSsiK6MHRgGVlIKkHcEEbEGsacSZQMLi5sOH1+C5jLadN2XZrC52ve2+4sdulaR5HY/xcmiGtnMbPGdW+mxuqj+UKy2oJ/SlKBSlKBSlKBSlKAaz5x9xRnGIzGfL4DJpDlVWBdLMhsV1ON7aSL3IHrWg6/NNBn/hT4ep5btj5PBAOyRlXdhsb6rlV6kdCdv1t3hnl5gcBY4eBRIBpMjeaQg9fMen2tUkpQKUpQKrfjXnfhcBM0CRviJU2fSyqittdSxvuB1sDY7He9rGlYBSSbAC5JNgB337VjfinAwwY2RMPOuIjVrrIASDv0OrZiO7C4NB0+Y/GKZnilxKo8baAjIzBlGkmxVhbYg3IsLH1vXd4F4QwGbQGFWfC4+NLg6i8UoBF3KsLgi9iqsOoIv0rjYbjPCyroxuXQPsAJMKBh5hY9/DHhtff90fXpa3+XHKSHCzw4+HFyOjRlkQqousibB2ViGtqB2A3A9KCuMJyvzOXG4fB4pJjBGfn1FoUiJBk8N91W9tl63ttUu+JGcCLBRW6mRr/wCEIP8Aqq7arrnPwBJmOFR4N58PqZU/jVtOtQb2B8oI23tba9BPMsw6xwxoosqoqqPQAAAb79BXK49xrw5Zi5IzZ1gcqfQ2NVdyz50rGn4XM3dXQ6UmcE7dNElhqBB/eN+u9rb3KwixMJF1kilTqCGRkYdjuCCDQU98O2T4doMRMwV8Rr8MhgCVj0gi1+zksD66QKgMXDEWYZ8+Gwi6MMZm+U3VYkP5jKd9jY6R/MoqQ8RcrsZkzS43CYlfBjB8xJEulzoCMoBDfMBfYd7Cuv8ADhkRP4nFt7Qoduuzye//AIdBdOAwKQxJFEoSNAFVV6ADoBXorzSZjEsgiMiCRgWVCw1kDqQt7ke9emgh/FHNHL8BKUmlvMo3SNCzgG2xPyj1sT2ro4qHC5xl7KH8TDzrYMuxBB2I1DZlYdx1HSq5x/w9iWXFTSYtnaXxHiGkKRIxLKZG3DDfewW/XbpUs5ScEz5ZhJIsRIjF5PECpchfKAfMQL30jtYfegkHCfCsOX4ZcPADpBJJaxZmPUsQAL9B06AV2aUoBrOmWQnLeLfDUgJJMV81reHOLqOvW7AA9yBtvatF1nXnvH4OdQzADeKN/LsxKOwNzbrsBf2FB7PiEwCwywtFhkjEwZpZlRbu+3lJtsQLsT1bV/LXR+HLOZys+HZGOHWzo9vKrk+ZL99QOr20n1qbcx+Xv9rwQgT+CYyXF01KdQAN9wbi22/rtXS5fcIHLcEMMZfFIdm1W0jzG9gCTb9et6CS0pSgUpSgUpSgUpSgUpSgUpSgUpSgh3NfJsVisskiwn7QkFlBsXjHzICe522uLgEd7HNkEMmBdvxWADkG1sQsygML7eR0B9d79q2JVNfEdm0yQYeBbiGUs0hANiyadCk9Lblreqg9qCqsPxPg/F1SZVCU6lUnxK77XsS7ADrtbv1231ak8MEaKWSJAAqAsFAAFgBc9hWRcmx6oqrDhBLiSTZ31SW/h0RAAXHq2se1Tccos5zB1nxTgM9rmeS7qp3+RQdNr/JtbpYUGg8FnUE37KaKTr8jq3Q2Pyk99q9tZ0z7kJjcKglwswxDL5iEBjlBBFtG51evUHba9e7hbnpiMGRhsyhdyhCmQgriFH86v85t/hO3frQWbxtyvwmZAtIpjntZZo9m9RqHRx9d9zYiqex2GzjhxvJIXwpbyn54D3sVbeNjbe1r9ietXfwvx9gswW+HmBbvG3llG1/lbcj3Fx13qQPGGFiAQeoPSgq3i7iB8bwpJiZECPIillF9NxOi7X3sbX79a+Xw44hTl0yA+ZcQSfoyR6f9Jqzc2ypMRh5IJACkiFCLA7EWuAe46j3AqgeV2bHJ84mwWJbSkjeET+54gN4X36BgbX9GF+lB2OfkAgx+AxnX90i5/wBk4cdu/iEVdmExSyRrIhDI6hlI6FWF1I+oINRjmXwSMzwJiUgSodcTG9tYB2O+wYbE72622qrOBebUuVD8BmMMmmJtIb/aRjspVtmQdiD06XFqDQFKj2VcwcvxAHhYyEluis4V72vbS9m/pXxzvmVl+FjLyYqJiBskbCSQ3FxZUJO/qbD3oPfxXxRDl+FfET30rYALbUzH5VW5G5/yBPavPwVxpDmeHM0IZQGKMr21Kwsd7EjcEHY96z7xbxbieIMdHDCjiPUBFF1tfZpHKj7k9FA+pOgOBuC4sswiwR+ZvmkksAzv3Jt2HQDsPuSEirOPxEYwNmcSDrHAt9/4mc/atGO1gSe1ZqwmLXN+J1kOnwfGuL+UGKH9ncNe5bSot3LW27B2uDefWJ/FRxY1YvAchC6oVZL7K3zWIva+3S9vQ34DVCfEJnWFlOHiieN54yxfRYlVIFlLD1O+n77bXubhKNlwGFDgq4gjDAm5BCLcEkCg61KUoFKUoFKUoFKUoFKUoFKUoFKUoFefHZfHMmiaNJEvfS6hluOhswIr0UoPLhcqhiJMcUaE9SiKp/4QK9VKUCuBxPwLg8wA/Ewh2AsrglZAPZl3t7G4rv0oM98VcgMTh28TASGZV3CsQk4PfSRZW9eqn2Pfm5FzizLLZPAxSmZY/IY5vLKthYecDVtb94Nf+taWrl51wxhcWFGJgjl0HUusXIO3frY2Fx0Pe9B7cBixLEki9HVXGxGzAEbEA9+4qreenL04qIYzDpeaIWkC9Xi63t3Kbn1sT6CrYAr9oKS5Xc7V0phcwbSwssc56EdAJfQjYa+h726myOLuBcJmkQEyAtb8uZLeIo6jS3Qr7G43+9RbmDyRhxzmbDMuHnNy/lJjkJ7kA+U+pAN+471VTxZ1kcmkGaNL3Gn8zDNbc9ivQegNvSgk+b/DdMG/u2KRkN9plZWG+wugYNt3sPpXnyv4ccUz2nxEMaA9Y9TsfoCFA+5r+ss+JDErfx8LFL6FGaM/e+sf5V24/iUhsNWDkBtvaRSL97EgXH2oLC4M5fYXLEIgQl2ADyvvI1vfoB7AAfWu/jMakSNJI6oii7MxAUAdbk1SebfEndLYbCWfuZnuoHsEsT+oqB4h83zyQeWWcLfSAoWFAx9TZB0tcm+3XagmHNLnT+IV8JgL+Ew0yTbguDsyICLhTexbqdwBbc8IciswOEinRQZXuXgYqjoLjw92NiSLkg2K7Dc3AsDgPl9gsplibGzxNj5LCNCwspbYaFPmY3BHidOtrVLMDzIhmnxKRo7QYWEyyYi35Z6kBB1cFVYhhsdO1xY0FW8G8lzBIuJzWSKCFDqEZlUFmBuNbA6QvfZiT7VfOBzCOZA8MiSIejRsGU+tipIqpOG8Y2Y4tZHOHle0ckpxN3SKKfzR4fDRGyh9AUtKdyxtv3lmHyOODOkODURq0MhxiR2Eeq6fhiyjYOxMhHQkKT63Cb0pSgUpSgUpSgUpSgUpSgUpSgUpSgUpSgUpSgUpSgUpSgUpSgV+EV+0oI9m/L/AYr9thIWN73C6Guet2jsTf3NR48iMqv8AspB/5z/96sKlBDMu5P5XCysuEVmU3Bkd33HqGbSfuKk+KwbCAxwFYjp0odIKp2uF6bDcDpcC+1eylBXWO5PRS42KZpWMSDVKG3nnlJNzJJsdBU6dAsLbAAGu5mPLnCzTvK3jKJEWOSKOZ44XVAVTUsZF7KdNr2t2qU0oK8g5ORKyXxUpEY0IfDw4mVALIom8MyDSNgQbjtba01yfJYsLH4cK6VuWJJLMzHqzMxLMx9SSdh6Cvd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9818" name="AutoShape 10" descr="data:image/jpeg;base64,/9j/4AAQSkZJRgABAQAAAQABAAD/2wCEAAkGBhQSEBUUExMWFRQWGCAXFxgWFxkcFRwYHB4aHBUcGx0XHyYeGx8jIBgaHy8gJSgpLCwsHR8xNTAqNScrLCkBCQoKBQUFDQUFDSkYEhgpKSkpKSkpKSkpKSkpKSkpKSkpKSkpKSkpKSkpKSkpKSkpKSkpKSkpKSkpKSkpKSkpKf/AABEIALwBDAMBIgACEQEDEQH/xAAcAAEAAwEBAQEBAAAAAAAAAAAABgcIBQQDAQL/xABHEAACAQIEBAQEAwUFBgMJAAABAgMAEQQFEiEGBzFBEyJRYQgycYEUI5EzQlJioRUkcrGyQ4KiwcLRU4PhFxglkpOz0uLx/8QAFAEBAAAAAAAAAAAAAAAAAAAAAP/EABQRAQAAAAAAAAAAAAAAAAAAAAD/2gAMAwEAAhEDEQA/ALxpSlApSlApSlApSlApSlApSlBWHNXmXicrxeFEcatC6s0ga12swBCkboQO+4OrobVZOExIkjV1vZ1DC/WxFxf9aob4jsWr4vCwqbyLGxIH87AJ9zoO309avLJMGYsNDGescaIfqqgHoB6UHtpSlApSlApSlApSlApSlApSlApSlApSlArjcW8VRZdhWxEwYqpAAQXYsxsALkAfUmuzVW/EPjNOVolx+ZOosetlV22+4H60Er4J5h4XNEYwFldPnjcWdQSQDsSCDbqCfe1Seqd+G/LQMLiJtA1NKED9yqqCV9hdr/8A8q4qBSlKBS9V1x5zpw2AJiiAxE9twrDw0O9tbC+/8o3+lVHiOZedZhIfAeUdPJhY2Cjt+6C3fu3p7UGoL1+3rL7cA5/PaR48Sx3sZJwGG9zs8gIuQD07CvvJjOIstsGOLChdW9p4woPc+dR9Lg29rUGmaVnfK/iGx0J04mCKW3XYxSd+trr3H7o6e9TfJviDwEiDx1lge4BGnWv1DJvb6gGgtGlcLL+OcDOFMeMgbV0HiKGv6aWIYH2tXoxfFeDiJEmKgQgXIaVAbfQm9B1a53EGfRYPDyTzNpRBc+pP7oHqSdgKhHEnPfL8On5DHFSbWVAyrv8AxOy2H0AJ7VS+b59mGfYwIAz3b8uFL+FGt7XPYWvu7f8ApQdfhFJs8z8TyA6Ffxn3uEjT9kl9u4VLjc3J9a0yKifLngGPK8L4YIeZ/NLIBbUeyjvpXewPue9SygUpSgUpSgUpSgUpSgg+Rc2cPicykwPhyRSKzIhcbOyX1iw3XZSRfqB2O1Tis08VD8NxYGHm/vUUlr/x+GSNunUitKig/aUpQKUpQKUpQKo34lsUf7lHc2/Ncixtf8sLvaxI82wO1xfqKvKs6/EZir5jClvkgB9jqd/+1BZnI7AiPJYCLXkZ5DtbfWy/fZBvU+qO8vMN4eVYNSoUiBCQLdSoJO2297/epFQKrfnbx0+AwaxQNpnxBKhgbMiC2th3ubhQe1yeoFWRWa+aSnG8SDDlzp1wwL/IGC67bfxOxvvQejlLygGOUYrF3GHv5I9wZbdST2S+225selt9AZVk8OGjEUESRRj91FAHQC5t1NgNzcmvrgsGkUaRxqFRFCqo6BQLKP0FfegUrzz5hGjqjyIrvsisyhmP8oJuftXooIRzX4QixeXYhtCCaOPxEk0jX+XdtOq2qxGoWv3qiOWPAsWazTQvM0TpHrTSAb76TcHsLr0NaiznDCTDzIdw8bqbdd1I/wCdZz5AYrRnGm37SF0+ltL/APRb70HSzH4ccYr/AJOIgkS2xfWjX9LBXH3vXgw3w+Zkw8xw6ezSMfX+BG6f86tPnsD/AGNIwdlKyRnym1/Nax9R5r/UCv45E59LisrPjOztFM0QZiSxUKjrcnfbWR9AKCF5L8N0h3xWKVd/lhUtt/ifTb/5TVvcNcGYTAJpw0KobBWe15Gt/Ex3O+/p7V26UClKUClKUClKUClKUClKUGZ+eUmjPNYO4jiba4IIHr67XuK0nhZtaK38QDfqL/8AOs6/ESgGaRkAAnDKT7nXKN/XYAfatBZLIGw0LDoY0PUHqo7qSD9QSKD20rhca8Ux5fgpMRIwBAIjHXVIQdCge5H6A1XvIri7H4xp1xLNLAouJXG4kJHkDbAjTdrWNtul7ELfpeq05uc1f7OUQYbS2KcXOoEiND0YjoWPYH0uQRYGncDzVzeM+KMTK63F/EUNGd723G1+mxFBq2lV1yx5ux5l+TMqxYoC4Vb6JFAuSl7kEb3Uk7bgne1i0Csvc6pzLnkqC91EcYv0voU7egu3+dagNZTRRjOJO2mXHX3OpSokvbbqCBb70GqMJHpjUeigfoLV9a/BX7QKoPnFgpcBnOHzJASjFDe+2uMAMna2pAPrdvTa/K4/FfCsGYYZoJ1up3Vh8yPYhWX3F/odwaD05FncWLw8c8Lao5FuD3HqGt0YHYjsa/jPeIcPg4jLiJVjQdz1J62UDdj7DeqGx/JrNsC7NgpS6XNjDMYpSv8AMpK79rAnpXPTlBnOLdWnU+Y2LzzqzKOhJGpm7dhvtQeDiziSbO83Q4dWF2WLDr+8qgkh2texuS5PYD2vWqIwQBfc23qJcBcs8NlaXQeJOy2eZvmPS4UdEW/br0uTUvoPxqy/ykfw+IYlIIJeVLdCDok6jbpbpWoDWX+HMSY+KQdifx0iEn+d5EY7W3sxP1oLm524cvkmIt+6Uf7CRf8AvUW+GycnC4tb+USqwHYEqQx++lf0FT7mUgbJ8bcA/kOd/UC4P2IBqrfhrnUTYxP3ikbDbsGcH/UKC+KVw+LeMcPl0BmxD27Ki7u7dgo+3U2A7mqnk+JVvEOnBAx6trykPp+ykA/0oL0pXB4O4ygzLDiaA97OhI1o3owHqNwehrvUCvy9UbzO53TRzyYXAFVEZKPNYM2sHzCO5KgDpcgm97W6mE4XPs9YNiEkx7KbXYCRk3tawsV9NwKDUeKxiRrqkdUW4F2YKLnoLnua+hcAXvt1v2tWWOJuac+PwAwuLQGRHV0lTyk2BDCRehJDdRb6Vb3IjN/xGU+G/mMMjRnVc+Q2ZRv28xFvQUEh4Y5mYLHzvDBITIl7BlK61Xqyeo/Q+wqPcbc8sLgpGhhQ4mZDZ9J0xKe4L2NyPQA73uRa1UhnbyZVmuJXCs0ZjeSNCfm8NwQO1j5WBBt6Gu/ys5TNmRM+ILR4VTa42eRvRbg2Ud2t7De5AdT/AN4/G+Jf8NhvDv8ALaXVp9NWu1/fT9quPgXjiHNMN40QKsp0yRm10a1+3UHse/oOlc6Xk9lngGJcKgOgoJNzIDawa5O7DrVRcms1bAZ0+EkIAlLYd99vFQnR3sdwVHX5tqD3fEhhiMdhnvs0BW1uml2JN+99Y+lverj4BxStlODYHyjDRgk7bqiq3X3U1V3xLQD+5PbzHxVv7DwiP6k1Gsy5olciw2BgYCRkZJyAfLGGYKlz3cWJI7el9g8/NXjJs2zBYcOS8MZ8OED992Nmf18xsB7Aepq/OBOEUy3BJAu7fNI38UhtqP02AHsBVCcicVCmboJlUsyMsTMflk7WubXZdSjvvt1rTpoMqw4T+1eIWR2BSbEtc3C/lKSbC3fQth13tWn4MohSAYcRp4ITQIyLpotaxBvcW9b3rNHEvi5LxA8yxiyytNECPK0UmrYWPYMy/Ufap5iPiUhFtGDlPrqkVbH2sGv/AEoJBlvJXD4fNUxsMhSNDqWADYPYjZr307302Ppe1WPVWcNfEDg8RII543wxbYMxDx32sCVAIvfra3vVpA0HkznGiHDyyk2EcbOTa/yqW6d+nSswcn8uOIzrDm9tDGZv9wE2H1Nh9L1qTHYNZYnjcXSRSjD+VgQf6Gq/4D5NR5bjXxIxDS+UrGpUKQG+bWQfMewsBQWOKUpQKUpQKUpQKUpQfhrMGeQHD8UnSFH99RwOotIyN37+e/1rUFZf5nytFxHI9rESxOtx1ssZB+lxQaK4sW+AxQO/5En+hqz7yQ4ijwc+MllvoXClyR/K6bfUlgB9a0fmEWuGRbA6kYWIuDcEWI7j2rFIkZdQBIuNLDpcXBsfuoP1AoJdI2L4gzXa5ZzsL3WGAG/Xbyrq+5PqavDLOSOXRYZomi8V2WzTPfxNVjuljZLXvYe171z+QnCS4fAfimH5uJ3v6RA2Qfcgtf3HpVo0Ga+VuObLM+bCSMdLu2GYi4UuCRE1j6sLD0Dmrt5k8SfgssnmBs+nRHvY638q237XLbfwmqT5pwrhuJFkDaQzwzMdxpN1DG4/wX+9Tj4jZrZfAoa2qfcX6gI/bva4oIJyN4KjxuMeWZdUWHCsFPytIT5AwPUAKxt32rStqrbkBlwjykPYXlldiR1IU6AD9NJ/X61ZVBWPOfl/BiMHNi1UJiIV1l1XeRVFir+u3Q9relcP4asSTDjI9tKvGw23uwcN/RF/rVmcdxBssxgYXH4eT+iMR/UCqe+G7GAYrFR33aJWAt/C1jv2+cbe/tQRHmzg/wD47iUUBdci22sLsib/AHJJv9a03w3k64XCQ4dQLRRqh0iwLAedre7Xb71nTna4GeuSLgLESCL7BFuLd/pWmcO10UjoQKD6VmHj3E/huJnlTqmIik7dbRse1u5rT1Zi5zxiPPnYG1xE5PodK7/8NBOviQiU4TCtbzCZgD3AKbj76V/Sq15V8v2zPFjUD+GiIaZvXuqD3a3boLn0vbfP/D+JlCyKLhJka9/3WDLf3uWWvH8N2LvgcTHbdZ9V/XWii328P+tBC+b/AAx/ZeZQ4rDKscchEkYUaVSWMrqAC2sPlbb1PpWgOHM8jxmFixERBWRQ23Y/vKfdTdT9KinOjhU43LHK/tMPeZdrkhQfEUW9V3+oH1qG/Dtxax8XAyG4UeLDc9BcCRR7XIb7t60FmcWcJYHHaUxccZdhpja4Wba5sjfMepOnce1Rj/2AZZ6T/wD1f/1qtufKSxZwsniHeJHiK7MgUkbeh1qzX9xWhslxomw0MgbWHjVw1rXDKDew6XvegofmpyZiwOGOLwsjeGhUSRyEEjUQoZW2vuRcEHre/arD5H8SPi8rUSFmeBjCWbuoAZN+9lYL9q+nO7N1hyeZbgNMViUHvdgX79lB37bVFPhqjbwcYxB0mSMA32JCvqAHYgFd/celBdBNqA3qs/iBxqplWgtZpJkCjffTdm6bdr71zvhwlc4LEBnJRZgEQgWUlbuQevmuu3bT7mgt6lKUClKUClKUClKUCs08/cOY85D3+eGNx7WLpb9Y7/etLVnn4j8JbH4eS/zQabW6aHc3v7+J/SgvvKsYJcPFKpusiK4O+4YBgd9+9YxzP9vL/jb/AFGtbcu8UZMpwbEAHwEG38qhR/prO+GwStxN4bqChzAgqRtp8Y2FvS1BpfhfAeBgsNEP9nCi9LXsoBNuxPWupX4K/aDO3xG4cDMYHB3aCxFj+672N7WN7+pO29ri8g5yQmfIcFiEuyr4bM1t9Lx2BNxcXaw6jcjrtXg+JX9rgv8ABJ/qjqc8JZMuYcNwYeYnTJAEvYXXSSIyPddKkfSg5/w+5usmVmHUNcMrArtfS/nU2vexJYX9rdqs+sq5DnuJ4ezORXTUATHKhuokS90ZT2/iU2PU+tXRgOe2VSJd5niP8LxSE9PWJWHt1oOtzUzo4XKcTICAxTw16dZCE6MCDYMTb0BqkOQeZeHnCp/40bp+g8Qf/br+ub/NFcyZYMOCMNG2rUwszvYi9j8qgE2B33JNugjfLTMhh82wkhNgJQpPs4KH+j0En+ILDhc3BA3eBGb63dftsorQfDOP8fBYeW9/EiRultyoJ27b32qmPiQy2TxsLPp/L0NGW7Bw2qx9Lg7etj6VZfKSVmybCa+ojI6W8oZgv/CBv360EvrNHxA4XRm+q99cCN9La0/6L/etL1TXPTl/isXNBiMMjTWXwmjW113Zg30Oog+lh60Hv5j4wz8Kxy7EtHh3Yr8tzo1fSxuK4vw1Y5bYyL968cg36jzqduuxtv7ipzhOAjNkMeX4khXEQXUPMEcElGFiNWk2771yOUnKybK5Z5Z5EZnURoI7kaQ2osdQBvsNvrQWZIgIIIBB2IPQjuDWVM9w8uSZ2xjJHhSeJGbWDRNvpO1iCpKG22xrVtcTP+C8HjXjfE4dJWj+Ute9vQ6SNQ72NxQR3mbwUubZerxAfiEXxISepBALIbfxC3+8B71SnDHNHMMqRsKFUqj/ALOdG1Ib3cCxBF99j6kitTogAAAsBsAOlcPO+BsDi2L4jCxSObXcrZzboCy2a33oMy47OcfnuMjjdjK7G0aKNMSA/MbDoANyxubDcmtMcDcKpl2Biw62LKLyMOjSG2tt+19h7AV9eHuDMHgb/hsOkRbqwBLkE3tqa7Wv2vbpXaoI/wAb8GRZnhTBKWWx1o62urgEA2PUbm47+orz8v8AgSPKsMYUkaRnbW7sLXPQWUE2AAHc96lFKBSlKBSlKBSlKBSlKBVD/EphrS4OS+xWRbd9ihv/AMVXxVNfEnCPw2Ea3mEjgH2Kgn+qigmnKTF+JkuENrWjKdb/ACsy/wBbXtVE8SSCLiZ2B0acarXva3nUsbnp1NW58P0+rKLXB0TyLte4voaxvsT5r7bWI73qH8y+VOOxGbtNholeOYq+oMqhCAqtr1Eb3Gra9wfW9BfQr9r+YwbC+57kCwv327V/VBVHPjgzFY2PDyYZDL4RYMiga/Ppsw7kDTYj3v62lvLHKJ8LlcEOJXTKgYFbqbDWxQXQkdCO5qVUoOFxVwVhcxQLiYtWn5WBKut+tmHr6biqyx/w1RliYca6r2EkQY9d/MrL29qtvMs/w+HUtNPFEB11uq/5m9RbNOdGVwMF/EeISL/kqXA+pG1/a9ByOEeQuEwkolmkOKdTdVdFWLpbdDq1EXvubXttUG4x5SZh/a7yYWFXjllMyOCqonmDEPcjTYnt1A23uBKcf8SGFA/Jw0zm22sogv6bFj964GN+JKck+Fg4k221uzm/rsF26bf1oL3nwiyR6JUV1PzKwDKe/RtjvvX2UACw6e1Zqk5nZ9iifCEgHpBhthe9tyrH9T2r+F4Z4ixZbUMZ0sfFmMakG+1ncBr7joeu9Bo3G5xDCLyzRx/43VevT5iKj+Yc1crhNnxsRN7eTVJv/wCUrfrVO4P4e8wkIMssEd+t3Z2Hp8q2P61IMH8NS3Hi45iLbhIQN/Zmc7X/AJf0oJLjef2WJfS00tjYaIiAfceIV/rauLifiSw4vowkzfw6nRb/AFtqt/WurgPh8y5B5zPKbWOqQKL+oCKCP1NdF+U2TYePXJh0Cp5i8sslrDc6iXt/6UEIl+JZt9OAHtec/a4Ef/OuXN8R2NIsuHw6n1PiH+moV2M35hZDhWdcNl8WIcbalhjERIv0ZwSR7hTe+1RmTnWVbVh8swMLAnS3hAsFN9rrp3t32+lB94/iBzNjZY8OSewicn9BJXnfnDnRIPSwtYYYWO/U3U79ttvavbhfiHxSgasJhi38S61/pqP+dSvIPiKw0h04qCSD+ZD4ie99lYb+gNBBW5vZ2e5H0wy//jVmckOMsXjocQMW2sxOoWQqFJ1BiynSAp02Ha/m37V6OZ/MyTL4MNJhI0mWckiRtTRaQAQAVI3bVtv0Bqt8XnnEmIjaUJPFHqH7OJYtyTa1wHPoTv2vQaNpUZ5c5lLNl0BxLhsQFtJZlZup0atGwYppNutSagUpSgUpSgUpSgUpSgVw+L+EIMywxgnBtfUrKbMrgEBh2NrnY7Gu5Sg4HBXBkOWYbwISzAsXZnI1M5CgnYADZQLe3frXfqOcScwsDgQfHxCBwL+Gh1Sm97WVd+x3Nh71U3EXxEzSEpgcOIxcgPL53I7EILKp9iWoL3xGKSNSzsqKOpYgAfUnaoPn3OzLcMXUTGaRbjTEpI1DtrNk+4JGxqp8NwBneb/m4hnCE6lOJdlXe26RgEgW9FAqb5B8OmGjIbFTvOf4UHhp99yx+xFBws6+I6Z/LhMKqXNg0pLsfSyppAP3NcVcdxFmYsv4nw2/hAgisbG2ryAjcdzt671fGS8D4HCWMGFiRl3D6AZASLHztd+nvXdtQZ6yv4dsZJZsRiIoieoAaR/b+Ef1/wC1SfKvhxwq2OIxM0p9ECxr1731Hpt1FT/izjnCZcitiZNJe+hVBZ2t1sB2HqdtxXEybnVlmIZV8cxMw6TKUH0LboD96D6YTkzlUen+6Bivd3ka/wBQWsf0ruZTwvgYCRh8PAjfvaETVvbYm1+w29qhPPTjWTCYOOKB9L4ksNanzCNQNekgbX1AXvcDp6io3yvMMl/CY7XoOIGoBWJ22bRLtpOpSDa579CKDVdq/bV8cJiBJGrqQVZQwINwQRcEHuN6+xNApVLcZfECYsT4WBiSVENnkfUVe3URhSLAb+Y3v2Ftz68Tz9hbK3mjXRjLiMREggOQT4g7tGLHte9get6CR8xea8GWAxgeLiit1jHyrfo0h7DY+Ubn2BvVO4ThvN+IJRNIW8K9hJJ5YUHW0a9T1/dB9zXT5UcsTmUhx2NJaDWTpJ80z3uxY9Qtzv3J26VobD4dURURQqqAqqBYBQLAADoANrUFa8MchMDhwGxGrFSd9fliv7Iu5/3ifpU8y7hvDYddMOHijXuEjUXt0vYXPU9ap/iLG46XiyCNSyrGyaApYJ4Hzys3QG4LBvoB6Va/GXE65fgpMU6l/DAsoNrsxCqL2Nhc9aDptl8ZFjGhB2IKrb/KoPxTyUy/FRnwohhpd9LxCy3/AJk+Vh9LH3r++VPMeTNUnMkCxmJgAUYlSH1FRY73AXc339B0qe0GX8j4pxvD+MbDYhC8QN2hY+Q3+WSIkEAm1wQLHcEX6dbPeDsdm+JlxjTxpgWu8U00q+GsJPkXSpOllBsQQLG9zfraHNvgQZjgiUA/EQgvEfUdXQ+zW/UD3qqeWkDZnl+JykzmIhlxERKllsD+arWI21FGA9bneg9HLfEYTKsezvmuHeIoUZY1nszfu3/L0ELudWo9a0HhsSsiK6MHRgGVlIKkHcEEbEGsacSZQMLi5sOH1+C5jLadN2XZrC52ve2+4sdulaR5HY/xcmiGtnMbPGdW+mxuqj+UKy2oJ/SlKBSlKBSlKBSlKAaz5x9xRnGIzGfL4DJpDlVWBdLMhsV1ON7aSL3IHrWg6/NNBn/hT4ep5btj5PBAOyRlXdhsb6rlV6kdCdv1t3hnl5gcBY4eBRIBpMjeaQg9fMen2tUkpQKUpQKrfjXnfhcBM0CRviJU2fSyqittdSxvuB1sDY7He9rGlYBSSbAC5JNgB337VjfinAwwY2RMPOuIjVrrIASDv0OrZiO7C4NB0+Y/GKZnilxKo8baAjIzBlGkmxVhbYg3IsLH1vXd4F4QwGbQGFWfC4+NLg6i8UoBF3KsLgi9iqsOoIv0rjYbjPCyroxuXQPsAJMKBh5hY9/DHhtff90fXpa3+XHKSHCzw4+HFyOjRlkQqousibB2ViGtqB2A3A9KCuMJyvzOXG4fB4pJjBGfn1FoUiJBk8N91W9tl63ttUu+JGcCLBRW6mRr/wCEIP8Aqq7arrnPwBJmOFR4N58PqZU/jVtOtQb2B8oI23tba9BPMsw6xwxoosqoqqPQAAAb79BXK49xrw5Zi5IzZ1gcqfQ2NVdyz50rGn4XM3dXQ6UmcE7dNElhqBB/eN+u9rb3KwixMJF1kilTqCGRkYdjuCCDQU98O2T4doMRMwV8Rr8MhgCVj0gi1+zksD66QKgMXDEWYZ8+Gwi6MMZm+U3VYkP5jKd9jY6R/MoqQ8RcrsZkzS43CYlfBjB8xJEulzoCMoBDfMBfYd7Cuv8ADhkRP4nFt7Qoduuzye//AIdBdOAwKQxJFEoSNAFVV6ADoBXorzSZjEsgiMiCRgWVCw1kDqQt7ke9emgh/FHNHL8BKUmlvMo3SNCzgG2xPyj1sT2ro4qHC5xl7KH8TDzrYMuxBB2I1DZlYdx1HSq5x/w9iWXFTSYtnaXxHiGkKRIxLKZG3DDfewW/XbpUs5ScEz5ZhJIsRIjF5PECpchfKAfMQL30jtYfegkHCfCsOX4ZcPADpBJJaxZmPUsQAL9B06AV2aUoBrOmWQnLeLfDUgJJMV81reHOLqOvW7AA9yBtvatF1nXnvH4OdQzADeKN/LsxKOwNzbrsBf2FB7PiEwCwywtFhkjEwZpZlRbu+3lJtsQLsT1bV/LXR+HLOZys+HZGOHWzo9vKrk+ZL99QOr20n1qbcx+Xv9rwQgT+CYyXF01KdQAN9wbi22/rtXS5fcIHLcEMMZfFIdm1W0jzG9gCTb9et6CS0pSgUpSgUpSgUpSgUpSgUpSgUpSgh3NfJsVisskiwn7QkFlBsXjHzICe522uLgEd7HNkEMmBdvxWADkG1sQsygML7eR0B9d79q2JVNfEdm0yQYeBbiGUs0hANiyadCk9Lblreqg9qCqsPxPg/F1SZVCU6lUnxK77XsS7ADrtbv1231ak8MEaKWSJAAqAsFAAFgBc9hWRcmx6oqrDhBLiSTZ31SW/h0RAAXHq2se1Tccos5zB1nxTgM9rmeS7qp3+RQdNr/JtbpYUGg8FnUE37KaKTr8jq3Q2Pyk99q9tZ0z7kJjcKglwswxDL5iEBjlBBFtG51evUHba9e7hbnpiMGRhsyhdyhCmQgriFH86v85t/hO3frQWbxtyvwmZAtIpjntZZo9m9RqHRx9d9zYiqex2GzjhxvJIXwpbyn54D3sVbeNjbe1r9ietXfwvx9gswW+HmBbvG3llG1/lbcj3Fx13qQPGGFiAQeoPSgq3i7iB8bwpJiZECPIillF9NxOi7X3sbX79a+Xw44hTl0yA+ZcQSfoyR6f9Jqzc2ypMRh5IJACkiFCLA7EWuAe46j3AqgeV2bHJ84mwWJbSkjeET+54gN4X36BgbX9GF+lB2OfkAgx+AxnX90i5/wBk4cdu/iEVdmExSyRrIhDI6hlI6FWF1I+oINRjmXwSMzwJiUgSodcTG9tYB2O+wYbE72622qrOBebUuVD8BmMMmmJtIb/aRjspVtmQdiD06XFqDQFKj2VcwcvxAHhYyEluis4V72vbS9m/pXxzvmVl+FjLyYqJiBskbCSQ3FxZUJO/qbD3oPfxXxRDl+FfET30rYALbUzH5VW5G5/yBPavPwVxpDmeHM0IZQGKMr21Kwsd7EjcEHY96z7xbxbieIMdHDCjiPUBFF1tfZpHKj7k9FA+pOgOBuC4sswiwR+ZvmkksAzv3Jt2HQDsPuSEirOPxEYwNmcSDrHAt9/4mc/atGO1gSe1ZqwmLXN+J1kOnwfGuL+UGKH9ncNe5bSot3LW27B2uDefWJ/FRxY1YvAchC6oVZL7K3zWIva+3S9vQ34DVCfEJnWFlOHiieN54yxfRYlVIFlLD1O+n77bXubhKNlwGFDgq4gjDAm5BCLcEkCg61KUoFKUoFKUoFKUoFKUoFKUoFKUoFefHZfHMmiaNJEvfS6hluOhswIr0UoPLhcqhiJMcUaE9SiKp/4QK9VKUCuBxPwLg8wA/Ewh2AsrglZAPZl3t7G4rv0oM98VcgMTh28TASGZV3CsQk4PfSRZW9eqn2Pfm5FzizLLZPAxSmZY/IY5vLKthYecDVtb94Nf+taWrl51wxhcWFGJgjl0HUusXIO3frY2Fx0Pe9B7cBixLEki9HVXGxGzAEbEA9+4qreenL04qIYzDpeaIWkC9Xi63t3Kbn1sT6CrYAr9oKS5Xc7V0phcwbSwssc56EdAJfQjYa+h726myOLuBcJmkQEyAtb8uZLeIo6jS3Qr7G43+9RbmDyRhxzmbDMuHnNy/lJjkJ7kA+U+pAN+471VTxZ1kcmkGaNL3Gn8zDNbc9ivQegNvSgk+b/DdMG/u2KRkN9plZWG+wugYNt3sPpXnyv4ccUz2nxEMaA9Y9TsfoCFA+5r+ss+JDErfx8LFL6FGaM/e+sf5V24/iUhsNWDkBtvaRSL97EgXH2oLC4M5fYXLEIgQl2ADyvvI1vfoB7AAfWu/jMakSNJI6oii7MxAUAdbk1SebfEndLYbCWfuZnuoHsEsT+oqB4h83zyQeWWcLfSAoWFAx9TZB0tcm+3XagmHNLnT+IV8JgL+Ew0yTbguDsyICLhTexbqdwBbc8IciswOEinRQZXuXgYqjoLjw92NiSLkg2K7Dc3AsDgPl9gsplibGzxNj5LCNCwspbYaFPmY3BHidOtrVLMDzIhmnxKRo7QYWEyyYi35Z6kBB1cFVYhhsdO1xY0FW8G8lzBIuJzWSKCFDqEZlUFmBuNbA6QvfZiT7VfOBzCOZA8MiSIejRsGU+tipIqpOG8Y2Y4tZHOHle0ckpxN3SKKfzR4fDRGyh9AUtKdyxtv3lmHyOODOkODURq0MhxiR2Eeq6fhiyjYOxMhHQkKT63Cb0pSgUpSgUpSgUpSgUpSgUpSgUpSgUpSgUpSgUpSgUpSgUpSgV+EV+0oI9m/L/AYr9thIWN73C6Guet2jsTf3NR48iMqv8AspB/5z/96sKlBDMu5P5XCysuEVmU3Bkd33HqGbSfuKk+KwbCAxwFYjp0odIKp2uF6bDcDpcC+1eylBXWO5PRS42KZpWMSDVKG3nnlJNzJJsdBU6dAsLbAAGu5mPLnCzTvK3jKJEWOSKOZ44XVAVTUsZF7KdNr2t2qU0oK8g5ORKyXxUpEY0IfDw4mVALIom8MyDSNgQbjtba01yfJYsLH4cK6VuWJJLMzHqzMxLMx9SSdh6Cvd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9820" name="AutoShape 12" descr="data:image/jpeg;base64,/9j/4AAQSkZJRgABAQAAAQABAAD/2wCEAAkGBhQSEBUUExMWFRQWGCAXFxgWFxkcFRwYHB4aHBUcGx0XHyYeGx8jIBgaHy8gJSgpLCwsHR8xNTAqNScrLCkBCQoKBQUFDQUFDSkYEhgpKSkpKSkpKSkpKSkpKSkpKSkpKSkpKSkpKSkpKSkpKSkpKSkpKSkpKSkpKSkpKSkpKf/AABEIALwBDAMBIgACEQEDEQH/xAAcAAEAAwEBAQEBAAAAAAAAAAAABgcIBQQDAQL/xABHEAACAQIEBAQEAwUFBgMJAAABAgMAEQQFEiEGBzFBEyJRYQgycYEUI5EzQlJioRUkcrGyQ4KiwcLRU4PhFxglkpOz0uLx/8QAFAEBAAAAAAAAAAAAAAAAAAAAAP/EABQRAQAAAAAAAAAAAAAAAAAAAAD/2gAMAwEAAhEDEQA/ALxpSlApSlApSlApSlApSlApSlBWHNXmXicrxeFEcatC6s0ga12swBCkboQO+4OrobVZOExIkjV1vZ1DC/WxFxf9aob4jsWr4vCwqbyLGxIH87AJ9zoO309avLJMGYsNDGescaIfqqgHoB6UHtpSlApSlApSlApSlApSlApSlApSlApSlArjcW8VRZdhWxEwYqpAAQXYsxsALkAfUmuzVW/EPjNOVolx+ZOosetlV22+4H60Er4J5h4XNEYwFldPnjcWdQSQDsSCDbqCfe1Seqd+G/LQMLiJtA1NKED9yqqCV9hdr/8A8q4qBSlKBS9V1x5zpw2AJiiAxE9twrDw0O9tbC+/8o3+lVHiOZedZhIfAeUdPJhY2Cjt+6C3fu3p7UGoL1+3rL7cA5/PaR48Sx3sZJwGG9zs8gIuQD07CvvJjOIstsGOLChdW9p4woPc+dR9Lg29rUGmaVnfK/iGx0J04mCKW3XYxSd+trr3H7o6e9TfJviDwEiDx1lge4BGnWv1DJvb6gGgtGlcLL+OcDOFMeMgbV0HiKGv6aWIYH2tXoxfFeDiJEmKgQgXIaVAbfQm9B1a53EGfRYPDyTzNpRBc+pP7oHqSdgKhHEnPfL8On5DHFSbWVAyrv8AxOy2H0AJ7VS+b59mGfYwIAz3b8uFL+FGt7XPYWvu7f8ApQdfhFJs8z8TyA6Ffxn3uEjT9kl9u4VLjc3J9a0yKifLngGPK8L4YIeZ/NLIBbUeyjvpXewPue9SygUpSgUpSgUpSgUpSgg+Rc2cPicykwPhyRSKzIhcbOyX1iw3XZSRfqB2O1Tis08VD8NxYGHm/vUUlr/x+GSNunUitKig/aUpQKUpQKUpQKo34lsUf7lHc2/Ncixtf8sLvaxI82wO1xfqKvKs6/EZir5jClvkgB9jqd/+1BZnI7AiPJYCLXkZ5DtbfWy/fZBvU+qO8vMN4eVYNSoUiBCQLdSoJO2297/epFQKrfnbx0+AwaxQNpnxBKhgbMiC2th3ubhQe1yeoFWRWa+aSnG8SDDlzp1wwL/IGC67bfxOxvvQejlLygGOUYrF3GHv5I9wZbdST2S+225selt9AZVk8OGjEUESRRj91FAHQC5t1NgNzcmvrgsGkUaRxqFRFCqo6BQLKP0FfegUrzz5hGjqjyIrvsisyhmP8oJuftXooIRzX4QixeXYhtCCaOPxEk0jX+XdtOq2qxGoWv3qiOWPAsWazTQvM0TpHrTSAb76TcHsLr0NaiznDCTDzIdw8bqbdd1I/wCdZz5AYrRnGm37SF0+ltL/APRb70HSzH4ccYr/AJOIgkS2xfWjX9LBXH3vXgw3w+Zkw8xw6ezSMfX+BG6f86tPnsD/AGNIwdlKyRnym1/Nax9R5r/UCv45E59LisrPjOztFM0QZiSxUKjrcnfbWR9AKCF5L8N0h3xWKVd/lhUtt/ifTb/5TVvcNcGYTAJpw0KobBWe15Gt/Ex3O+/p7V26UClKUClKUClKUClKUClKUGZ+eUmjPNYO4jiba4IIHr67XuK0nhZtaK38QDfqL/8AOs6/ESgGaRkAAnDKT7nXKN/XYAfatBZLIGw0LDoY0PUHqo7qSD9QSKD20rhca8Ux5fgpMRIwBAIjHXVIQdCge5H6A1XvIri7H4xp1xLNLAouJXG4kJHkDbAjTdrWNtul7ELfpeq05uc1f7OUQYbS2KcXOoEiND0YjoWPYH0uQRYGncDzVzeM+KMTK63F/EUNGd723G1+mxFBq2lV1yx5ux5l+TMqxYoC4Vb6JFAuSl7kEb3Uk7bgne1i0Csvc6pzLnkqC91EcYv0voU7egu3+dagNZTRRjOJO2mXHX3OpSokvbbqCBb70GqMJHpjUeigfoLV9a/BX7QKoPnFgpcBnOHzJASjFDe+2uMAMna2pAPrdvTa/K4/FfCsGYYZoJ1up3Vh8yPYhWX3F/odwaD05FncWLw8c8Lao5FuD3HqGt0YHYjsa/jPeIcPg4jLiJVjQdz1J62UDdj7DeqGx/JrNsC7NgpS6XNjDMYpSv8AMpK79rAnpXPTlBnOLdWnU+Y2LzzqzKOhJGpm7dhvtQeDiziSbO83Q4dWF2WLDr+8qgkh2texuS5PYD2vWqIwQBfc23qJcBcs8NlaXQeJOy2eZvmPS4UdEW/br0uTUvoPxqy/ykfw+IYlIIJeVLdCDok6jbpbpWoDWX+HMSY+KQdifx0iEn+d5EY7W3sxP1oLm524cvkmIt+6Uf7CRf8AvUW+GycnC4tb+USqwHYEqQx++lf0FT7mUgbJ8bcA/kOd/UC4P2IBqrfhrnUTYxP3ikbDbsGcH/UKC+KVw+LeMcPl0BmxD27Ki7u7dgo+3U2A7mqnk+JVvEOnBAx6trykPp+ykA/0oL0pXB4O4ygzLDiaA97OhI1o3owHqNwehrvUCvy9UbzO53TRzyYXAFVEZKPNYM2sHzCO5KgDpcgm97W6mE4XPs9YNiEkx7KbXYCRk3tawsV9NwKDUeKxiRrqkdUW4F2YKLnoLnua+hcAXvt1v2tWWOJuac+PwAwuLQGRHV0lTyk2BDCRehJDdRb6Vb3IjN/xGU+G/mMMjRnVc+Q2ZRv28xFvQUEh4Y5mYLHzvDBITIl7BlK61Xqyeo/Q+wqPcbc8sLgpGhhQ4mZDZ9J0xKe4L2NyPQA73uRa1UhnbyZVmuJXCs0ZjeSNCfm8NwQO1j5WBBt6Gu/ys5TNmRM+ILR4VTa42eRvRbg2Ud2t7De5AdT/AN4/G+Jf8NhvDv8ALaXVp9NWu1/fT9quPgXjiHNMN40QKsp0yRm10a1+3UHse/oOlc6Xk9lngGJcKgOgoJNzIDawa5O7DrVRcms1bAZ0+EkIAlLYd99vFQnR3sdwVHX5tqD3fEhhiMdhnvs0BW1uml2JN+99Y+lverj4BxStlODYHyjDRgk7bqiq3X3U1V3xLQD+5PbzHxVv7DwiP6k1Gsy5olciw2BgYCRkZJyAfLGGYKlz3cWJI7el9g8/NXjJs2zBYcOS8MZ8OED992Nmf18xsB7Aepq/OBOEUy3BJAu7fNI38UhtqP02AHsBVCcicVCmboJlUsyMsTMflk7WubXZdSjvvt1rTpoMqw4T+1eIWR2BSbEtc3C/lKSbC3fQth13tWn4MohSAYcRp4ITQIyLpotaxBvcW9b3rNHEvi5LxA8yxiyytNECPK0UmrYWPYMy/Ufap5iPiUhFtGDlPrqkVbH2sGv/AEoJBlvJXD4fNUxsMhSNDqWADYPYjZr307302Ppe1WPVWcNfEDg8RII543wxbYMxDx32sCVAIvfra3vVpA0HkznGiHDyyk2EcbOTa/yqW6d+nSswcn8uOIzrDm9tDGZv9wE2H1Nh9L1qTHYNZYnjcXSRSjD+VgQf6Gq/4D5NR5bjXxIxDS+UrGpUKQG+bWQfMewsBQWOKUpQKUpQKUpQKUpQfhrMGeQHD8UnSFH99RwOotIyN37+e/1rUFZf5nytFxHI9rESxOtx1ssZB+lxQaK4sW+AxQO/5En+hqz7yQ4ijwc+MllvoXClyR/K6bfUlgB9a0fmEWuGRbA6kYWIuDcEWI7j2rFIkZdQBIuNLDpcXBsfuoP1AoJdI2L4gzXa5ZzsL3WGAG/Xbyrq+5PqavDLOSOXRYZomi8V2WzTPfxNVjuljZLXvYe171z+QnCS4fAfimH5uJ3v6RA2Qfcgtf3HpVo0Ga+VuObLM+bCSMdLu2GYi4UuCRE1j6sLD0Dmrt5k8SfgssnmBs+nRHvY638q237XLbfwmqT5pwrhuJFkDaQzwzMdxpN1DG4/wX+9Tj4jZrZfAoa2qfcX6gI/bva4oIJyN4KjxuMeWZdUWHCsFPytIT5AwPUAKxt32rStqrbkBlwjykPYXlldiR1IU6AD9NJ/X61ZVBWPOfl/BiMHNi1UJiIV1l1XeRVFir+u3Q9relcP4asSTDjI9tKvGw23uwcN/RF/rVmcdxBssxgYXH4eT+iMR/UCqe+G7GAYrFR33aJWAt/C1jv2+cbe/tQRHmzg/wD47iUUBdci22sLsib/AHJJv9a03w3k64XCQ4dQLRRqh0iwLAedre7Xb71nTna4GeuSLgLESCL7BFuLd/pWmcO10UjoQKD6VmHj3E/huJnlTqmIik7dbRse1u5rT1Zi5zxiPPnYG1xE5PodK7/8NBOviQiU4TCtbzCZgD3AKbj76V/Sq15V8v2zPFjUD+GiIaZvXuqD3a3boLn0vbfP/D+JlCyKLhJka9/3WDLf3uWWvH8N2LvgcTHbdZ9V/XWii328P+tBC+b/AAx/ZeZQ4rDKscchEkYUaVSWMrqAC2sPlbb1PpWgOHM8jxmFixERBWRQ23Y/vKfdTdT9KinOjhU43LHK/tMPeZdrkhQfEUW9V3+oH1qG/Dtxax8XAyG4UeLDc9BcCRR7XIb7t60FmcWcJYHHaUxccZdhpja4Wba5sjfMepOnce1Rj/2AZZ6T/wD1f/1qtufKSxZwsniHeJHiK7MgUkbeh1qzX9xWhslxomw0MgbWHjVw1rXDKDew6XvegofmpyZiwOGOLwsjeGhUSRyEEjUQoZW2vuRcEHre/arD5H8SPi8rUSFmeBjCWbuoAZN+9lYL9q+nO7N1hyeZbgNMViUHvdgX79lB37bVFPhqjbwcYxB0mSMA32JCvqAHYgFd/celBdBNqA3qs/iBxqplWgtZpJkCjffTdm6bdr71zvhwlc4LEBnJRZgEQgWUlbuQevmuu3bT7mgt6lKUClKUClKUClKUCs08/cOY85D3+eGNx7WLpb9Y7/etLVnn4j8JbH4eS/zQabW6aHc3v7+J/SgvvKsYJcPFKpusiK4O+4YBgd9+9YxzP9vL/jb/AFGtbcu8UZMpwbEAHwEG38qhR/prO+GwStxN4bqChzAgqRtp8Y2FvS1BpfhfAeBgsNEP9nCi9LXsoBNuxPWupX4K/aDO3xG4cDMYHB3aCxFj+672N7WN7+pO29ri8g5yQmfIcFiEuyr4bM1t9Lx2BNxcXaw6jcjrtXg+JX9rgv8ABJ/qjqc8JZMuYcNwYeYnTJAEvYXXSSIyPddKkfSg5/w+5usmVmHUNcMrArtfS/nU2vexJYX9rdqs+sq5DnuJ4ezORXTUATHKhuokS90ZT2/iU2PU+tXRgOe2VSJd5niP8LxSE9PWJWHt1oOtzUzo4XKcTICAxTw16dZCE6MCDYMTb0BqkOQeZeHnCp/40bp+g8Qf/br+ub/NFcyZYMOCMNG2rUwszvYi9j8qgE2B33JNugjfLTMhh82wkhNgJQpPs4KH+j0En+ILDhc3BA3eBGb63dftsorQfDOP8fBYeW9/EiRultyoJ27b32qmPiQy2TxsLPp/L0NGW7Bw2qx9Lg7etj6VZfKSVmybCa+ojI6W8oZgv/CBv360EvrNHxA4XRm+q99cCN9La0/6L/etL1TXPTl/isXNBiMMjTWXwmjW113Zg30Oog+lh60Hv5j4wz8Kxy7EtHh3Yr8tzo1fSxuK4vw1Y5bYyL968cg36jzqduuxtv7ipzhOAjNkMeX4khXEQXUPMEcElGFiNWk2771yOUnKybK5Z5Z5EZnURoI7kaQ2osdQBvsNvrQWZIgIIIBB2IPQjuDWVM9w8uSZ2xjJHhSeJGbWDRNvpO1iCpKG22xrVtcTP+C8HjXjfE4dJWj+Ute9vQ6SNQ72NxQR3mbwUubZerxAfiEXxISepBALIbfxC3+8B71SnDHNHMMqRsKFUqj/ALOdG1Ib3cCxBF99j6kitTogAAAsBsAOlcPO+BsDi2L4jCxSObXcrZzboCy2a33oMy47OcfnuMjjdjK7G0aKNMSA/MbDoANyxubDcmtMcDcKpl2Biw62LKLyMOjSG2tt+19h7AV9eHuDMHgb/hsOkRbqwBLkE3tqa7Wv2vbpXaoI/wAb8GRZnhTBKWWx1o62urgEA2PUbm47+orz8v8AgSPKsMYUkaRnbW7sLXPQWUE2AAHc96lFKBSlKBSlKBSlKBSlKBVD/EphrS4OS+xWRbd9ihv/AMVXxVNfEnCPw2Ea3mEjgH2Kgn+qigmnKTF+JkuENrWjKdb/ACsy/wBbXtVE8SSCLiZ2B0acarXva3nUsbnp1NW58P0+rKLXB0TyLte4voaxvsT5r7bWI73qH8y+VOOxGbtNholeOYq+oMqhCAqtr1Eb3Gra9wfW9BfQr9r+YwbC+57kCwv327V/VBVHPjgzFY2PDyYZDL4RYMiga/Ppsw7kDTYj3v62lvLHKJ8LlcEOJXTKgYFbqbDWxQXQkdCO5qVUoOFxVwVhcxQLiYtWn5WBKut+tmHr6biqyx/w1RliYca6r2EkQY9d/MrL29qtvMs/w+HUtNPFEB11uq/5m9RbNOdGVwMF/EeISL/kqXA+pG1/a9ByOEeQuEwkolmkOKdTdVdFWLpbdDq1EXvubXttUG4x5SZh/a7yYWFXjllMyOCqonmDEPcjTYnt1A23uBKcf8SGFA/Jw0zm22sogv6bFj964GN+JKck+Fg4k221uzm/rsF26bf1oL3nwiyR6JUV1PzKwDKe/RtjvvX2UACw6e1Zqk5nZ9iifCEgHpBhthe9tyrH9T2r+F4Z4ixZbUMZ0sfFmMakG+1ncBr7joeu9Bo3G5xDCLyzRx/43VevT5iKj+Yc1crhNnxsRN7eTVJv/wCUrfrVO4P4e8wkIMssEd+t3Z2Hp8q2P61IMH8NS3Hi45iLbhIQN/Zmc7X/AJf0oJLjef2WJfS00tjYaIiAfceIV/rauLifiSw4vowkzfw6nRb/AFtqt/WurgPh8y5B5zPKbWOqQKL+oCKCP1NdF+U2TYePXJh0Cp5i8sslrDc6iXt/6UEIl+JZt9OAHtec/a4Ef/OuXN8R2NIsuHw6n1PiH+moV2M35hZDhWdcNl8WIcbalhjERIv0ZwSR7hTe+1RmTnWVbVh8swMLAnS3hAsFN9rrp3t32+lB94/iBzNjZY8OSewicn9BJXnfnDnRIPSwtYYYWO/U3U79ttvavbhfiHxSgasJhi38S61/pqP+dSvIPiKw0h04qCSD+ZD4ie99lYb+gNBBW5vZ2e5H0wy//jVmckOMsXjocQMW2sxOoWQqFJ1BiynSAp02Ha/m37V6OZ/MyTL4MNJhI0mWckiRtTRaQAQAVI3bVtv0Bqt8XnnEmIjaUJPFHqH7OJYtyTa1wHPoTv2vQaNpUZ5c5lLNl0BxLhsQFtJZlZup0atGwYppNutSagUpSgUpSgUpSgUpSgVw+L+EIMywxgnBtfUrKbMrgEBh2NrnY7Gu5Sg4HBXBkOWYbwISzAsXZnI1M5CgnYADZQLe3frXfqOcScwsDgQfHxCBwL+Gh1Sm97WVd+x3Nh71U3EXxEzSEpgcOIxcgPL53I7EILKp9iWoL3xGKSNSzsqKOpYgAfUnaoPn3OzLcMXUTGaRbjTEpI1DtrNk+4JGxqp8NwBneb/m4hnCE6lOJdlXe26RgEgW9FAqb5B8OmGjIbFTvOf4UHhp99yx+xFBws6+I6Z/LhMKqXNg0pLsfSyppAP3NcVcdxFmYsv4nw2/hAgisbG2ryAjcdzt671fGS8D4HCWMGFiRl3D6AZASLHztd+nvXdtQZ6yv4dsZJZsRiIoieoAaR/b+Ef1/wC1SfKvhxwq2OIxM0p9ECxr1731Hpt1FT/izjnCZcitiZNJe+hVBZ2t1sB2HqdtxXEybnVlmIZV8cxMw6TKUH0LboD96D6YTkzlUen+6Bivd3ka/wBQWsf0ruZTwvgYCRh8PAjfvaETVvbYm1+w29qhPPTjWTCYOOKB9L4ksNanzCNQNekgbX1AXvcDp6io3yvMMl/CY7XoOIGoBWJ22bRLtpOpSDa579CKDVdq/bV8cJiBJGrqQVZQwINwQRcEHuN6+xNApVLcZfECYsT4WBiSVENnkfUVe3URhSLAb+Y3v2Ftz68Tz9hbK3mjXRjLiMREggOQT4g7tGLHte9get6CR8xea8GWAxgeLiit1jHyrfo0h7DY+Ubn2BvVO4ThvN+IJRNIW8K9hJJ5YUHW0a9T1/dB9zXT5UcsTmUhx2NJaDWTpJ80z3uxY9Qtzv3J26VobD4dURURQqqAqqBYBQLAADoANrUFa8MchMDhwGxGrFSd9fliv7Iu5/3ifpU8y7hvDYddMOHijXuEjUXt0vYXPU9ap/iLG46XiyCNSyrGyaApYJ4Hzys3QG4LBvoB6Va/GXE65fgpMU6l/DAsoNrsxCqL2Nhc9aDptl8ZFjGhB2IKrb/KoPxTyUy/FRnwohhpd9LxCy3/AJk+Vh9LH3r++VPMeTNUnMkCxmJgAUYlSH1FRY73AXc339B0qe0GX8j4pxvD+MbDYhC8QN2hY+Q3+WSIkEAm1wQLHcEX6dbPeDsdm+JlxjTxpgWu8U00q+GsJPkXSpOllBsQQLG9zfraHNvgQZjgiUA/EQgvEfUdXQ+zW/UD3qqeWkDZnl+JykzmIhlxERKllsD+arWI21FGA9bneg9HLfEYTKsezvmuHeIoUZY1nszfu3/L0ELudWo9a0HhsSsiK6MHRgGVlIKkHcEEbEGsacSZQMLi5sOH1+C5jLadN2XZrC52ve2+4sdulaR5HY/xcmiGtnMbPGdW+mxuqj+UKy2oJ/SlKBSlKBSlKBSlKAaz5x9xRnGIzGfL4DJpDlVWBdLMhsV1ON7aSL3IHrWg6/NNBn/hT4ep5btj5PBAOyRlXdhsb6rlV6kdCdv1t3hnl5gcBY4eBRIBpMjeaQg9fMen2tUkpQKUpQKrfjXnfhcBM0CRviJU2fSyqittdSxvuB1sDY7He9rGlYBSSbAC5JNgB337VjfinAwwY2RMPOuIjVrrIASDv0OrZiO7C4NB0+Y/GKZnilxKo8baAjIzBlGkmxVhbYg3IsLH1vXd4F4QwGbQGFWfC4+NLg6i8UoBF3KsLgi9iqsOoIv0rjYbjPCyroxuXQPsAJMKBh5hY9/DHhtff90fXpa3+XHKSHCzw4+HFyOjRlkQqousibB2ViGtqB2A3A9KCuMJyvzOXG4fB4pJjBGfn1FoUiJBk8N91W9tl63ttUu+JGcCLBRW6mRr/wCEIP8Aqq7arrnPwBJmOFR4N58PqZU/jVtOtQb2B8oI23tba9BPMsw6xwxoosqoqqPQAAAb79BXK49xrw5Zi5IzZ1gcqfQ2NVdyz50rGn4XM3dXQ6UmcE7dNElhqBB/eN+u9rb3KwixMJF1kilTqCGRkYdjuCCDQU98O2T4doMRMwV8Rr8MhgCVj0gi1+zksD66QKgMXDEWYZ8+Gwi6MMZm+U3VYkP5jKd9jY6R/MoqQ8RcrsZkzS43CYlfBjB8xJEulzoCMoBDfMBfYd7Cuv8ADhkRP4nFt7Qoduuzye//AIdBdOAwKQxJFEoSNAFVV6ADoBXorzSZjEsgiMiCRgWVCw1kDqQt7ke9emgh/FHNHL8BKUmlvMo3SNCzgG2xPyj1sT2ro4qHC5xl7KH8TDzrYMuxBB2I1DZlYdx1HSq5x/w9iWXFTSYtnaXxHiGkKRIxLKZG3DDfewW/XbpUs5ScEz5ZhJIsRIjF5PECpchfKAfMQL30jtYfegkHCfCsOX4ZcPADpBJJaxZmPUsQAL9B06AV2aUoBrOmWQnLeLfDUgJJMV81reHOLqOvW7AA9yBtvatF1nXnvH4OdQzADeKN/LsxKOwNzbrsBf2FB7PiEwCwywtFhkjEwZpZlRbu+3lJtsQLsT1bV/LXR+HLOZys+HZGOHWzo9vKrk+ZL99QOr20n1qbcx+Xv9rwQgT+CYyXF01KdQAN9wbi22/rtXS5fcIHLcEMMZfFIdm1W0jzG9gCTb9et6CS0pSgUpSgUpSgUpSgUpSgUpSgUpSgh3NfJsVisskiwn7QkFlBsXjHzICe522uLgEd7HNkEMmBdvxWADkG1sQsygML7eR0B9d79q2JVNfEdm0yQYeBbiGUs0hANiyadCk9Lblreqg9qCqsPxPg/F1SZVCU6lUnxK77XsS7ADrtbv1231ak8MEaKWSJAAqAsFAAFgBc9hWRcmx6oqrDhBLiSTZ31SW/h0RAAXHq2se1Tccos5zB1nxTgM9rmeS7qp3+RQdNr/JtbpYUGg8FnUE37KaKTr8jq3Q2Pyk99q9tZ0z7kJjcKglwswxDL5iEBjlBBFtG51evUHba9e7hbnpiMGRhsyhdyhCmQgriFH86v85t/hO3frQWbxtyvwmZAtIpjntZZo9m9RqHRx9d9zYiqex2GzjhxvJIXwpbyn54D3sVbeNjbe1r9ietXfwvx9gswW+HmBbvG3llG1/lbcj3Fx13qQPGGFiAQeoPSgq3i7iB8bwpJiZECPIillF9NxOi7X3sbX79a+Xw44hTl0yA+ZcQSfoyR6f9Jqzc2ypMRh5IJACkiFCLA7EWuAe46j3AqgeV2bHJ84mwWJbSkjeET+54gN4X36BgbX9GF+lB2OfkAgx+AxnX90i5/wBk4cdu/iEVdmExSyRrIhDI6hlI6FWF1I+oINRjmXwSMzwJiUgSodcTG9tYB2O+wYbE72622qrOBebUuVD8BmMMmmJtIb/aRjspVtmQdiD06XFqDQFKj2VcwcvxAHhYyEluis4V72vbS9m/pXxzvmVl+FjLyYqJiBskbCSQ3FxZUJO/qbD3oPfxXxRDl+FfET30rYALbUzH5VW5G5/yBPavPwVxpDmeHM0IZQGKMr21Kwsd7EjcEHY96z7xbxbieIMdHDCjiPUBFF1tfZpHKj7k9FA+pOgOBuC4sswiwR+ZvmkksAzv3Jt2HQDsPuSEirOPxEYwNmcSDrHAt9/4mc/atGO1gSe1ZqwmLXN+J1kOnwfGuL+UGKH9ncNe5bSot3LW27B2uDefWJ/FRxY1YvAchC6oVZL7K3zWIva+3S9vQ34DVCfEJnWFlOHiieN54yxfRYlVIFlLD1O+n77bXubhKNlwGFDgq4gjDAm5BCLcEkCg61KUoFKUoFKUoFKUoFKUoFKUoFKUoFefHZfHMmiaNJEvfS6hluOhswIr0UoPLhcqhiJMcUaE9SiKp/4QK9VKUCuBxPwLg8wA/Ewh2AsrglZAPZl3t7G4rv0oM98VcgMTh28TASGZV3CsQk4PfSRZW9eqn2Pfm5FzizLLZPAxSmZY/IY5vLKthYecDVtb94Nf+taWrl51wxhcWFGJgjl0HUusXIO3frY2Fx0Pe9B7cBixLEki9HVXGxGzAEbEA9+4qreenL04qIYzDpeaIWkC9Xi63t3Kbn1sT6CrYAr9oKS5Xc7V0phcwbSwssc56EdAJfQjYa+h726myOLuBcJmkQEyAtb8uZLeIo6jS3Qr7G43+9RbmDyRhxzmbDMuHnNy/lJjkJ7kA+U+pAN+471VTxZ1kcmkGaNL3Gn8zDNbc9ivQegNvSgk+b/DdMG/u2KRkN9plZWG+wugYNt3sPpXnyv4ccUz2nxEMaA9Y9TsfoCFA+5r+ss+JDErfx8LFL6FGaM/e+sf5V24/iUhsNWDkBtvaRSL97EgXH2oLC4M5fYXLEIgQl2ADyvvI1vfoB7AAfWu/jMakSNJI6oii7MxAUAdbk1SebfEndLYbCWfuZnuoHsEsT+oqB4h83zyQeWWcLfSAoWFAx9TZB0tcm+3XagmHNLnT+IV8JgL+Ew0yTbguDsyICLhTexbqdwBbc8IciswOEinRQZXuXgYqjoLjw92NiSLkg2K7Dc3AsDgPl9gsplibGzxNj5LCNCwspbYaFPmY3BHidOtrVLMDzIhmnxKRo7QYWEyyYi35Z6kBB1cFVYhhsdO1xY0FW8G8lzBIuJzWSKCFDqEZlUFmBuNbA6QvfZiT7VfOBzCOZA8MiSIejRsGU+tipIqpOG8Y2Y4tZHOHle0ckpxN3SKKfzR4fDRGyh9AUtKdyxtv3lmHyOODOkODURq0MhxiR2Eeq6fhiyjYOxMhHQkKT63Cb0pSgUpSgUpSgUpSgUpSgUpSgUpSgUpSgUpSgUpSgUpSgUpSgV+EV+0oI9m/L/AYr9thIWN73C6Guet2jsTf3NR48iMqv8AspB/5z/96sKlBDMu5P5XCysuEVmU3Bkd33HqGbSfuKk+KwbCAxwFYjp0odIKp2uF6bDcDpcC+1eylBXWO5PRS42KZpWMSDVKG3nnlJNzJJsdBU6dAsLbAAGu5mPLnCzTvK3jKJEWOSKOZ44XVAVTUsZF7KdNr2t2qU0oK8g5ORKyXxUpEY0IfDw4mVALIom8MyDSNgQbjtba01yfJYsLH4cK6VuWJJLMzHqzMxLMx9SSdh6Cvd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6" name="Picture 2" descr="http://t1.gstatic.com/images?q=tbn:ANd9GcRWlOfsh_69oEgHIpjPWWT4USTA0K9tXLPS8J0ZeeNNJMKR3466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971800"/>
            <a:ext cx="40386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/>
          <a:stretch/>
        </p:blipFill>
        <p:spPr>
          <a:xfrm>
            <a:off x="0" y="1066800"/>
            <a:ext cx="9144000" cy="5715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36"/>
          <a:stretch/>
        </p:blipFill>
        <p:spPr bwMode="auto">
          <a:xfrm>
            <a:off x="0" y="0"/>
            <a:ext cx="906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32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156612" cy="2114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6403848" cy="990600"/>
          </a:xfrm>
        </p:spPr>
        <p:txBody>
          <a:bodyPr/>
          <a:lstStyle/>
          <a:p>
            <a:r>
              <a:rPr lang="en-US" sz="3200" dirty="0">
                <a:latin typeface="Eras Bold ITC" panose="020B0907030504020204" pitchFamily="34" charset="0"/>
              </a:rPr>
              <a:t>PENDIDIKAN TINGGI BERMUTU</a:t>
            </a:r>
            <a:endParaRPr lang="id-ID" sz="3200" dirty="0">
              <a:latin typeface="Eras Bold ITC" panose="020B09070305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76600" y="3276600"/>
            <a:ext cx="5489448" cy="2819400"/>
          </a:xfrm>
        </p:spPr>
        <p:txBody>
          <a:bodyPr/>
          <a:lstStyle/>
          <a:p>
            <a:r>
              <a:rPr lang="en-US" sz="5400" dirty="0">
                <a:latin typeface="Eras Bold ITC" panose="020B0907030504020204" pitchFamily="34" charset="0"/>
              </a:rPr>
              <a:t> </a:t>
            </a:r>
            <a:r>
              <a:rPr lang="en-US" sz="5400" dirty="0" err="1">
                <a:latin typeface="Eras Bold ITC" panose="020B0907030504020204" pitchFamily="34" charset="0"/>
              </a:rPr>
              <a:t>Seperti</a:t>
            </a:r>
            <a:r>
              <a:rPr lang="en-US" sz="5400" dirty="0">
                <a:latin typeface="Eras Bold ITC" panose="020B0907030504020204" pitchFamily="34" charset="0"/>
              </a:rPr>
              <a:t> </a:t>
            </a:r>
            <a:r>
              <a:rPr lang="en-US" sz="5400" dirty="0" err="1">
                <a:latin typeface="Eras Bold ITC" panose="020B0907030504020204" pitchFamily="34" charset="0"/>
              </a:rPr>
              <a:t>apa</a:t>
            </a:r>
            <a:r>
              <a:rPr lang="en-US" sz="5400" dirty="0">
                <a:latin typeface="Eras Bold ITC" panose="020B0907030504020204" pitchFamily="34" charset="0"/>
              </a:rPr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8831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ras Bold ITC" panose="020B0907030504020204" pitchFamily="34" charset="0"/>
              </a:rPr>
              <a:t>PENDIDIKAN TINGGI BERMUTU</a:t>
            </a:r>
            <a:endParaRPr lang="id-ID" dirty="0"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8537448" cy="4267200"/>
          </a:xfrm>
        </p:spPr>
        <p:txBody>
          <a:bodyPr/>
          <a:lstStyle/>
          <a:p>
            <a:pPr marL="0" lvl="0" indent="0">
              <a:buClr>
                <a:srgbClr val="002060"/>
              </a:buClr>
              <a:buSzPct val="100000"/>
              <a:buNone/>
            </a:pPr>
            <a:r>
              <a:rPr lang="en-US" sz="3200" dirty="0">
                <a:latin typeface="Eras Bold ITC" panose="020B0907030504020204" pitchFamily="34" charset="0"/>
              </a:rPr>
              <a:t>PT</a:t>
            </a:r>
            <a:r>
              <a:rPr lang="id-ID" sz="3200" dirty="0">
                <a:latin typeface="Eras Bold ITC" panose="020B0907030504020204" pitchFamily="34" charset="0"/>
              </a:rPr>
              <a:t> </a:t>
            </a:r>
            <a:r>
              <a:rPr lang="en-US" sz="3200" dirty="0">
                <a:latin typeface="Eras Bold ITC" panose="020B0907030504020204" pitchFamily="34" charset="0"/>
              </a:rPr>
              <a:t>yang </a:t>
            </a:r>
            <a:r>
              <a:rPr lang="id-ID" sz="3200" dirty="0">
                <a:latin typeface="Eras Bold ITC" panose="020B0907030504020204" pitchFamily="34" charset="0"/>
              </a:rPr>
              <a:t>mampu</a:t>
            </a:r>
            <a:r>
              <a:rPr lang="en-US" sz="3200" dirty="0">
                <a:latin typeface="Eras Bold ITC" panose="020B0907030504020204" pitchFamily="34" charset="0"/>
              </a:rPr>
              <a:t> </a:t>
            </a:r>
            <a:r>
              <a:rPr lang="en-US" sz="3200" dirty="0" err="1">
                <a:latin typeface="Eras Bold ITC" panose="020B0907030504020204" pitchFamily="34" charset="0"/>
              </a:rPr>
              <a:t>menghantar</a:t>
            </a:r>
            <a:r>
              <a:rPr lang="en-US" sz="3200" dirty="0">
                <a:latin typeface="Eras Bold ITC" panose="020B0907030504020204" pitchFamily="34" charset="0"/>
              </a:rPr>
              <a:t> </a:t>
            </a:r>
            <a:r>
              <a:rPr lang="en-US" sz="3200" dirty="0" err="1">
                <a:latin typeface="Eras Bold ITC" panose="020B0907030504020204" pitchFamily="34" charset="0"/>
              </a:rPr>
              <a:t>mahasiswa</a:t>
            </a:r>
            <a:r>
              <a:rPr lang="en-US" sz="3200" dirty="0">
                <a:latin typeface="Eras Bold ITC" panose="020B0907030504020204" pitchFamily="34" charset="0"/>
              </a:rPr>
              <a:t> </a:t>
            </a:r>
            <a:r>
              <a:rPr lang="en-US" sz="3200" dirty="0" err="1">
                <a:latin typeface="Eras Bold ITC" panose="020B0907030504020204" pitchFamily="34" charset="0"/>
              </a:rPr>
              <a:t>menjadi</a:t>
            </a:r>
            <a:r>
              <a:rPr lang="en-US" sz="3200" dirty="0">
                <a:latin typeface="Eras Bold ITC" panose="020B0907030504020204" pitchFamily="34" charset="0"/>
              </a:rPr>
              <a:t> </a:t>
            </a:r>
            <a:r>
              <a:rPr lang="en-US" sz="3200" dirty="0" err="1">
                <a:latin typeface="Eras Bold ITC" panose="020B0907030504020204" pitchFamily="34" charset="0"/>
              </a:rPr>
              <a:t>manusia</a:t>
            </a:r>
            <a:r>
              <a:rPr lang="id-ID" sz="3200" dirty="0">
                <a:latin typeface="Eras Bold ITC" panose="020B0907030504020204" pitchFamily="34" charset="0"/>
              </a:rPr>
              <a:t>:  </a:t>
            </a:r>
          </a:p>
          <a:p>
            <a:pPr marL="742950" indent="-74295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Beriman</a:t>
            </a:r>
            <a:r>
              <a:rPr lang="en-US" sz="3200" dirty="0">
                <a:solidFill>
                  <a:srgbClr val="002060"/>
                </a:solidFill>
                <a:latin typeface="Eras Bold ITC" panose="020B0907030504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dan</a:t>
            </a:r>
            <a:r>
              <a:rPr lang="en-US" sz="3200" dirty="0">
                <a:solidFill>
                  <a:srgbClr val="002060"/>
                </a:solidFill>
                <a:latin typeface="Eras Bold ITC" panose="020B0907030504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berakhlak</a:t>
            </a:r>
            <a:endParaRPr lang="en-US" sz="32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marL="742950" indent="-74295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Cerdas</a:t>
            </a:r>
            <a:endParaRPr lang="en-US" sz="32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marL="742950" indent="-74295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Sehat</a:t>
            </a:r>
            <a:endParaRPr lang="en-US" sz="32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marL="742950" indent="-74295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Kreatif</a:t>
            </a:r>
            <a:endParaRPr lang="en-US" sz="32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marL="742950" indent="-74295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Manusia</a:t>
            </a:r>
            <a:r>
              <a:rPr lang="en-US" sz="3200" dirty="0">
                <a:solidFill>
                  <a:srgbClr val="002060"/>
                </a:solidFill>
                <a:latin typeface="Eras Bold ITC" panose="020B0907030504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demokratis</a:t>
            </a:r>
            <a:r>
              <a:rPr lang="en-US" sz="3200" dirty="0">
                <a:solidFill>
                  <a:srgbClr val="002060"/>
                </a:solidFill>
                <a:latin typeface="Eras Bold ITC" panose="020B0907030504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dan</a:t>
            </a:r>
            <a:r>
              <a:rPr lang="en-US" sz="3200" dirty="0">
                <a:solidFill>
                  <a:srgbClr val="002060"/>
                </a:solidFill>
                <a:latin typeface="Eras Bold ITC" panose="020B0907030504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bertanggung</a:t>
            </a:r>
            <a:r>
              <a:rPr lang="en-US" sz="3200" dirty="0">
                <a:solidFill>
                  <a:srgbClr val="002060"/>
                </a:solidFill>
                <a:latin typeface="Eras Bold ITC" panose="020B0907030504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Eras Bold ITC" panose="020B0907030504020204" pitchFamily="34" charset="0"/>
              </a:rPr>
              <a:t>jawab</a:t>
            </a:r>
            <a:endParaRPr lang="id-ID" sz="3200" dirty="0">
              <a:solidFill>
                <a:srgbClr val="00206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sz="4000" dirty="0">
                <a:latin typeface="Eras Bold ITC" panose="020B0907030504020204" pitchFamily="34" charset="0"/>
              </a:rPr>
              <a:t>FUNGSI PENDIDIKAN TINGGI</a:t>
            </a:r>
            <a:br>
              <a:rPr lang="id-ID" sz="4000" dirty="0">
                <a:latin typeface="Eras Bold ITC" panose="020B0907030504020204" pitchFamily="34" charset="0"/>
              </a:rPr>
            </a:br>
            <a:r>
              <a:rPr lang="id-ID" sz="2800" dirty="0">
                <a:latin typeface="Eras Bold ITC" panose="020B0907030504020204" pitchFamily="34" charset="0"/>
              </a:rPr>
              <a:t>(UU No. 12 tahun 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id-ID" sz="4000" i="1" dirty="0">
                <a:latin typeface="Eras Bold ITC" panose="020B0907030504020204" pitchFamily="34" charset="0"/>
              </a:rPr>
              <a:t>  </a:t>
            </a:r>
            <a:endParaRPr lang="id-ID" dirty="0">
              <a:latin typeface="Eras Bold ITC" panose="020B0907030504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48179365"/>
              </p:ext>
            </p:extLst>
          </p:nvPr>
        </p:nvGraphicFramePr>
        <p:xfrm>
          <a:off x="304800" y="24384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1676400"/>
            <a:ext cx="4341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dirty="0">
                <a:latin typeface="Eras Bold ITC" panose="020B0907030504020204" pitchFamily="34" charset="0"/>
              </a:rPr>
              <a:t>Mengembangkan</a:t>
            </a:r>
            <a:r>
              <a:rPr lang="id-ID" dirty="0">
                <a:latin typeface="Eras Bold ITC" panose="020B0907030504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789" y="4076700"/>
            <a:ext cx="58541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id-ID" sz="4800" dirty="0">
                <a:latin typeface="Eras Bold ITC" panose="020B0907030504020204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596" y="2604727"/>
            <a:ext cx="58541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4800" dirty="0">
                <a:latin typeface="Eras Bold ITC" panose="020B0907030504020204" pitchFamily="34" charset="0"/>
              </a:rPr>
              <a:t>1</a:t>
            </a:r>
            <a:endParaRPr lang="id-ID" sz="4800" dirty="0">
              <a:latin typeface="Eras Bold ITC" panose="020B0907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596" y="5548673"/>
            <a:ext cx="58541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4800" dirty="0">
                <a:latin typeface="Eras Bold ITC" panose="020B0907030504020204" pitchFamily="34" charset="0"/>
              </a:rPr>
              <a:t>3</a:t>
            </a:r>
            <a:endParaRPr lang="id-ID" sz="4800" dirty="0">
              <a:latin typeface="Eras Bold ITC" panose="020B0907030504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2192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sz="3600" b="1" dirty="0">
                <a:solidFill>
                  <a:schemeClr val="tx1"/>
                </a:solidFill>
                <a:latin typeface="Eras Bold ITC" panose="020B0907030504020204" pitchFamily="34" charset="0"/>
              </a:rPr>
              <a:t>TUJUAN PENDIDIKAN TINGGI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49621224"/>
              </p:ext>
            </p:extLst>
          </p:nvPr>
        </p:nvGraphicFramePr>
        <p:xfrm>
          <a:off x="612775" y="1752600"/>
          <a:ext cx="8153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9600" y="5408343"/>
            <a:ext cx="1014760" cy="1449657"/>
            <a:chOff x="1" y="2510047"/>
            <a:chExt cx="1014760" cy="1449657"/>
          </a:xfrm>
          <a:solidFill>
            <a:srgbClr val="CC99FF"/>
          </a:solidFill>
        </p:grpSpPr>
        <p:sp>
          <p:nvSpPr>
            <p:cNvPr id="6" name="Chevron 5"/>
            <p:cNvSpPr/>
            <p:nvPr/>
          </p:nvSpPr>
          <p:spPr>
            <a:xfrm rot="5400000">
              <a:off x="-217448" y="2727496"/>
              <a:ext cx="1449657" cy="1014760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1" y="3017427"/>
              <a:ext cx="1014760" cy="4348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3100" dirty="0">
                  <a:solidFill>
                    <a:schemeClr val="tx1"/>
                  </a:solidFill>
                  <a:latin typeface="Eras Bold ITC" panose="020B0907030504020204" pitchFamily="34" charset="0"/>
                </a:rPr>
                <a:t>4</a:t>
              </a:r>
              <a:endParaRPr lang="id-ID" sz="3100" kern="1200" dirty="0">
                <a:solidFill>
                  <a:schemeClr val="tx1"/>
                </a:solidFill>
                <a:latin typeface="Eras Bold ITC" panose="020B0907030504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76400" y="5486400"/>
            <a:ext cx="7138639" cy="942277"/>
            <a:chOff x="1014760" y="2510048"/>
            <a:chExt cx="7138639" cy="942277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112941" y="-588133"/>
              <a:ext cx="942277" cy="7138639"/>
            </a:xfrm>
            <a:prstGeom prst="round2SameRect">
              <a:avLst/>
            </a:prstGeom>
            <a:solidFill>
              <a:srgbClr val="DDFDFA">
                <a:alpha val="89804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/>
            <p:nvPr/>
          </p:nvSpPr>
          <p:spPr>
            <a:xfrm>
              <a:off x="1014760" y="2556046"/>
              <a:ext cx="7092641" cy="850281"/>
            </a:xfrm>
            <a:prstGeom prst="rect">
              <a:avLst/>
            </a:prstGeom>
            <a:solidFill>
              <a:srgbClr val="CC99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2800" dirty="0">
                  <a:latin typeface="Eras Bold ITC" panose="020B0907030504020204" pitchFamily="34" charset="0"/>
                </a:rPr>
                <a:t>TERWUJUDNY ABDIMAS BERBASIS PENALARAN &amp; KARYA PENELITIAN</a:t>
              </a:r>
              <a:endParaRPr lang="id-ID" sz="2800" kern="1200" dirty="0">
                <a:latin typeface="Eras Bold ITC" panose="020B0907030504020204" pitchFamily="34" charset="0"/>
              </a:endParaRP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3871</TotalTime>
  <Words>823</Words>
  <Application>Microsoft Macintosh PowerPoint</Application>
  <PresentationFormat>On-screen Show (4:3)</PresentationFormat>
  <Paragraphs>236</Paragraphs>
  <Slides>47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3" baseType="lpstr">
      <vt:lpstr>Arial</vt:lpstr>
      <vt:lpstr>Arial Black</vt:lpstr>
      <vt:lpstr>Arial Narrow</vt:lpstr>
      <vt:lpstr>Berlin Sans FB Demi</vt:lpstr>
      <vt:lpstr>Bookman Old Style</vt:lpstr>
      <vt:lpstr>Calibri</vt:lpstr>
      <vt:lpstr>Comic Sans MS</vt:lpstr>
      <vt:lpstr>Eras Bold ITC</vt:lpstr>
      <vt:lpstr>Rockwell</vt:lpstr>
      <vt:lpstr>Symbol</vt:lpstr>
      <vt:lpstr>Times New Roman</vt:lpstr>
      <vt:lpstr>Tw Cen MT</vt:lpstr>
      <vt:lpstr>Wingdings</vt:lpstr>
      <vt:lpstr>Wingdings 2</vt:lpstr>
      <vt:lpstr>Median</vt:lpstr>
      <vt:lpstr>Clip</vt:lpstr>
      <vt:lpstr>SISTEM PENDIDIKAN TINGGI DI INDONESIA</vt:lpstr>
      <vt:lpstr>Kompetensi Dasar</vt:lpstr>
      <vt:lpstr>INDIKATOR</vt:lpstr>
      <vt:lpstr>Tantangan perguruan tinggi</vt:lpstr>
      <vt:lpstr>PowerPoint Presentation</vt:lpstr>
      <vt:lpstr>PENDIDIKAN TINGGI BERMUTU</vt:lpstr>
      <vt:lpstr>PENDIDIKAN TINGGI BERMUTU</vt:lpstr>
      <vt:lpstr>FUNGSI PENDIDIKAN TINGGI (UU No. 12 tahun 2012)</vt:lpstr>
      <vt:lpstr>TUJUAN PENDIDIKAN TINGGI</vt:lpstr>
      <vt:lpstr>FUNGSI PENDIDIKAN TINGGI (UU No. 12 tahun 2012)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Sistem penjaminan mutu</vt:lpstr>
      <vt:lpstr>PowerPoint Presentation</vt:lpstr>
      <vt:lpstr> PENILAI MUTU PT  </vt:lpstr>
      <vt:lpstr>THE 7 SURVIVAL SKILLS</vt:lpstr>
      <vt:lpstr>Menuju Perguruan Tinggi Unggul</vt:lpstr>
      <vt:lpstr>kurikulum</vt:lpstr>
      <vt:lpstr>KURIKULUM   (Kepmendiknas No. 232/U/2000</vt:lpstr>
      <vt:lpstr>PowerPoint Presentation</vt:lpstr>
      <vt:lpstr>KURIKULUM</vt:lpstr>
      <vt:lpstr>PowerPoint Presentation</vt:lpstr>
      <vt:lpstr>KURIKULUM YG DISARANKAN UNESCO</vt:lpstr>
      <vt:lpstr>Acuan : Sk. Mendiknas RI No. 232/U/2000, Tentang Pedoman Penyusunan Kurikulum Pendidikan Tinggi Dan Penilaian Hasil Belajar Mahasiswa</vt:lpstr>
      <vt:lpstr>Jenis kompetensi</vt:lpstr>
      <vt:lpstr>PEMBELAJARAN</vt:lpstr>
      <vt:lpstr>PowerPoint Presentation</vt:lpstr>
      <vt:lpstr>PowerPoint Presentation</vt:lpstr>
      <vt:lpstr>PILAR PBM SCL</vt:lpstr>
      <vt:lpstr>KOMPETENSI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PERUBAHAN PERAN DOSEN</vt:lpstr>
      <vt:lpstr>PERAN DOSEN</vt:lpstr>
      <vt:lpstr>The mediocre teacher tells, The good teacher explains, The superior teacher demonstrates, THE GREAT teacher  inspires,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Dokumen kurikulum</dc:title>
  <dc:creator>ngadiman</dc:creator>
  <cp:lastModifiedBy>Microsoft Office User</cp:lastModifiedBy>
  <cp:revision>66</cp:revision>
  <dcterms:created xsi:type="dcterms:W3CDTF">2012-05-24T22:02:54Z</dcterms:created>
  <dcterms:modified xsi:type="dcterms:W3CDTF">2018-10-11T08:20:06Z</dcterms:modified>
</cp:coreProperties>
</file>