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64"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343" r:id="rId26"/>
    <p:sldId id="345" r:id="rId27"/>
    <p:sldId id="346" r:id="rId28"/>
    <p:sldId id="348" r:id="rId29"/>
    <p:sldId id="283" r:id="rId30"/>
    <p:sldId id="342"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31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oleObject" Target="file:///D:\PROG.%20NIDN\NIDN%202017\Data%20dosen%20per%20tgl%2024%20agustus%202017%20(forlap).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PROG.%20NIDN\NDIN%202016\Document\grafik%20data%20dosen%201%20Juni%20201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PROG.%20NIDN\NIDN%202017\Data%20dosen%20per%20tgl%2024%20agustus%202017%20(forlap).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PROG.%20NIDN\NIDN%202017\Data%20dosen%20per%20tgl%2024%20agustus%202017%20(forlap).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PROG.%20NIDN\NIDN%202017\Data%20dosen%20per%20tgl%2024%20agustus%202017%20(forlap).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H:\&#160;\UPI\2016\Scopus\Pengantar\Upload%20Scopus\Data%20Presentasi%20KI%20Tahun%202016%20-%20Statistik%20Powerpoint.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Jafung!$A$30</c:f>
              <c:strCache>
                <c:ptCount val="1"/>
                <c:pt idx="0">
                  <c:v>PTN &amp; PTS</c:v>
                </c:pt>
              </c:strCache>
            </c:strRef>
          </c:tx>
          <c:dPt>
            <c:idx val="0"/>
            <c:bubble3D val="0"/>
            <c:explosion val="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1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explosion val="11"/>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12"/>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spPr>
                <a:solidFill>
                  <a:prstClr val="white"/>
                </a:solidFill>
                <a:ln>
                  <a:solidFill>
                    <a:srgbClr val="9EC544"/>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id-ID"/>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1"/>
              <c:layout/>
              <c:spPr>
                <a:solidFill>
                  <a:prstClr val="white"/>
                </a:solidFill>
                <a:ln>
                  <a:solidFill>
                    <a:srgbClr val="9EC544"/>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2"/>
                      </a:solidFill>
                      <a:latin typeface="+mn-lt"/>
                      <a:ea typeface="+mn-ea"/>
                      <a:cs typeface="+mn-cs"/>
                    </a:defRPr>
                  </a:pPr>
                  <a:endParaRPr lang="id-ID"/>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2"/>
              <c:layout/>
              <c:spPr>
                <a:solidFill>
                  <a:prstClr val="white"/>
                </a:solidFill>
                <a:ln>
                  <a:solidFill>
                    <a:srgbClr val="9EC544"/>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3"/>
                      </a:solidFill>
                      <a:latin typeface="+mn-lt"/>
                      <a:ea typeface="+mn-ea"/>
                      <a:cs typeface="+mn-cs"/>
                    </a:defRPr>
                  </a:pPr>
                  <a:endParaRPr lang="id-ID"/>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3"/>
              <c:layout/>
              <c:spPr>
                <a:solidFill>
                  <a:prstClr val="white"/>
                </a:solidFill>
                <a:ln>
                  <a:solidFill>
                    <a:srgbClr val="9EC544"/>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4"/>
                      </a:solidFill>
                      <a:latin typeface="+mn-lt"/>
                      <a:ea typeface="+mn-ea"/>
                      <a:cs typeface="+mn-cs"/>
                    </a:defRPr>
                  </a:pPr>
                  <a:endParaRPr lang="id-ID"/>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4"/>
              <c:layout>
                <c:manualLayout>
                  <c:x val="0"/>
                  <c:y val="-0.13411553781605901"/>
                </c:manualLayout>
              </c:layout>
              <c:spPr>
                <a:solidFill>
                  <a:prstClr val="white"/>
                </a:solidFill>
                <a:ln>
                  <a:solidFill>
                    <a:srgbClr val="9EC544"/>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5"/>
                      </a:solidFill>
                      <a:latin typeface="+mn-lt"/>
                      <a:ea typeface="+mn-ea"/>
                      <a:cs typeface="+mn-cs"/>
                    </a:defRPr>
                  </a:pPr>
                  <a:endParaRPr lang="id-ID"/>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spPr>
              <a:solidFill>
                <a:prstClr val="white"/>
              </a:solidFill>
              <a:ln>
                <a:solidFill>
                  <a:srgbClr val="9EC54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Jafung!$B$25:$G$25</c:f>
              <c:strCache>
                <c:ptCount val="5"/>
                <c:pt idx="0">
                  <c:v>Asisten Ahli</c:v>
                </c:pt>
                <c:pt idx="1">
                  <c:v>Lektor</c:v>
                </c:pt>
                <c:pt idx="2">
                  <c:v>Lektor Kepala</c:v>
                </c:pt>
                <c:pt idx="3">
                  <c:v>Profesor</c:v>
                </c:pt>
                <c:pt idx="4">
                  <c:v>Tenaga Pengajar</c:v>
                </c:pt>
              </c:strCache>
              <c:extLst/>
            </c:strRef>
          </c:cat>
          <c:val>
            <c:numRef>
              <c:f>Jafung!$B$30:$G$30</c:f>
              <c:numCache>
                <c:formatCode>_(* #,##0_);_(* \(#,##0\);_(* "-"_);_(@_)</c:formatCode>
                <c:ptCount val="5"/>
                <c:pt idx="0">
                  <c:v>53259</c:v>
                </c:pt>
                <c:pt idx="1">
                  <c:v>49639</c:v>
                </c:pt>
                <c:pt idx="2">
                  <c:v>29518</c:v>
                </c:pt>
                <c:pt idx="3">
                  <c:v>5241</c:v>
                </c:pt>
                <c:pt idx="4">
                  <c:v>106701</c:v>
                </c:pt>
              </c:numCache>
              <c:extLst/>
            </c:numRef>
          </c:val>
          <c:extLst/>
        </c:ser>
        <c:dLbls>
          <c:showLegendKey val="0"/>
          <c:showVal val="0"/>
          <c:showCatName val="0"/>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id-ID"/>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551855675048572E-2"/>
          <c:y val="0.23420434254115907"/>
          <c:w val="0.88375358493427281"/>
          <c:h val="0.59822638747282875"/>
        </c:manualLayout>
      </c:layout>
      <c:pie3DChart>
        <c:varyColors val="1"/>
        <c:dLbls>
          <c:showLegendKey val="0"/>
          <c:showVal val="0"/>
          <c:showCatName val="0"/>
          <c:showSerName val="0"/>
          <c:showPercent val="1"/>
          <c:showBubbleSize val="0"/>
          <c:showLeaderLines val="1"/>
        </c:dLbls>
        <c:extLst>
          <c:ext xmlns:c15="http://schemas.microsoft.com/office/drawing/2012/chart" uri="{02D57815-91ED-43cb-92C2-25804820EDAC}">
            <c15:filteredPieSeries>
              <c15:ser>
                <c:idx val="1"/>
                <c:order val="0"/>
                <c:tx>
                  <c:strRef>
                    <c:extLst>
                      <c:ext uri="{02D57815-91ED-43cb-92C2-25804820EDAC}">
                        <c15:formulaRef>
                          <c15:sqref>'Grafik Jafung'!$A$5</c15:sqref>
                        </c15:formulaRef>
                      </c:ext>
                    </c:extLst>
                    <c:strCache>
                      <c:ptCount val="1"/>
                      <c:pt idx="0">
                        <c:v>PTS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d-ID"/>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id-ID"/>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id-ID"/>
                      </a:p>
                    </c:txPr>
                    <c:dLblPos val="out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id-ID"/>
                      </a:p>
                    </c:txPr>
                    <c:dLblPos val="out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id-ID"/>
                      </a:p>
                    </c:txPr>
                    <c:dLblPos val="outEnd"/>
                    <c:showLegendKey val="0"/>
                    <c:showVal val="1"/>
                    <c:showCatName val="0"/>
                    <c:showSerName val="0"/>
                    <c:showPercent val="0"/>
                    <c:showBubbleSize val="0"/>
                  </c:dLbl>
                  <c:spPr>
                    <a:noFill/>
                    <a:ln>
                      <a:noFill/>
                    </a:ln>
                    <a:effectLst/>
                  </c:sp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'Grafik Jafung'!$B$2:$F$3</c15:sqref>
                        </c15:formulaRef>
                      </c:ext>
                    </c:extLst>
                    <c:strCache>
                      <c:ptCount val="5"/>
                      <c:pt idx="0">
                        <c:v>Asisten Ahli</c:v>
                      </c:pt>
                      <c:pt idx="1">
                        <c:v>Lektor</c:v>
                      </c:pt>
                      <c:pt idx="2">
                        <c:v>Lektor Kepala</c:v>
                      </c:pt>
                      <c:pt idx="3">
                        <c:v>Profesor</c:v>
                      </c:pt>
                      <c:pt idx="4">
                        <c:v>Tanpa Jabatan</c:v>
                      </c:pt>
                    </c:strCache>
                  </c:strRef>
                </c:cat>
                <c:val>
                  <c:numRef>
                    <c:extLst>
                      <c:ext uri="{02D57815-91ED-43cb-92C2-25804820EDAC}">
                        <c15:formulaRef>
                          <c15:sqref>'Grafik Jafung'!$B$5:$F$5</c15:sqref>
                        </c15:formulaRef>
                      </c:ext>
                    </c:extLst>
                    <c:numCache>
                      <c:formatCode>_(* #,##0_);_(* \(#,##0\);_(* "-"_);_(@_)</c:formatCode>
                      <c:ptCount val="5"/>
                      <c:pt idx="0">
                        <c:v>28260</c:v>
                      </c:pt>
                      <c:pt idx="1">
                        <c:v>20438</c:v>
                      </c:pt>
                      <c:pt idx="2">
                        <c:v>8217</c:v>
                      </c:pt>
                      <c:pt idx="3">
                        <c:v>679</c:v>
                      </c:pt>
                      <c:pt idx="4">
                        <c:v>65649</c:v>
                      </c:pt>
                    </c:numCache>
                  </c:numRef>
                </c:val>
              </c15:ser>
            </c15:filteredPieSeries>
          </c:ext>
        </c:extLst>
      </c:pie3DChart>
      <c:spPr>
        <a:noFill/>
        <a:ln>
          <a:noFill/>
        </a:ln>
        <a:effectLst/>
      </c:spPr>
    </c:plotArea>
    <c:plotVisOnly val="1"/>
    <c:dispBlanksAs val="zero"/>
    <c:showDLblsOverMax val="0"/>
  </c:chart>
  <c:spPr>
    <a:noFill/>
    <a:ln>
      <a:noFill/>
    </a:ln>
    <a:effectLst/>
  </c:spPr>
  <c:txPr>
    <a:bodyPr/>
    <a:lstStyle/>
    <a:p>
      <a:pPr>
        <a:defRPr/>
      </a:pPr>
      <a:endParaRPr lang="id-ID"/>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Jafung!$A$26</c:f>
              <c:strCache>
                <c:ptCount val="1"/>
                <c:pt idx="0">
                  <c:v>PTN</c:v>
                </c:pt>
              </c:strCache>
            </c:strRef>
          </c:tx>
          <c:explosion val="14"/>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overflow" horzOverflow="overflow"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id-ID"/>
                </a:p>
              </c:txPr>
              <c:dLblPos val="outEnd"/>
              <c:showLegendKey val="0"/>
              <c:showVal val="1"/>
              <c:showCatName val="1"/>
              <c:showSerName val="0"/>
              <c:showPercent val="1"/>
              <c:showBubbleSize val="0"/>
            </c:dLbl>
            <c:dLbl>
              <c:idx val="1"/>
              <c:spPr>
                <a:noFill/>
                <a:ln>
                  <a:noFill/>
                </a:ln>
                <a:effectLst/>
              </c:spPr>
              <c:txPr>
                <a:bodyPr rot="0" spcFirstLastPara="1" vertOverflow="overflow" horzOverflow="overflow" vert="horz" wrap="square" lIns="38100" tIns="19050" rIns="38100" bIns="19050" anchor="ctr" anchorCtr="1">
                  <a:spAutoFit/>
                </a:bodyPr>
                <a:lstStyle/>
                <a:p>
                  <a:pPr>
                    <a:defRPr sz="1330" b="1" i="0" u="none" strike="noStrike" kern="1200" baseline="0">
                      <a:solidFill>
                        <a:schemeClr val="accent2"/>
                      </a:solidFill>
                      <a:latin typeface="+mn-lt"/>
                      <a:ea typeface="+mn-ea"/>
                      <a:cs typeface="+mn-cs"/>
                    </a:defRPr>
                  </a:pPr>
                  <a:endParaRPr lang="id-ID"/>
                </a:p>
              </c:txPr>
              <c:dLblPos val="outEnd"/>
              <c:showLegendKey val="0"/>
              <c:showVal val="1"/>
              <c:showCatName val="1"/>
              <c:showSerName val="0"/>
              <c:showPercent val="1"/>
              <c:showBubbleSize val="0"/>
            </c:dLbl>
            <c:dLbl>
              <c:idx val="2"/>
              <c:spPr>
                <a:noFill/>
                <a:ln>
                  <a:noFill/>
                </a:ln>
                <a:effectLst/>
              </c:spPr>
              <c:txPr>
                <a:bodyPr rot="0" spcFirstLastPara="1" vertOverflow="overflow" horzOverflow="overflow" vert="horz" wrap="square" lIns="38100" tIns="19050" rIns="38100" bIns="19050" anchor="ctr" anchorCtr="1">
                  <a:spAutoFit/>
                </a:bodyPr>
                <a:lstStyle/>
                <a:p>
                  <a:pPr>
                    <a:defRPr sz="1330" b="1" i="0" u="none" strike="noStrike" kern="1200" baseline="0">
                      <a:solidFill>
                        <a:schemeClr val="accent3"/>
                      </a:solidFill>
                      <a:latin typeface="+mn-lt"/>
                      <a:ea typeface="+mn-ea"/>
                      <a:cs typeface="+mn-cs"/>
                    </a:defRPr>
                  </a:pPr>
                  <a:endParaRPr lang="id-ID"/>
                </a:p>
              </c:txPr>
              <c:dLblPos val="outEnd"/>
              <c:showLegendKey val="0"/>
              <c:showVal val="1"/>
              <c:showCatName val="1"/>
              <c:showSerName val="0"/>
              <c:showPercent val="1"/>
              <c:showBubbleSize val="0"/>
            </c:dLbl>
            <c:dLbl>
              <c:idx val="3"/>
              <c:spPr>
                <a:noFill/>
                <a:ln>
                  <a:noFill/>
                </a:ln>
                <a:effectLst/>
              </c:spPr>
              <c:txPr>
                <a:bodyPr rot="0" spcFirstLastPara="1" vertOverflow="overflow" horzOverflow="overflow" vert="horz" wrap="square" lIns="38100" tIns="19050" rIns="38100" bIns="19050" anchor="ctr" anchorCtr="1">
                  <a:spAutoFit/>
                </a:bodyPr>
                <a:lstStyle/>
                <a:p>
                  <a:pPr>
                    <a:defRPr sz="1330" b="1" i="0" u="none" strike="noStrike" kern="1200" baseline="0">
                      <a:solidFill>
                        <a:schemeClr val="accent4"/>
                      </a:solidFill>
                      <a:latin typeface="+mn-lt"/>
                      <a:ea typeface="+mn-ea"/>
                      <a:cs typeface="+mn-cs"/>
                    </a:defRPr>
                  </a:pPr>
                  <a:endParaRPr lang="id-ID"/>
                </a:p>
              </c:txPr>
              <c:dLblPos val="outEnd"/>
              <c:showLegendKey val="0"/>
              <c:showVal val="1"/>
              <c:showCatName val="1"/>
              <c:showSerName val="0"/>
              <c:showPercent val="1"/>
              <c:showBubbleSize val="0"/>
            </c:dLbl>
            <c:dLbl>
              <c:idx val="4"/>
              <c:layout>
                <c:manualLayout>
                  <c:x val="-1.0020036127358599E-2"/>
                  <c:y val="0"/>
                </c:manualLayout>
              </c:layout>
              <c:spPr>
                <a:noFill/>
                <a:ln>
                  <a:noFill/>
                </a:ln>
                <a:effectLst/>
              </c:spPr>
              <c:txPr>
                <a:bodyPr rot="0" spcFirstLastPara="1" vertOverflow="overflow" horzOverflow="overflow" vert="horz" wrap="square" lIns="38100" tIns="19050" rIns="38100" bIns="19050" anchor="ctr" anchorCtr="1">
                  <a:spAutoFit/>
                </a:bodyPr>
                <a:lstStyle/>
                <a:p>
                  <a:pPr>
                    <a:defRPr sz="1330" b="1" i="0" u="none" strike="noStrike" kern="1200" baseline="0">
                      <a:solidFill>
                        <a:schemeClr val="accent5"/>
                      </a:solidFill>
                      <a:latin typeface="+mn-lt"/>
                      <a:ea typeface="+mn-ea"/>
                      <a:cs typeface="+mn-cs"/>
                    </a:defRPr>
                  </a:pPr>
                  <a:endParaRPr lang="id-ID"/>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spPr>
              <a:noFill/>
              <a:ln>
                <a:noFill/>
              </a:ln>
              <a:effectLst/>
            </c:sp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Jafung!$B$25:$G$25</c:f>
              <c:strCache>
                <c:ptCount val="5"/>
                <c:pt idx="0">
                  <c:v>Asisten Ahli</c:v>
                </c:pt>
                <c:pt idx="1">
                  <c:v>Lektor</c:v>
                </c:pt>
                <c:pt idx="2">
                  <c:v>Lektor Kepala</c:v>
                </c:pt>
                <c:pt idx="3">
                  <c:v>Profesor</c:v>
                </c:pt>
                <c:pt idx="4">
                  <c:v>Tenaga Pengajar</c:v>
                </c:pt>
              </c:strCache>
              <c:extLst/>
            </c:strRef>
          </c:cat>
          <c:val>
            <c:numRef>
              <c:f>Jafung!$B$26:$G$26</c:f>
              <c:numCache>
                <c:formatCode>_(* #,##0_);_(* \(#,##0\);_(* "-"_);_(@_)</c:formatCode>
                <c:ptCount val="5"/>
                <c:pt idx="0">
                  <c:v>13973</c:v>
                </c:pt>
                <c:pt idx="1">
                  <c:v>24481</c:v>
                </c:pt>
                <c:pt idx="2">
                  <c:v>20265</c:v>
                </c:pt>
                <c:pt idx="3">
                  <c:v>4176</c:v>
                </c:pt>
                <c:pt idx="4">
                  <c:v>10722</c:v>
                </c:pt>
              </c:numCache>
              <c:extLst/>
            </c:numRef>
          </c:val>
          <c:extLst/>
        </c:ser>
        <c:dLbls>
          <c:showLegendKey val="0"/>
          <c:showVal val="0"/>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id-ID"/>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980702559002106E-2"/>
          <c:y val="9.2952678743287942E-2"/>
          <c:w val="0.89810454863573996"/>
          <c:h val="0.88607392677949803"/>
        </c:manualLayout>
      </c:layout>
      <c:pie3DChart>
        <c:varyColors val="1"/>
        <c:ser>
          <c:idx val="0"/>
          <c:order val="0"/>
          <c:tx>
            <c:strRef>
              <c:f>Jafung!$A$23</c:f>
              <c:strCache>
                <c:ptCount val="1"/>
                <c:pt idx="0">
                  <c:v>PTS</c:v>
                </c:pt>
              </c:strCache>
            </c:strRef>
          </c:tx>
          <c:dPt>
            <c:idx val="0"/>
            <c:bubble3D val="0"/>
            <c:explosion val="2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14"/>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explosion val="31"/>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explosion val="12"/>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id-ID"/>
                </a:p>
              </c:txPr>
              <c:dLblPos val="outEnd"/>
              <c:showLegendKey val="0"/>
              <c:showVal val="1"/>
              <c:showCatName val="1"/>
              <c:showSerName val="0"/>
              <c:showPercent val="1"/>
              <c:showBubbleSize val="0"/>
            </c:dLbl>
            <c:dLbl>
              <c:idx val="1"/>
              <c:spPr>
                <a:noFill/>
                <a:ln>
                  <a:no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2"/>
                      </a:solidFill>
                      <a:latin typeface="+mn-lt"/>
                      <a:ea typeface="+mn-ea"/>
                      <a:cs typeface="+mn-cs"/>
                    </a:defRPr>
                  </a:pPr>
                  <a:endParaRPr lang="id-ID"/>
                </a:p>
              </c:txPr>
              <c:dLblPos val="outEnd"/>
              <c:showLegendKey val="0"/>
              <c:showVal val="1"/>
              <c:showCatName val="1"/>
              <c:showSerName val="0"/>
              <c:showPercent val="1"/>
              <c:showBubbleSize val="0"/>
            </c:dLbl>
            <c:dLbl>
              <c:idx val="2"/>
              <c:spPr>
                <a:noFill/>
                <a:ln>
                  <a:no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3"/>
                      </a:solidFill>
                      <a:latin typeface="+mn-lt"/>
                      <a:ea typeface="+mn-ea"/>
                      <a:cs typeface="+mn-cs"/>
                    </a:defRPr>
                  </a:pPr>
                  <a:endParaRPr lang="id-ID"/>
                </a:p>
              </c:txPr>
              <c:dLblPos val="outEnd"/>
              <c:showLegendKey val="0"/>
              <c:showVal val="1"/>
              <c:showCatName val="1"/>
              <c:showSerName val="0"/>
              <c:showPercent val="1"/>
              <c:showBubbleSize val="0"/>
            </c:dLbl>
            <c:dLbl>
              <c:idx val="3"/>
              <c:layout>
                <c:manualLayout>
                  <c:x val="-0.14722222222222206"/>
                  <c:y val="4.1396549138961028E-2"/>
                </c:manualLayout>
              </c:layout>
              <c:spPr>
                <a:noFill/>
                <a:ln>
                  <a:no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4"/>
                      </a:solidFill>
                      <a:latin typeface="+mn-lt"/>
                      <a:ea typeface="+mn-ea"/>
                      <a:cs typeface="+mn-cs"/>
                    </a:defRPr>
                  </a:pPr>
                  <a:endParaRPr lang="id-ID"/>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4"/>
              <c:layout>
                <c:manualLayout>
                  <c:x val="8.8344090215545817E-2"/>
                  <c:y val="-0.33721618919172813"/>
                </c:manualLayout>
              </c:layout>
              <c:spPr>
                <a:noFill/>
                <a:ln>
                  <a:no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5"/>
                      </a:solidFill>
                      <a:latin typeface="+mn-lt"/>
                      <a:ea typeface="+mn-ea"/>
                      <a:cs typeface="+mn-cs"/>
                    </a:defRPr>
                  </a:pPr>
                  <a:endParaRPr lang="id-ID"/>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spPr>
              <a:noFill/>
              <a:ln>
                <a:noFill/>
              </a:ln>
              <a:effectLst/>
            </c:sp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Jafung!$B$22:$G$22</c:f>
              <c:strCache>
                <c:ptCount val="5"/>
                <c:pt idx="0">
                  <c:v>Asisten Ahli</c:v>
                </c:pt>
                <c:pt idx="1">
                  <c:v>Lektor</c:v>
                </c:pt>
                <c:pt idx="2">
                  <c:v>Lektor Kepala</c:v>
                </c:pt>
                <c:pt idx="3">
                  <c:v>Profesor</c:v>
                </c:pt>
                <c:pt idx="4">
                  <c:v>Tenaga Pengajar</c:v>
                </c:pt>
              </c:strCache>
              <c:extLst/>
            </c:strRef>
          </c:cat>
          <c:val>
            <c:numRef>
              <c:f>Jafung!$B$23:$G$23</c:f>
              <c:numCache>
                <c:formatCode>_(* #,##0_);_(* \(#,##0\);_(* "-"_);_(@_)</c:formatCode>
                <c:ptCount val="5"/>
                <c:pt idx="0">
                  <c:v>39286</c:v>
                </c:pt>
                <c:pt idx="1">
                  <c:v>25158</c:v>
                </c:pt>
                <c:pt idx="2">
                  <c:v>9253</c:v>
                </c:pt>
                <c:pt idx="3">
                  <c:v>1065</c:v>
                </c:pt>
                <c:pt idx="4">
                  <c:v>95979</c:v>
                </c:pt>
              </c:numCache>
              <c:extLst/>
            </c:numRef>
          </c:val>
          <c:extLst/>
        </c:ser>
        <c:dLbls>
          <c:showLegendKey val="0"/>
          <c:showVal val="0"/>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id-ID"/>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183357430625222E-2"/>
          <c:y val="3.001798242588051E-2"/>
          <c:w val="0.90247108180062863"/>
          <c:h val="0.87073451976190697"/>
        </c:manualLayout>
      </c:layout>
      <c:barChart>
        <c:barDir val="col"/>
        <c:grouping val="clustered"/>
        <c:varyColors val="0"/>
        <c:ser>
          <c:idx val="0"/>
          <c:order val="0"/>
          <c:tx>
            <c:strRef>
              <c:f>Pendidikan!$A$22</c:f>
              <c:strCache>
                <c:ptCount val="1"/>
                <c:pt idx="0">
                  <c:v>PTN &amp; PTS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2.6214418379582702E-2"/>
                  <c:y val="-9.77855904543998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5160756101518105E-2"/>
                  <c:y val="-3.33432075131251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524462922043101E-2"/>
                  <c:y val="-2.9042310699590512E-2"/>
                </c:manualLayout>
              </c:layout>
              <c:tx>
                <c:rich>
                  <a:bodyPr/>
                  <a:lstStyle/>
                  <a:p>
                    <a:fld id="{54B5EA36-8BA7-4A8B-BA73-30F5EBE006A3}" type="VALUE">
                      <a:rPr lang="en-US" sz="1200"/>
                      <a:pPr/>
                      <a:t>[VALUE]</a:t>
                    </a:fld>
                    <a:endParaRPr lang="id-ID"/>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9.5365440976722365E-2"/>
                  <c:y val="-1.87581337709655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4468479233354727E-3"/>
                  <c:y val="-2.63573057190800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6057477955415E-2"/>
                  <c:y val="-7.71054436964298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1664707131439531E-3"/>
                  <c:y val="-0.1005115530126520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id-I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Pendidikan!$B$21:$I$21</c:f>
              <c:strCache>
                <c:ptCount val="7"/>
                <c:pt idx="0">
                  <c:v>D-4</c:v>
                </c:pt>
                <c:pt idx="1">
                  <c:v>Profesi</c:v>
                </c:pt>
                <c:pt idx="2">
                  <c:v>S-1</c:v>
                </c:pt>
                <c:pt idx="3">
                  <c:v>S-2</c:v>
                </c:pt>
                <c:pt idx="4">
                  <c:v>S-3</c:v>
                </c:pt>
                <c:pt idx="5">
                  <c:v>SP-1</c:v>
                </c:pt>
                <c:pt idx="6">
                  <c:v>SP-2</c:v>
                </c:pt>
              </c:strCache>
              <c:extLst/>
            </c:strRef>
          </c:cat>
          <c:val>
            <c:numRef>
              <c:f>Pendidikan!$B$22:$I$22</c:f>
              <c:numCache>
                <c:formatCode>_(* #,##0_);_(* \(#,##0\);_(* "-"_);_(@_)</c:formatCode>
                <c:ptCount val="7"/>
                <c:pt idx="0">
                  <c:v>2825</c:v>
                </c:pt>
                <c:pt idx="1">
                  <c:v>3016</c:v>
                </c:pt>
                <c:pt idx="2">
                  <c:v>44541</c:v>
                </c:pt>
                <c:pt idx="3">
                  <c:v>157918</c:v>
                </c:pt>
                <c:pt idx="4">
                  <c:v>32496</c:v>
                </c:pt>
                <c:pt idx="5">
                  <c:v>2958</c:v>
                </c:pt>
                <c:pt idx="6">
                  <c:v>604</c:v>
                </c:pt>
              </c:numCache>
              <c:extLst/>
            </c:numRef>
          </c:val>
        </c:ser>
        <c:dLbls>
          <c:showLegendKey val="0"/>
          <c:showVal val="0"/>
          <c:showCatName val="0"/>
          <c:showSerName val="0"/>
          <c:showPercent val="0"/>
          <c:showBubbleSize val="0"/>
        </c:dLbls>
        <c:gapWidth val="150"/>
        <c:axId val="1241035408"/>
        <c:axId val="1241044656"/>
      </c:barChart>
      <c:catAx>
        <c:axId val="124103540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id-ID"/>
          </a:p>
        </c:txPr>
        <c:crossAx val="1241044656"/>
        <c:crosses val="autoZero"/>
        <c:auto val="1"/>
        <c:lblAlgn val="ctr"/>
        <c:lblOffset val="100"/>
        <c:noMultiLvlLbl val="0"/>
      </c:catAx>
      <c:valAx>
        <c:axId val="1241044656"/>
        <c:scaling>
          <c:orientation val="minMax"/>
        </c:scaling>
        <c:delete val="0"/>
        <c:axPos val="l"/>
        <c:majorGridlines>
          <c:spPr>
            <a:ln w="9525" cap="flat" cmpd="sng" algn="ctr">
              <a:solidFill>
                <a:schemeClr val="tx2">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id-ID"/>
          </a:p>
        </c:txPr>
        <c:crossAx val="1241035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d-ID"/>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'Jurnal di DOAJ'!$A$39</c:f>
              <c:strCache>
                <c:ptCount val="1"/>
                <c:pt idx="0">
                  <c:v>Indonesia</c:v>
                </c:pt>
              </c:strCache>
            </c:strRef>
          </c:tx>
          <c:spPr>
            <a:ln w="57150">
              <a:solidFill>
                <a:srgbClr val="FF0000"/>
              </a:solidFill>
              <a:tailEnd type="arrow"/>
            </a:ln>
          </c:spPr>
          <c:marker>
            <c:symbol val="none"/>
          </c:marker>
          <c:dLbls>
            <c:spPr>
              <a:noFill/>
              <a:ln>
                <a:noFill/>
              </a:ln>
              <a:effectLst/>
            </c:spPr>
            <c:txPr>
              <a:bodyPr wrap="square" lIns="38100" tIns="19050" rIns="38100" bIns="19050" anchor="ctr">
                <a:spAutoFit/>
              </a:bodyPr>
              <a:lstStyle/>
              <a:p>
                <a:pPr>
                  <a:defRPr sz="1600"/>
                </a:pPr>
                <a:endParaRPr lang="id-ID"/>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'Jurnal di DOAJ'!$B$38:$H$38</c:f>
              <c:numCache>
                <c:formatCode>General</c:formatCode>
                <c:ptCount val="7"/>
                <c:pt idx="0">
                  <c:v>2010</c:v>
                </c:pt>
                <c:pt idx="1">
                  <c:v>2011</c:v>
                </c:pt>
                <c:pt idx="2">
                  <c:v>2012</c:v>
                </c:pt>
                <c:pt idx="3">
                  <c:v>2013</c:v>
                </c:pt>
                <c:pt idx="4">
                  <c:v>2014</c:v>
                </c:pt>
                <c:pt idx="5">
                  <c:v>2015</c:v>
                </c:pt>
                <c:pt idx="6">
                  <c:v>2016</c:v>
                </c:pt>
              </c:numCache>
            </c:numRef>
          </c:cat>
          <c:val>
            <c:numRef>
              <c:f>'Jurnal di DOAJ'!$B$39:$H$39</c:f>
              <c:numCache>
                <c:formatCode>General</c:formatCode>
                <c:ptCount val="7"/>
                <c:pt idx="0">
                  <c:v>16</c:v>
                </c:pt>
                <c:pt idx="1">
                  <c:v>29</c:v>
                </c:pt>
                <c:pt idx="2">
                  <c:v>45</c:v>
                </c:pt>
                <c:pt idx="3">
                  <c:v>108</c:v>
                </c:pt>
                <c:pt idx="4">
                  <c:v>113</c:v>
                </c:pt>
                <c:pt idx="5">
                  <c:v>229</c:v>
                </c:pt>
                <c:pt idx="6">
                  <c:v>484</c:v>
                </c:pt>
              </c:numCache>
            </c:numRef>
          </c:val>
          <c:smooth val="0"/>
          <c:extLst xmlns:c16r2="http://schemas.microsoft.com/office/drawing/2015/06/chart">
            <c:ext xmlns:c16="http://schemas.microsoft.com/office/drawing/2014/chart" uri="{C3380CC4-5D6E-409C-BE32-E72D297353CC}">
              <c16:uniqueId val="{00000000-5125-CB44-83E0-AC8DAE3F83C7}"/>
            </c:ext>
          </c:extLst>
        </c:ser>
        <c:ser>
          <c:idx val="1"/>
          <c:order val="1"/>
          <c:tx>
            <c:strRef>
              <c:f>'Jurnal di DOAJ'!$A$40</c:f>
              <c:strCache>
                <c:ptCount val="1"/>
                <c:pt idx="0">
                  <c:v>Singapura</c:v>
                </c:pt>
              </c:strCache>
            </c:strRef>
          </c:tx>
          <c:spPr>
            <a:ln w="38100">
              <a:solidFill>
                <a:srgbClr val="00FA00"/>
              </a:solidFill>
            </a:ln>
          </c:spPr>
          <c:marker>
            <c:symbol val="none"/>
          </c:marker>
          <c:cat>
            <c:numRef>
              <c:f>'Jurnal di DOAJ'!$B$38:$H$38</c:f>
              <c:numCache>
                <c:formatCode>General</c:formatCode>
                <c:ptCount val="7"/>
                <c:pt idx="0">
                  <c:v>2010</c:v>
                </c:pt>
                <c:pt idx="1">
                  <c:v>2011</c:v>
                </c:pt>
                <c:pt idx="2">
                  <c:v>2012</c:v>
                </c:pt>
                <c:pt idx="3">
                  <c:v>2013</c:v>
                </c:pt>
                <c:pt idx="4">
                  <c:v>2014</c:v>
                </c:pt>
                <c:pt idx="5">
                  <c:v>2015</c:v>
                </c:pt>
                <c:pt idx="6">
                  <c:v>2016</c:v>
                </c:pt>
              </c:numCache>
            </c:numRef>
          </c:cat>
          <c:val>
            <c:numRef>
              <c:f>'Jurnal di DOAJ'!$B$40:$H$40</c:f>
              <c:numCache>
                <c:formatCode>General</c:formatCode>
                <c:ptCount val="7"/>
                <c:pt idx="0">
                  <c:v>5</c:v>
                </c:pt>
                <c:pt idx="1">
                  <c:v>7</c:v>
                </c:pt>
                <c:pt idx="2">
                  <c:v>10</c:v>
                </c:pt>
                <c:pt idx="3">
                  <c:v>36</c:v>
                </c:pt>
                <c:pt idx="4">
                  <c:v>36</c:v>
                </c:pt>
                <c:pt idx="5">
                  <c:v>31</c:v>
                </c:pt>
                <c:pt idx="6">
                  <c:v>4</c:v>
                </c:pt>
              </c:numCache>
            </c:numRef>
          </c:val>
          <c:smooth val="0"/>
          <c:extLst xmlns:c16r2="http://schemas.microsoft.com/office/drawing/2015/06/chart">
            <c:ext xmlns:c16="http://schemas.microsoft.com/office/drawing/2014/chart" uri="{C3380CC4-5D6E-409C-BE32-E72D297353CC}">
              <c16:uniqueId val="{00000001-5125-CB44-83E0-AC8DAE3F83C7}"/>
            </c:ext>
          </c:extLst>
        </c:ser>
        <c:ser>
          <c:idx val="2"/>
          <c:order val="2"/>
          <c:tx>
            <c:strRef>
              <c:f>'Jurnal di DOAJ'!$A$41</c:f>
              <c:strCache>
                <c:ptCount val="1"/>
                <c:pt idx="0">
                  <c:v>Malaysia</c:v>
                </c:pt>
              </c:strCache>
            </c:strRef>
          </c:tx>
          <c:spPr>
            <a:ln w="38100">
              <a:solidFill>
                <a:schemeClr val="tx1"/>
              </a:solidFill>
            </a:ln>
          </c:spPr>
          <c:marker>
            <c:symbol val="none"/>
          </c:marker>
          <c:cat>
            <c:numRef>
              <c:f>'Jurnal di DOAJ'!$B$38:$H$38</c:f>
              <c:numCache>
                <c:formatCode>General</c:formatCode>
                <c:ptCount val="7"/>
                <c:pt idx="0">
                  <c:v>2010</c:v>
                </c:pt>
                <c:pt idx="1">
                  <c:v>2011</c:v>
                </c:pt>
                <c:pt idx="2">
                  <c:v>2012</c:v>
                </c:pt>
                <c:pt idx="3">
                  <c:v>2013</c:v>
                </c:pt>
                <c:pt idx="4">
                  <c:v>2014</c:v>
                </c:pt>
                <c:pt idx="5">
                  <c:v>2015</c:v>
                </c:pt>
                <c:pt idx="6">
                  <c:v>2016</c:v>
                </c:pt>
              </c:numCache>
            </c:numRef>
          </c:cat>
          <c:val>
            <c:numRef>
              <c:f>'Jurnal di DOAJ'!$B$41:$H$41</c:f>
              <c:numCache>
                <c:formatCode>General</c:formatCode>
                <c:ptCount val="7"/>
                <c:pt idx="0">
                  <c:v>42</c:v>
                </c:pt>
                <c:pt idx="1">
                  <c:v>55</c:v>
                </c:pt>
                <c:pt idx="2">
                  <c:v>70</c:v>
                </c:pt>
                <c:pt idx="3">
                  <c:v>80</c:v>
                </c:pt>
                <c:pt idx="4">
                  <c:v>78</c:v>
                </c:pt>
                <c:pt idx="5">
                  <c:v>72</c:v>
                </c:pt>
                <c:pt idx="6">
                  <c:v>46</c:v>
                </c:pt>
              </c:numCache>
            </c:numRef>
          </c:val>
          <c:smooth val="0"/>
          <c:extLst xmlns:c16r2="http://schemas.microsoft.com/office/drawing/2015/06/chart">
            <c:ext xmlns:c16="http://schemas.microsoft.com/office/drawing/2014/chart" uri="{C3380CC4-5D6E-409C-BE32-E72D297353CC}">
              <c16:uniqueId val="{00000002-5125-CB44-83E0-AC8DAE3F83C7}"/>
            </c:ext>
          </c:extLst>
        </c:ser>
        <c:ser>
          <c:idx val="3"/>
          <c:order val="3"/>
          <c:tx>
            <c:strRef>
              <c:f>'Jurnal di DOAJ'!$A$42</c:f>
              <c:strCache>
                <c:ptCount val="1"/>
                <c:pt idx="0">
                  <c:v>Filipina</c:v>
                </c:pt>
              </c:strCache>
            </c:strRef>
          </c:tx>
          <c:marker>
            <c:symbol val="none"/>
          </c:marker>
          <c:cat>
            <c:numRef>
              <c:f>'Jurnal di DOAJ'!$B$38:$H$38</c:f>
              <c:numCache>
                <c:formatCode>General</c:formatCode>
                <c:ptCount val="7"/>
                <c:pt idx="0">
                  <c:v>2010</c:v>
                </c:pt>
                <c:pt idx="1">
                  <c:v>2011</c:v>
                </c:pt>
                <c:pt idx="2">
                  <c:v>2012</c:v>
                </c:pt>
                <c:pt idx="3">
                  <c:v>2013</c:v>
                </c:pt>
                <c:pt idx="4">
                  <c:v>2014</c:v>
                </c:pt>
                <c:pt idx="5">
                  <c:v>2015</c:v>
                </c:pt>
                <c:pt idx="6">
                  <c:v>2016</c:v>
                </c:pt>
              </c:numCache>
            </c:numRef>
          </c:cat>
          <c:val>
            <c:numRef>
              <c:f>'Jurnal di DOAJ'!$B$42:$H$42</c:f>
              <c:numCache>
                <c:formatCode>General</c:formatCode>
                <c:ptCount val="7"/>
                <c:pt idx="0">
                  <c:v>7</c:v>
                </c:pt>
                <c:pt idx="1">
                  <c:v>12</c:v>
                </c:pt>
                <c:pt idx="2">
                  <c:v>15</c:v>
                </c:pt>
                <c:pt idx="3">
                  <c:v>13</c:v>
                </c:pt>
                <c:pt idx="4">
                  <c:v>13</c:v>
                </c:pt>
                <c:pt idx="5">
                  <c:v>13</c:v>
                </c:pt>
                <c:pt idx="6">
                  <c:v>11</c:v>
                </c:pt>
              </c:numCache>
            </c:numRef>
          </c:val>
          <c:smooth val="0"/>
          <c:extLst xmlns:c16r2="http://schemas.microsoft.com/office/drawing/2015/06/chart">
            <c:ext xmlns:c16="http://schemas.microsoft.com/office/drawing/2014/chart" uri="{C3380CC4-5D6E-409C-BE32-E72D297353CC}">
              <c16:uniqueId val="{00000003-5125-CB44-83E0-AC8DAE3F83C7}"/>
            </c:ext>
          </c:extLst>
        </c:ser>
        <c:ser>
          <c:idx val="4"/>
          <c:order val="4"/>
          <c:tx>
            <c:strRef>
              <c:f>'Jurnal di DOAJ'!$A$43</c:f>
              <c:strCache>
                <c:ptCount val="1"/>
                <c:pt idx="0">
                  <c:v>Thailand</c:v>
                </c:pt>
              </c:strCache>
            </c:strRef>
          </c:tx>
          <c:spPr>
            <a:ln w="38100">
              <a:solidFill>
                <a:srgbClr val="FFC000"/>
              </a:solidFill>
            </a:ln>
          </c:spPr>
          <c:marker>
            <c:symbol val="none"/>
          </c:marker>
          <c:cat>
            <c:numRef>
              <c:f>'Jurnal di DOAJ'!$B$38:$H$38</c:f>
              <c:numCache>
                <c:formatCode>General</c:formatCode>
                <c:ptCount val="7"/>
                <c:pt idx="0">
                  <c:v>2010</c:v>
                </c:pt>
                <c:pt idx="1">
                  <c:v>2011</c:v>
                </c:pt>
                <c:pt idx="2">
                  <c:v>2012</c:v>
                </c:pt>
                <c:pt idx="3">
                  <c:v>2013</c:v>
                </c:pt>
                <c:pt idx="4">
                  <c:v>2014</c:v>
                </c:pt>
                <c:pt idx="5">
                  <c:v>2015</c:v>
                </c:pt>
                <c:pt idx="6">
                  <c:v>2016</c:v>
                </c:pt>
              </c:numCache>
            </c:numRef>
          </c:cat>
          <c:val>
            <c:numRef>
              <c:f>'Jurnal di DOAJ'!$B$43:$H$43</c:f>
              <c:numCache>
                <c:formatCode>General</c:formatCode>
                <c:ptCount val="7"/>
                <c:pt idx="0">
                  <c:v>10</c:v>
                </c:pt>
                <c:pt idx="1">
                  <c:v>12</c:v>
                </c:pt>
                <c:pt idx="2">
                  <c:v>16</c:v>
                </c:pt>
                <c:pt idx="3">
                  <c:v>19</c:v>
                </c:pt>
                <c:pt idx="4">
                  <c:v>16</c:v>
                </c:pt>
                <c:pt idx="5">
                  <c:v>14</c:v>
                </c:pt>
                <c:pt idx="6">
                  <c:v>18</c:v>
                </c:pt>
              </c:numCache>
            </c:numRef>
          </c:val>
          <c:smooth val="0"/>
          <c:extLst xmlns:c16r2="http://schemas.microsoft.com/office/drawing/2015/06/chart">
            <c:ext xmlns:c16="http://schemas.microsoft.com/office/drawing/2014/chart" uri="{C3380CC4-5D6E-409C-BE32-E72D297353CC}">
              <c16:uniqueId val="{00000004-5125-CB44-83E0-AC8DAE3F83C7}"/>
            </c:ext>
          </c:extLst>
        </c:ser>
        <c:dLbls>
          <c:showLegendKey val="0"/>
          <c:showVal val="0"/>
          <c:showCatName val="0"/>
          <c:showSerName val="0"/>
          <c:showPercent val="0"/>
          <c:showBubbleSize val="0"/>
        </c:dLbls>
        <c:smooth val="0"/>
        <c:axId val="1136524112"/>
        <c:axId val="1136527920"/>
      </c:lineChart>
      <c:catAx>
        <c:axId val="1136524112"/>
        <c:scaling>
          <c:orientation val="minMax"/>
        </c:scaling>
        <c:delete val="0"/>
        <c:axPos val="b"/>
        <c:numFmt formatCode="General" sourceLinked="1"/>
        <c:majorTickMark val="out"/>
        <c:minorTickMark val="none"/>
        <c:tickLblPos val="nextTo"/>
        <c:txPr>
          <a:bodyPr/>
          <a:lstStyle/>
          <a:p>
            <a:pPr>
              <a:defRPr sz="1800"/>
            </a:pPr>
            <a:endParaRPr lang="id-ID"/>
          </a:p>
        </c:txPr>
        <c:crossAx val="1136527920"/>
        <c:crosses val="autoZero"/>
        <c:auto val="1"/>
        <c:lblAlgn val="ctr"/>
        <c:lblOffset val="100"/>
        <c:noMultiLvlLbl val="0"/>
      </c:catAx>
      <c:valAx>
        <c:axId val="1136527920"/>
        <c:scaling>
          <c:orientation val="minMax"/>
        </c:scaling>
        <c:delete val="0"/>
        <c:axPos val="l"/>
        <c:majorGridlines/>
        <c:numFmt formatCode="General" sourceLinked="1"/>
        <c:majorTickMark val="out"/>
        <c:minorTickMark val="none"/>
        <c:tickLblPos val="nextTo"/>
        <c:crossAx val="1136524112"/>
        <c:crosses val="autoZero"/>
        <c:crossBetween val="between"/>
      </c:valAx>
    </c:plotArea>
    <c:legend>
      <c:legendPos val="r"/>
      <c:overlay val="0"/>
      <c:txPr>
        <a:bodyPr/>
        <a:lstStyle/>
        <a:p>
          <a:pPr>
            <a:defRPr sz="1800"/>
          </a:pPr>
          <a:endParaRPr lang="id-ID"/>
        </a:p>
      </c:txPr>
    </c:legend>
    <c:plotVisOnly val="1"/>
    <c:dispBlanksAs val="gap"/>
    <c:showDLblsOverMax val="0"/>
  </c:chart>
  <c:spPr>
    <a:ln>
      <a:solidFill>
        <a:schemeClr val="tx1"/>
      </a:solid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56908FB-D56C-402B-B420-22D86054932E}" type="datetimeFigureOut">
              <a:rPr lang="id-ID" smtClean="0"/>
              <a:t>28/10/2019</a:t>
            </a:fld>
            <a:endParaRPr lang="id-ID"/>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2092031-57E4-47E2-99B2-700C5E0425E8}" type="slidenum">
              <a:rPr lang="id-ID" smtClean="0"/>
              <a:t>‹#›</a:t>
            </a:fld>
            <a:endParaRPr lang="id-ID"/>
          </a:p>
        </p:txBody>
      </p:sp>
    </p:spTree>
    <p:extLst>
      <p:ext uri="{BB962C8B-B14F-4D97-AF65-F5344CB8AC3E}">
        <p14:creationId xmlns:p14="http://schemas.microsoft.com/office/powerpoint/2010/main" val="282360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2092031-57E4-47E2-99B2-700C5E0425E8}" type="slidenum">
              <a:rPr lang="id-ID" smtClean="0"/>
              <a:t>8</a:t>
            </a:fld>
            <a:endParaRPr lang="id-ID"/>
          </a:p>
        </p:txBody>
      </p:sp>
    </p:spTree>
    <p:extLst>
      <p:ext uri="{BB962C8B-B14F-4D97-AF65-F5344CB8AC3E}">
        <p14:creationId xmlns:p14="http://schemas.microsoft.com/office/powerpoint/2010/main" val="271038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698CCEFF-4BEB-4748-B630-3E7322433B7A}" type="slidenum">
              <a:rPr lang="en-US" altLang="id-ID" smtClean="0"/>
              <a:pPr>
                <a:defRPr/>
              </a:pPr>
              <a:t>67</a:t>
            </a:fld>
            <a:endParaRPr lang="en-US" altLang="id-ID"/>
          </a:p>
        </p:txBody>
      </p:sp>
    </p:spTree>
    <p:extLst>
      <p:ext uri="{BB962C8B-B14F-4D97-AF65-F5344CB8AC3E}">
        <p14:creationId xmlns:p14="http://schemas.microsoft.com/office/powerpoint/2010/main" val="197125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698CCEFF-4BEB-4748-B630-3E7322433B7A}" type="slidenum">
              <a:rPr lang="en-US" altLang="id-ID" smtClean="0"/>
              <a:pPr>
                <a:defRPr/>
              </a:pPr>
              <a:t>68</a:t>
            </a:fld>
            <a:endParaRPr lang="en-US" altLang="id-ID"/>
          </a:p>
        </p:txBody>
      </p:sp>
    </p:spTree>
    <p:extLst>
      <p:ext uri="{BB962C8B-B14F-4D97-AF65-F5344CB8AC3E}">
        <p14:creationId xmlns:p14="http://schemas.microsoft.com/office/powerpoint/2010/main" val="1880821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698CCEFF-4BEB-4748-B630-3E7322433B7A}" type="slidenum">
              <a:rPr lang="en-US" altLang="id-ID" smtClean="0"/>
              <a:pPr>
                <a:defRPr/>
              </a:pPr>
              <a:t>71</a:t>
            </a:fld>
            <a:endParaRPr lang="en-US" altLang="id-ID"/>
          </a:p>
        </p:txBody>
      </p:sp>
    </p:spTree>
    <p:extLst>
      <p:ext uri="{BB962C8B-B14F-4D97-AF65-F5344CB8AC3E}">
        <p14:creationId xmlns:p14="http://schemas.microsoft.com/office/powerpoint/2010/main" val="2576462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ea typeface="MS PGothic" panose="020B0600070205080204" pitchFamily="34" charset="-128"/>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7C14EF-0D32-43A9-A620-9C5382F5D6A3}" type="slidenum">
              <a:rPr lang="en-US" altLang="en-US" smtClean="0">
                <a:latin typeface="Calibri" panose="020F0502020204030204" pitchFamily="34" charset="0"/>
              </a:rPr>
              <a:pPr/>
              <a:t>79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73465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ea typeface="MS PGothic" panose="020B0600070205080204" pitchFamily="34" charset="-128"/>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0864F8-5E42-4F35-B6F1-FBDB634DBD64}" type="slidenum">
              <a:rPr lang="en-US" altLang="en-US" smtClean="0">
                <a:latin typeface="Calibri" panose="020F0502020204030204" pitchFamily="34" charset="0"/>
              </a:rPr>
              <a:pPr/>
              <a:t>80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57089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E06FB057-BB5E-4110-BD08-6F73E8DDC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2413E867-DEF0-40A9-8019-F211147AC7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8676" name="Slide Number Placeholder 3">
            <a:extLst>
              <a:ext uri="{FF2B5EF4-FFF2-40B4-BE49-F238E27FC236}">
                <a16:creationId xmlns:a16="http://schemas.microsoft.com/office/drawing/2014/main" xmlns="" id="{74307543-C49D-46BD-B4E1-6A16B23541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347B9D-AA25-4A3C-86AF-4D460ADBA91E}"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41665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6ADD1423-6909-416B-9EB7-9CCBE1BE14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9253D281-08AC-4E0B-AC86-E612B73C6E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9700" name="Slide Number Placeholder 3">
            <a:extLst>
              <a:ext uri="{FF2B5EF4-FFF2-40B4-BE49-F238E27FC236}">
                <a16:creationId xmlns:a16="http://schemas.microsoft.com/office/drawing/2014/main" xmlns="" id="{3783CFA7-599A-4EF3-A355-029523CC2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588C90-A94A-4E47-A20A-A1629C755A3E}"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283509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35B40B1E-69E9-4005-B5A7-737BDF9301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xmlns="" id="{82455996-B0D6-4AFA-B234-35AA7C3700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30724" name="Slide Number Placeholder 3">
            <a:extLst>
              <a:ext uri="{FF2B5EF4-FFF2-40B4-BE49-F238E27FC236}">
                <a16:creationId xmlns:a16="http://schemas.microsoft.com/office/drawing/2014/main" xmlns="" id="{12B9B04C-2BD5-45BE-BB58-A46073F53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40763D-F26D-4488-990D-A8E180E6EA8B}"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81676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CB3371CD-38CD-40D6-8DEF-A2873F713A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930692E7-459D-47A4-81FE-61BA70E622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31748" name="Slide Number Placeholder 3">
            <a:extLst>
              <a:ext uri="{FF2B5EF4-FFF2-40B4-BE49-F238E27FC236}">
                <a16:creationId xmlns:a16="http://schemas.microsoft.com/office/drawing/2014/main" xmlns="" id="{25E86B58-1782-4B43-A5DA-DB1BC48482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B5D48E-C9F0-4E91-9F8A-6A38BF864A1E}"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17367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138EA6A3-2401-4C21-838C-CABE269A8F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95D7280F-CE5C-4233-B1E3-C286919E21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32772" name="Slide Number Placeholder 3">
            <a:extLst>
              <a:ext uri="{FF2B5EF4-FFF2-40B4-BE49-F238E27FC236}">
                <a16:creationId xmlns:a16="http://schemas.microsoft.com/office/drawing/2014/main" xmlns="" id="{AF7A542B-AFCD-43A8-9EA8-E2D198F994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96D368-6FA9-48EA-A3A5-938C9B367084}"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265465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7868FA74-D841-428F-8F22-915C8B9678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6B21FF0E-9CBF-4F7B-B832-7545441B46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33796" name="Slide Number Placeholder 3">
            <a:extLst>
              <a:ext uri="{FF2B5EF4-FFF2-40B4-BE49-F238E27FC236}">
                <a16:creationId xmlns:a16="http://schemas.microsoft.com/office/drawing/2014/main" xmlns="" id="{E3FC5CD3-6118-4A73-81F1-80922B4EC4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3EFD54-7EC0-4F3B-A8DC-D9E169D73031}"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124974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8F56B8B6-1EAC-41A6-AEC0-73B0D9CAD9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xmlns="" id="{FB451B27-BD1A-4284-B1D2-4E7D90554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34820" name="Slide Number Placeholder 3">
            <a:extLst>
              <a:ext uri="{FF2B5EF4-FFF2-40B4-BE49-F238E27FC236}">
                <a16:creationId xmlns:a16="http://schemas.microsoft.com/office/drawing/2014/main" xmlns="" id="{A1501F53-068C-4903-88EE-C0C9BBF6A1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1018FE-98DB-4285-869A-4FB579968AFA}"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228366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E28CF0-1CB3-4603-A045-D9C35AF7F199}" type="slidenum">
              <a:rPr lang="en-US" altLang="id-ID" smtClean="0">
                <a:latin typeface="Calibri" panose="020F0502020204030204" pitchFamily="34" charset="0"/>
              </a:rPr>
              <a:pPr/>
              <a:t>57</a:t>
            </a:fld>
            <a:endParaRPr lang="en-US" altLang="id-ID" smtClean="0">
              <a:latin typeface="Calibri" panose="020F0502020204030204" pitchFamily="34" charset="0"/>
            </a:endParaRPr>
          </a:p>
        </p:txBody>
      </p:sp>
    </p:spTree>
    <p:extLst>
      <p:ext uri="{BB962C8B-B14F-4D97-AF65-F5344CB8AC3E}">
        <p14:creationId xmlns:p14="http://schemas.microsoft.com/office/powerpoint/2010/main" val="296426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12192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a:prstGeom prst="rect">
            <a:avLst/>
          </a:prstGeo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a:prstGeom prst="rect">
            <a:avLst/>
          </a:prstGeo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a:xfrm>
            <a:off x="7205663" y="6042025"/>
            <a:ext cx="911225" cy="365125"/>
          </a:xfrm>
          <a:prstGeom prst="rect">
            <a:avLst/>
          </a:prstGeom>
        </p:spPr>
        <p:txBody>
          <a:bodyPr/>
          <a:lstStyle>
            <a:lvl1pPr>
              <a:defRPr/>
            </a:lvl1pPr>
          </a:lstStyle>
          <a:p>
            <a:pPr>
              <a:defRPr/>
            </a:pPr>
            <a:fld id="{506F0798-6C62-4F19-9049-9C614DB3C4AE}" type="datetimeFigureOut">
              <a:rPr lang="en-US"/>
              <a:pPr>
                <a:defRPr/>
              </a:pPr>
              <a:t>10/28/2019</a:t>
            </a:fld>
            <a:endParaRPr lang="en-US"/>
          </a:p>
        </p:txBody>
      </p:sp>
      <p:sp>
        <p:nvSpPr>
          <p:cNvPr id="16" name="Footer Placeholder 4"/>
          <p:cNvSpPr>
            <a:spLocks noGrp="1"/>
          </p:cNvSpPr>
          <p:nvPr>
            <p:ph type="ftr" sz="quarter" idx="11"/>
          </p:nvPr>
        </p:nvSpPr>
        <p:spPr>
          <a:xfrm>
            <a:off x="677863" y="6042025"/>
            <a:ext cx="6297612" cy="365125"/>
          </a:xfrm>
          <a:prstGeom prst="rect">
            <a:avLst/>
          </a:prstGeom>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8589963" y="6042025"/>
            <a:ext cx="684212" cy="365125"/>
          </a:xfrm>
          <a:prstGeom prst="rect">
            <a:avLst/>
          </a:prstGeom>
        </p:spPr>
        <p:txBody>
          <a:bodyPr/>
          <a:lstStyle>
            <a:lvl1pPr>
              <a:defRPr/>
            </a:lvl1pPr>
          </a:lstStyle>
          <a:p>
            <a:pPr>
              <a:defRPr/>
            </a:pPr>
            <a:fld id="{32AA054E-AEA7-4224-B3A5-CC15A24E5F38}" type="slidenum">
              <a:rPr lang="en-US" altLang="en-US"/>
              <a:pPr>
                <a:defRPr/>
              </a:pPr>
              <a:t>‹#›</a:t>
            </a:fld>
            <a:endParaRPr lang="en-US" altLang="en-US"/>
          </a:p>
        </p:txBody>
      </p:sp>
    </p:spTree>
    <p:extLst>
      <p:ext uri="{BB962C8B-B14F-4D97-AF65-F5344CB8AC3E}">
        <p14:creationId xmlns:p14="http://schemas.microsoft.com/office/powerpoint/2010/main" val="411955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913467" y="1447800"/>
            <a:ext cx="9999133"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xmlns="" id="{21FB1ECC-2E8D-4E99-8EBB-00BEC0562A0E}"/>
              </a:ext>
            </a:extLst>
          </p:cNvPr>
          <p:cNvSpPr>
            <a:spLocks noGrp="1"/>
          </p:cNvSpPr>
          <p:nvPr>
            <p:ph type="dt" sz="half" idx="10"/>
          </p:nvPr>
        </p:nvSpPr>
        <p:spPr>
          <a:xfrm>
            <a:off x="4775200" y="6305550"/>
            <a:ext cx="2844800" cy="476250"/>
          </a:xfrm>
          <a:prstGeom prst="rect">
            <a:avLst/>
          </a:prstGeom>
        </p:spPr>
        <p:txBody>
          <a:bodyPr/>
          <a:lstStyle>
            <a:lvl1pPr>
              <a:defRPr/>
            </a:lvl1pPr>
          </a:lstStyle>
          <a:p>
            <a:pPr>
              <a:defRPr/>
            </a:pPr>
            <a:fld id="{6D631700-3914-4DD1-858C-1697945A06EB}" type="datetimeFigureOut">
              <a:rPr lang="en-US"/>
              <a:pPr>
                <a:defRPr/>
              </a:pPr>
              <a:t>10/28/2019</a:t>
            </a:fld>
            <a:endParaRPr lang="en-US"/>
          </a:p>
        </p:txBody>
      </p:sp>
      <p:sp>
        <p:nvSpPr>
          <p:cNvPr id="5" name="Footer Placeholder 9">
            <a:extLst>
              <a:ext uri="{FF2B5EF4-FFF2-40B4-BE49-F238E27FC236}">
                <a16:creationId xmlns:a16="http://schemas.microsoft.com/office/drawing/2014/main" xmlns="" id="{60ACFE3D-3D13-470F-8454-C897532A0BDD}"/>
              </a:ext>
            </a:extLst>
          </p:cNvPr>
          <p:cNvSpPr>
            <a:spLocks noGrp="1"/>
          </p:cNvSpPr>
          <p:nvPr>
            <p:ph type="ftr" sz="quarter" idx="11"/>
          </p:nvPr>
        </p:nvSpPr>
        <p:spPr>
          <a:xfrm>
            <a:off x="7620000" y="6305550"/>
            <a:ext cx="3860800" cy="476250"/>
          </a:xfrm>
          <a:prstGeom prst="rect">
            <a:avLst/>
          </a:prstGeom>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xmlns="" id="{DFE56C6C-EDAD-4023-A4C1-71953F9458B9}"/>
              </a:ext>
            </a:extLst>
          </p:cNvPr>
          <p:cNvSpPr>
            <a:spLocks noGrp="1"/>
          </p:cNvSpPr>
          <p:nvPr>
            <p:ph type="sldNum" sz="quarter" idx="12"/>
          </p:nvPr>
        </p:nvSpPr>
        <p:spPr>
          <a:xfrm>
            <a:off x="11485033" y="6305550"/>
            <a:ext cx="609600" cy="476250"/>
          </a:xfrm>
          <a:prstGeom prst="rect">
            <a:avLst/>
          </a:prstGeom>
        </p:spPr>
        <p:txBody>
          <a:bodyPr/>
          <a:lstStyle>
            <a:lvl1pPr>
              <a:defRPr/>
            </a:lvl1pPr>
          </a:lstStyle>
          <a:p>
            <a:fld id="{1B1F215E-9939-42D6-BF23-9710092E1050}" type="slidenum">
              <a:rPr lang="en-US" altLang="en-US"/>
              <a:pPr/>
              <a:t>‹#›</a:t>
            </a:fld>
            <a:endParaRPr lang="en-US" altLang="en-US"/>
          </a:p>
        </p:txBody>
      </p:sp>
    </p:spTree>
    <p:extLst>
      <p:ext uri="{BB962C8B-B14F-4D97-AF65-F5344CB8AC3E}">
        <p14:creationId xmlns:p14="http://schemas.microsoft.com/office/powerpoint/2010/main" val="313529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lstStyle/>
          <a:p>
            <a:r>
              <a:rPr lang="en-US"/>
              <a:t>Click to edit Master title style</a:t>
            </a:r>
          </a:p>
        </p:txBody>
      </p:sp>
      <p:sp>
        <p:nvSpPr>
          <p:cNvPr id="3" name="Date Placeholder 23">
            <a:extLst>
              <a:ext uri="{FF2B5EF4-FFF2-40B4-BE49-F238E27FC236}">
                <a16:creationId xmlns:a16="http://schemas.microsoft.com/office/drawing/2014/main" xmlns="" id="{27C7CB61-0DCB-4E67-B79B-2DF5EE28E54A}"/>
              </a:ext>
            </a:extLst>
          </p:cNvPr>
          <p:cNvSpPr>
            <a:spLocks noGrp="1"/>
          </p:cNvSpPr>
          <p:nvPr>
            <p:ph type="dt" sz="half" idx="10"/>
          </p:nvPr>
        </p:nvSpPr>
        <p:spPr>
          <a:xfrm>
            <a:off x="4775200" y="6305550"/>
            <a:ext cx="2844800" cy="476250"/>
          </a:xfrm>
          <a:prstGeom prst="rect">
            <a:avLst/>
          </a:prstGeom>
        </p:spPr>
        <p:txBody>
          <a:bodyPr/>
          <a:lstStyle>
            <a:lvl1pPr>
              <a:defRPr/>
            </a:lvl1pPr>
          </a:lstStyle>
          <a:p>
            <a:pPr>
              <a:defRPr/>
            </a:pPr>
            <a:fld id="{9BA551D6-F11A-4D31-B22B-CB9572AE110C}" type="datetimeFigureOut">
              <a:rPr lang="en-US"/>
              <a:pPr>
                <a:defRPr/>
              </a:pPr>
              <a:t>10/28/2019</a:t>
            </a:fld>
            <a:endParaRPr lang="en-US"/>
          </a:p>
        </p:txBody>
      </p:sp>
      <p:sp>
        <p:nvSpPr>
          <p:cNvPr id="4" name="Footer Placeholder 9">
            <a:extLst>
              <a:ext uri="{FF2B5EF4-FFF2-40B4-BE49-F238E27FC236}">
                <a16:creationId xmlns:a16="http://schemas.microsoft.com/office/drawing/2014/main" xmlns="" id="{F660F0B0-873D-415A-B3BD-F908C85EA048}"/>
              </a:ext>
            </a:extLst>
          </p:cNvPr>
          <p:cNvSpPr>
            <a:spLocks noGrp="1"/>
          </p:cNvSpPr>
          <p:nvPr>
            <p:ph type="ftr" sz="quarter" idx="11"/>
          </p:nvPr>
        </p:nvSpPr>
        <p:spPr>
          <a:xfrm>
            <a:off x="7620000" y="6305550"/>
            <a:ext cx="3860800" cy="476250"/>
          </a:xfrm>
          <a:prstGeom prst="rect">
            <a:avLst/>
          </a:prstGeom>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xmlns="" id="{769DF17C-6CD5-456B-AE32-3A33BF31C4FA}"/>
              </a:ext>
            </a:extLst>
          </p:cNvPr>
          <p:cNvSpPr>
            <a:spLocks noGrp="1"/>
          </p:cNvSpPr>
          <p:nvPr>
            <p:ph type="sldNum" sz="quarter" idx="12"/>
          </p:nvPr>
        </p:nvSpPr>
        <p:spPr>
          <a:xfrm>
            <a:off x="11485033" y="6305550"/>
            <a:ext cx="609600" cy="476250"/>
          </a:xfrm>
          <a:prstGeom prst="rect">
            <a:avLst/>
          </a:prstGeom>
        </p:spPr>
        <p:txBody>
          <a:bodyPr/>
          <a:lstStyle>
            <a:lvl1pPr>
              <a:defRPr/>
            </a:lvl1pPr>
          </a:lstStyle>
          <a:p>
            <a:fld id="{CA7BB2CD-8945-4EED-A519-D89CC46BE768}" type="slidenum">
              <a:rPr lang="en-US" altLang="en-US"/>
              <a:pPr/>
              <a:t>‹#›</a:t>
            </a:fld>
            <a:endParaRPr lang="en-US" altLang="en-US"/>
          </a:p>
        </p:txBody>
      </p:sp>
    </p:spTree>
    <p:extLst>
      <p:ext uri="{BB962C8B-B14F-4D97-AF65-F5344CB8AC3E}">
        <p14:creationId xmlns:p14="http://schemas.microsoft.com/office/powerpoint/2010/main" val="3837522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261.png"/><Relationship Id="rId18" Type="http://schemas.openxmlformats.org/officeDocument/2006/relationships/image" Target="../media/image266.png"/><Relationship Id="rId26" Type="http://schemas.openxmlformats.org/officeDocument/2006/relationships/image" Target="../media/image274.png"/><Relationship Id="rId39" Type="http://schemas.openxmlformats.org/officeDocument/2006/relationships/image" Target="../media/image287.jpg"/><Relationship Id="rId21" Type="http://schemas.openxmlformats.org/officeDocument/2006/relationships/image" Target="../media/image269.png"/><Relationship Id="rId34" Type="http://schemas.openxmlformats.org/officeDocument/2006/relationships/image" Target="../media/image282.png"/><Relationship Id="rId7" Type="http://schemas.openxmlformats.org/officeDocument/2006/relationships/image" Target="../media/image255.png"/><Relationship Id="rId12" Type="http://schemas.openxmlformats.org/officeDocument/2006/relationships/image" Target="../media/image260.png"/><Relationship Id="rId17" Type="http://schemas.openxmlformats.org/officeDocument/2006/relationships/image" Target="../media/image265.png"/><Relationship Id="rId25" Type="http://schemas.openxmlformats.org/officeDocument/2006/relationships/image" Target="../media/image273.png"/><Relationship Id="rId33" Type="http://schemas.openxmlformats.org/officeDocument/2006/relationships/image" Target="../media/image281.png"/><Relationship Id="rId38" Type="http://schemas.openxmlformats.org/officeDocument/2006/relationships/image" Target="../media/image286.png"/><Relationship Id="rId2" Type="http://schemas.openxmlformats.org/officeDocument/2006/relationships/image" Target="../media/image250.png"/><Relationship Id="rId16" Type="http://schemas.openxmlformats.org/officeDocument/2006/relationships/image" Target="../media/image264.png"/><Relationship Id="rId20" Type="http://schemas.openxmlformats.org/officeDocument/2006/relationships/image" Target="../media/image268.png"/><Relationship Id="rId29" Type="http://schemas.openxmlformats.org/officeDocument/2006/relationships/image" Target="../media/image277.png"/><Relationship Id="rId1" Type="http://schemas.openxmlformats.org/officeDocument/2006/relationships/slideLayout" Target="../slideLayouts/slideLayout3.xml"/><Relationship Id="rId6" Type="http://schemas.openxmlformats.org/officeDocument/2006/relationships/image" Target="../media/image254.png"/><Relationship Id="rId11" Type="http://schemas.openxmlformats.org/officeDocument/2006/relationships/image" Target="../media/image259.png"/><Relationship Id="rId24" Type="http://schemas.openxmlformats.org/officeDocument/2006/relationships/image" Target="../media/image272.png"/><Relationship Id="rId32" Type="http://schemas.openxmlformats.org/officeDocument/2006/relationships/image" Target="../media/image280.png"/><Relationship Id="rId37" Type="http://schemas.openxmlformats.org/officeDocument/2006/relationships/image" Target="../media/image285.png"/><Relationship Id="rId5" Type="http://schemas.openxmlformats.org/officeDocument/2006/relationships/image" Target="../media/image253.png"/><Relationship Id="rId15" Type="http://schemas.openxmlformats.org/officeDocument/2006/relationships/image" Target="../media/image263.png"/><Relationship Id="rId23" Type="http://schemas.openxmlformats.org/officeDocument/2006/relationships/image" Target="../media/image271.png"/><Relationship Id="rId28" Type="http://schemas.openxmlformats.org/officeDocument/2006/relationships/image" Target="../media/image276.png"/><Relationship Id="rId36" Type="http://schemas.openxmlformats.org/officeDocument/2006/relationships/image" Target="../media/image284.png"/><Relationship Id="rId10" Type="http://schemas.openxmlformats.org/officeDocument/2006/relationships/image" Target="../media/image258.png"/><Relationship Id="rId19" Type="http://schemas.openxmlformats.org/officeDocument/2006/relationships/image" Target="../media/image267.png"/><Relationship Id="rId31" Type="http://schemas.openxmlformats.org/officeDocument/2006/relationships/image" Target="../media/image279.png"/><Relationship Id="rId4" Type="http://schemas.openxmlformats.org/officeDocument/2006/relationships/image" Target="../media/image252.png"/><Relationship Id="rId9" Type="http://schemas.openxmlformats.org/officeDocument/2006/relationships/image" Target="../media/image257.png"/><Relationship Id="rId14" Type="http://schemas.openxmlformats.org/officeDocument/2006/relationships/image" Target="../media/image262.png"/><Relationship Id="rId22" Type="http://schemas.openxmlformats.org/officeDocument/2006/relationships/image" Target="../media/image270.png"/><Relationship Id="rId27" Type="http://schemas.openxmlformats.org/officeDocument/2006/relationships/image" Target="../media/image275.png"/><Relationship Id="rId30" Type="http://schemas.openxmlformats.org/officeDocument/2006/relationships/image" Target="../media/image278.png"/><Relationship Id="rId35" Type="http://schemas.openxmlformats.org/officeDocument/2006/relationships/image" Target="../media/image283.jpg"/><Relationship Id="rId8" Type="http://schemas.openxmlformats.org/officeDocument/2006/relationships/image" Target="../media/image256.png"/><Relationship Id="rId3" Type="http://schemas.openxmlformats.org/officeDocument/2006/relationships/image" Target="../media/image251.png"/></Relationships>
</file>

<file path=ppt/slides/_rels/slide13.xml.rels><?xml version="1.0" encoding="UTF-8" standalone="yes"?>
<Relationships xmlns="http://schemas.openxmlformats.org/package/2006/relationships"><Relationship Id="rId3" Type="http://schemas.openxmlformats.org/officeDocument/2006/relationships/image" Target="../media/image289.jpg"/><Relationship Id="rId2" Type="http://schemas.openxmlformats.org/officeDocument/2006/relationships/image" Target="../media/image288.jpg"/><Relationship Id="rId1" Type="http://schemas.openxmlformats.org/officeDocument/2006/relationships/slideLayout" Target="../slideLayouts/slideLayout3.xml"/><Relationship Id="rId4" Type="http://schemas.openxmlformats.org/officeDocument/2006/relationships/image" Target="../media/image290.png"/></Relationships>
</file>

<file path=ppt/slides/_rels/slide14.xml.rels><?xml version="1.0" encoding="UTF-8" standalone="yes"?>
<Relationships xmlns="http://schemas.openxmlformats.org/package/2006/relationships"><Relationship Id="rId2" Type="http://schemas.openxmlformats.org/officeDocument/2006/relationships/image" Target="../media/image29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4.png"/><Relationship Id="rId2" Type="http://schemas.openxmlformats.org/officeDocument/2006/relationships/image" Target="../media/image293.png"/><Relationship Id="rId1" Type="http://schemas.openxmlformats.org/officeDocument/2006/relationships/slideLayout" Target="../slideLayouts/slideLayout3.xml"/><Relationship Id="rId5" Type="http://schemas.openxmlformats.org/officeDocument/2006/relationships/image" Target="../media/image296.png"/><Relationship Id="rId4" Type="http://schemas.openxmlformats.org/officeDocument/2006/relationships/image" Target="../media/image295.png"/></Relationships>
</file>

<file path=ppt/slides/_rels/slide17.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30.xml.rels><?xml version="1.0" encoding="UTF-8" standalone="yes"?>
<Relationships xmlns="http://schemas.openxmlformats.org/package/2006/relationships"><Relationship Id="rId2" Type="http://schemas.openxmlformats.org/officeDocument/2006/relationships/image" Target="../media/image29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21" Type="http://schemas.openxmlformats.org/officeDocument/2006/relationships/image" Target="../media/image61.png"/><Relationship Id="rId34" Type="http://schemas.openxmlformats.org/officeDocument/2006/relationships/image" Target="../media/image74.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73.png"/><Relationship Id="rId38" Type="http://schemas.openxmlformats.org/officeDocument/2006/relationships/image" Target="../media/image78.png"/><Relationship Id="rId2" Type="http://schemas.openxmlformats.org/officeDocument/2006/relationships/image" Target="../media/image1.png"/><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png"/><Relationship Id="rId37" Type="http://schemas.openxmlformats.org/officeDocument/2006/relationships/image" Target="../media/image77.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76.png"/><Relationship Id="rId10" Type="http://schemas.openxmlformats.org/officeDocument/2006/relationships/image" Target="../media/image50.png"/><Relationship Id="rId19" Type="http://schemas.openxmlformats.org/officeDocument/2006/relationships/image" Target="../media/image59.png"/><Relationship Id="rId31" Type="http://schemas.openxmlformats.org/officeDocument/2006/relationships/image" Target="../media/image71.png"/><Relationship Id="rId4" Type="http://schemas.openxmlformats.org/officeDocument/2006/relationships/image" Target="../media/image23.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png"/><Relationship Id="rId8" Type="http://schemas.openxmlformats.org/officeDocument/2006/relationships/image" Target="../media/image48.png"/><Relationship Id="rId3" Type="http://schemas.openxmlformats.org/officeDocument/2006/relationships/image" Target="../media/image4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image" Target="../media/image1.png"/><Relationship Id="rId16" Type="http://schemas.openxmlformats.org/officeDocument/2006/relationships/image" Target="../media/image92.png"/><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image" Target="../media/image117.png"/><Relationship Id="rId21" Type="http://schemas.openxmlformats.org/officeDocument/2006/relationships/image" Target="../media/image112.png"/><Relationship Id="rId42" Type="http://schemas.openxmlformats.org/officeDocument/2006/relationships/image" Target="../media/image133.png"/><Relationship Id="rId47" Type="http://schemas.openxmlformats.org/officeDocument/2006/relationships/image" Target="../media/image138.png"/><Relationship Id="rId63" Type="http://schemas.openxmlformats.org/officeDocument/2006/relationships/image" Target="../media/image154.png"/><Relationship Id="rId68" Type="http://schemas.openxmlformats.org/officeDocument/2006/relationships/image" Target="../media/image159.png"/><Relationship Id="rId2" Type="http://schemas.openxmlformats.org/officeDocument/2006/relationships/image" Target="../media/image1.png"/><Relationship Id="rId16" Type="http://schemas.openxmlformats.org/officeDocument/2006/relationships/image" Target="../media/image107.png"/><Relationship Id="rId29" Type="http://schemas.openxmlformats.org/officeDocument/2006/relationships/image" Target="../media/image120.png"/><Relationship Id="rId11" Type="http://schemas.openxmlformats.org/officeDocument/2006/relationships/image" Target="../media/image102.png"/><Relationship Id="rId24" Type="http://schemas.openxmlformats.org/officeDocument/2006/relationships/image" Target="../media/image115.png"/><Relationship Id="rId32" Type="http://schemas.openxmlformats.org/officeDocument/2006/relationships/image" Target="../media/image123.png"/><Relationship Id="rId37" Type="http://schemas.openxmlformats.org/officeDocument/2006/relationships/image" Target="../media/image128.png"/><Relationship Id="rId40" Type="http://schemas.openxmlformats.org/officeDocument/2006/relationships/image" Target="../media/image131.png"/><Relationship Id="rId45" Type="http://schemas.openxmlformats.org/officeDocument/2006/relationships/image" Target="../media/image136.png"/><Relationship Id="rId53" Type="http://schemas.openxmlformats.org/officeDocument/2006/relationships/image" Target="../media/image144.png"/><Relationship Id="rId58" Type="http://schemas.openxmlformats.org/officeDocument/2006/relationships/image" Target="../media/image149.png"/><Relationship Id="rId66" Type="http://schemas.openxmlformats.org/officeDocument/2006/relationships/image" Target="../media/image157.png"/><Relationship Id="rId74" Type="http://schemas.openxmlformats.org/officeDocument/2006/relationships/image" Target="../media/image165.png"/><Relationship Id="rId5" Type="http://schemas.openxmlformats.org/officeDocument/2006/relationships/image" Target="../media/image96.png"/><Relationship Id="rId61" Type="http://schemas.openxmlformats.org/officeDocument/2006/relationships/image" Target="../media/image152.png"/><Relationship Id="rId19" Type="http://schemas.openxmlformats.org/officeDocument/2006/relationships/image" Target="../media/image110.png"/><Relationship Id="rId14" Type="http://schemas.openxmlformats.org/officeDocument/2006/relationships/image" Target="../media/image105.png"/><Relationship Id="rId22" Type="http://schemas.openxmlformats.org/officeDocument/2006/relationships/image" Target="../media/image113.png"/><Relationship Id="rId27" Type="http://schemas.openxmlformats.org/officeDocument/2006/relationships/image" Target="../media/image118.png"/><Relationship Id="rId30" Type="http://schemas.openxmlformats.org/officeDocument/2006/relationships/image" Target="../media/image121.png"/><Relationship Id="rId35" Type="http://schemas.openxmlformats.org/officeDocument/2006/relationships/image" Target="../media/image126.png"/><Relationship Id="rId43" Type="http://schemas.openxmlformats.org/officeDocument/2006/relationships/image" Target="../media/image134.png"/><Relationship Id="rId48" Type="http://schemas.openxmlformats.org/officeDocument/2006/relationships/image" Target="../media/image139.png"/><Relationship Id="rId56" Type="http://schemas.openxmlformats.org/officeDocument/2006/relationships/image" Target="../media/image147.png"/><Relationship Id="rId64" Type="http://schemas.openxmlformats.org/officeDocument/2006/relationships/image" Target="../media/image155.png"/><Relationship Id="rId69" Type="http://schemas.openxmlformats.org/officeDocument/2006/relationships/image" Target="../media/image160.png"/><Relationship Id="rId8" Type="http://schemas.openxmlformats.org/officeDocument/2006/relationships/image" Target="../media/image99.png"/><Relationship Id="rId51" Type="http://schemas.openxmlformats.org/officeDocument/2006/relationships/image" Target="../media/image142.png"/><Relationship Id="rId72" Type="http://schemas.openxmlformats.org/officeDocument/2006/relationships/image" Target="../media/image163.png"/><Relationship Id="rId3" Type="http://schemas.openxmlformats.org/officeDocument/2006/relationships/image" Target="../media/image94.png"/><Relationship Id="rId12" Type="http://schemas.openxmlformats.org/officeDocument/2006/relationships/image" Target="../media/image103.png"/><Relationship Id="rId17" Type="http://schemas.openxmlformats.org/officeDocument/2006/relationships/image" Target="../media/image108.png"/><Relationship Id="rId25" Type="http://schemas.openxmlformats.org/officeDocument/2006/relationships/image" Target="../media/image116.png"/><Relationship Id="rId33" Type="http://schemas.openxmlformats.org/officeDocument/2006/relationships/image" Target="../media/image124.png"/><Relationship Id="rId38" Type="http://schemas.openxmlformats.org/officeDocument/2006/relationships/image" Target="../media/image129.png"/><Relationship Id="rId46" Type="http://schemas.openxmlformats.org/officeDocument/2006/relationships/image" Target="../media/image137.png"/><Relationship Id="rId59" Type="http://schemas.openxmlformats.org/officeDocument/2006/relationships/image" Target="../media/image150.png"/><Relationship Id="rId67" Type="http://schemas.openxmlformats.org/officeDocument/2006/relationships/image" Target="../media/image158.png"/><Relationship Id="rId20" Type="http://schemas.openxmlformats.org/officeDocument/2006/relationships/image" Target="../media/image111.png"/><Relationship Id="rId41" Type="http://schemas.openxmlformats.org/officeDocument/2006/relationships/image" Target="../media/image132.png"/><Relationship Id="rId54" Type="http://schemas.openxmlformats.org/officeDocument/2006/relationships/image" Target="../media/image145.png"/><Relationship Id="rId62" Type="http://schemas.openxmlformats.org/officeDocument/2006/relationships/image" Target="../media/image153.png"/><Relationship Id="rId70" Type="http://schemas.openxmlformats.org/officeDocument/2006/relationships/image" Target="../media/image161.png"/><Relationship Id="rId1" Type="http://schemas.openxmlformats.org/officeDocument/2006/relationships/slideLayout" Target="../slideLayouts/slideLayout1.xml"/><Relationship Id="rId6" Type="http://schemas.openxmlformats.org/officeDocument/2006/relationships/image" Target="../media/image97.png"/><Relationship Id="rId15" Type="http://schemas.openxmlformats.org/officeDocument/2006/relationships/image" Target="../media/image106.png"/><Relationship Id="rId23" Type="http://schemas.openxmlformats.org/officeDocument/2006/relationships/image" Target="../media/image114.png"/><Relationship Id="rId28" Type="http://schemas.openxmlformats.org/officeDocument/2006/relationships/image" Target="../media/image119.png"/><Relationship Id="rId36" Type="http://schemas.openxmlformats.org/officeDocument/2006/relationships/image" Target="../media/image127.png"/><Relationship Id="rId49" Type="http://schemas.openxmlformats.org/officeDocument/2006/relationships/image" Target="../media/image140.png"/><Relationship Id="rId57" Type="http://schemas.openxmlformats.org/officeDocument/2006/relationships/image" Target="../media/image148.png"/><Relationship Id="rId10" Type="http://schemas.openxmlformats.org/officeDocument/2006/relationships/image" Target="../media/image101.png"/><Relationship Id="rId31" Type="http://schemas.openxmlformats.org/officeDocument/2006/relationships/image" Target="../media/image122.png"/><Relationship Id="rId44" Type="http://schemas.openxmlformats.org/officeDocument/2006/relationships/image" Target="../media/image135.png"/><Relationship Id="rId52" Type="http://schemas.openxmlformats.org/officeDocument/2006/relationships/image" Target="../media/image143.png"/><Relationship Id="rId60" Type="http://schemas.openxmlformats.org/officeDocument/2006/relationships/image" Target="../media/image151.png"/><Relationship Id="rId65" Type="http://schemas.openxmlformats.org/officeDocument/2006/relationships/image" Target="../media/image156.png"/><Relationship Id="rId73" Type="http://schemas.openxmlformats.org/officeDocument/2006/relationships/image" Target="../media/image164.png"/><Relationship Id="rId4" Type="http://schemas.openxmlformats.org/officeDocument/2006/relationships/image" Target="../media/image95.png"/><Relationship Id="rId9" Type="http://schemas.openxmlformats.org/officeDocument/2006/relationships/image" Target="../media/image100.png"/><Relationship Id="rId13" Type="http://schemas.openxmlformats.org/officeDocument/2006/relationships/image" Target="../media/image104.png"/><Relationship Id="rId18" Type="http://schemas.openxmlformats.org/officeDocument/2006/relationships/image" Target="../media/image109.png"/><Relationship Id="rId39" Type="http://schemas.openxmlformats.org/officeDocument/2006/relationships/image" Target="../media/image130.png"/><Relationship Id="rId34" Type="http://schemas.openxmlformats.org/officeDocument/2006/relationships/image" Target="../media/image125.png"/><Relationship Id="rId50" Type="http://schemas.openxmlformats.org/officeDocument/2006/relationships/image" Target="../media/image141.png"/><Relationship Id="rId55" Type="http://schemas.openxmlformats.org/officeDocument/2006/relationships/image" Target="../media/image146.png"/><Relationship Id="rId7" Type="http://schemas.openxmlformats.org/officeDocument/2006/relationships/image" Target="../media/image98.png"/><Relationship Id="rId71" Type="http://schemas.openxmlformats.org/officeDocument/2006/relationships/image" Target="../media/image16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75.png"/><Relationship Id="rId18" Type="http://schemas.openxmlformats.org/officeDocument/2006/relationships/image" Target="../media/image180.png"/><Relationship Id="rId26" Type="http://schemas.openxmlformats.org/officeDocument/2006/relationships/image" Target="../media/image188.png"/><Relationship Id="rId3" Type="http://schemas.openxmlformats.org/officeDocument/2006/relationships/image" Target="../media/image166.png"/><Relationship Id="rId21" Type="http://schemas.openxmlformats.org/officeDocument/2006/relationships/image" Target="../media/image183.png"/><Relationship Id="rId7" Type="http://schemas.openxmlformats.org/officeDocument/2006/relationships/image" Target="../media/image169.png"/><Relationship Id="rId12" Type="http://schemas.openxmlformats.org/officeDocument/2006/relationships/image" Target="../media/image174.png"/><Relationship Id="rId17" Type="http://schemas.openxmlformats.org/officeDocument/2006/relationships/image" Target="../media/image179.png"/><Relationship Id="rId25" Type="http://schemas.openxmlformats.org/officeDocument/2006/relationships/image" Target="../media/image187.png"/><Relationship Id="rId2" Type="http://schemas.openxmlformats.org/officeDocument/2006/relationships/image" Target="../media/image1.png"/><Relationship Id="rId16" Type="http://schemas.openxmlformats.org/officeDocument/2006/relationships/image" Target="../media/image178.png"/><Relationship Id="rId20" Type="http://schemas.openxmlformats.org/officeDocument/2006/relationships/image" Target="../media/image182.png"/><Relationship Id="rId29" Type="http://schemas.openxmlformats.org/officeDocument/2006/relationships/image" Target="../media/image191.png"/><Relationship Id="rId1" Type="http://schemas.openxmlformats.org/officeDocument/2006/relationships/slideLayout" Target="../slideLayouts/slideLayout1.xml"/><Relationship Id="rId6" Type="http://schemas.openxmlformats.org/officeDocument/2006/relationships/image" Target="../media/image168.png"/><Relationship Id="rId11" Type="http://schemas.openxmlformats.org/officeDocument/2006/relationships/image" Target="../media/image173.png"/><Relationship Id="rId24" Type="http://schemas.openxmlformats.org/officeDocument/2006/relationships/image" Target="../media/image186.png"/><Relationship Id="rId5" Type="http://schemas.openxmlformats.org/officeDocument/2006/relationships/image" Target="../media/image167.png"/><Relationship Id="rId15" Type="http://schemas.openxmlformats.org/officeDocument/2006/relationships/image" Target="../media/image177.png"/><Relationship Id="rId23" Type="http://schemas.openxmlformats.org/officeDocument/2006/relationships/image" Target="../media/image185.png"/><Relationship Id="rId28" Type="http://schemas.openxmlformats.org/officeDocument/2006/relationships/image" Target="../media/image190.png"/><Relationship Id="rId10" Type="http://schemas.openxmlformats.org/officeDocument/2006/relationships/image" Target="../media/image172.png"/><Relationship Id="rId19" Type="http://schemas.openxmlformats.org/officeDocument/2006/relationships/image" Target="../media/image181.png"/><Relationship Id="rId31" Type="http://schemas.openxmlformats.org/officeDocument/2006/relationships/image" Target="../media/image193.png"/><Relationship Id="rId4" Type="http://schemas.openxmlformats.org/officeDocument/2006/relationships/image" Target="../media/image80.png"/><Relationship Id="rId9" Type="http://schemas.openxmlformats.org/officeDocument/2006/relationships/image" Target="../media/image171.png"/><Relationship Id="rId14" Type="http://schemas.openxmlformats.org/officeDocument/2006/relationships/image" Target="../media/image176.png"/><Relationship Id="rId22" Type="http://schemas.openxmlformats.org/officeDocument/2006/relationships/image" Target="../media/image184.png"/><Relationship Id="rId27" Type="http://schemas.openxmlformats.org/officeDocument/2006/relationships/image" Target="../media/image189.png"/><Relationship Id="rId30" Type="http://schemas.openxmlformats.org/officeDocument/2006/relationships/image" Target="../media/image19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0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02.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0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image" Target="../media/image203.png"/><Relationship Id="rId18" Type="http://schemas.openxmlformats.org/officeDocument/2006/relationships/image" Target="../media/image208.png"/><Relationship Id="rId26" Type="http://schemas.openxmlformats.org/officeDocument/2006/relationships/image" Target="../media/image216.png"/><Relationship Id="rId39" Type="http://schemas.openxmlformats.org/officeDocument/2006/relationships/image" Target="../media/image229.png"/><Relationship Id="rId21" Type="http://schemas.openxmlformats.org/officeDocument/2006/relationships/image" Target="../media/image211.png"/><Relationship Id="rId34" Type="http://schemas.openxmlformats.org/officeDocument/2006/relationships/image" Target="../media/image224.png"/><Relationship Id="rId42" Type="http://schemas.openxmlformats.org/officeDocument/2006/relationships/image" Target="../media/image232.png"/><Relationship Id="rId47" Type="http://schemas.openxmlformats.org/officeDocument/2006/relationships/image" Target="../media/image237.png"/><Relationship Id="rId50" Type="http://schemas.openxmlformats.org/officeDocument/2006/relationships/image" Target="../media/image240.png"/><Relationship Id="rId55" Type="http://schemas.openxmlformats.org/officeDocument/2006/relationships/image" Target="../media/image245.png"/><Relationship Id="rId7" Type="http://schemas.openxmlformats.org/officeDocument/2006/relationships/image" Target="../media/image197.png"/><Relationship Id="rId2" Type="http://schemas.openxmlformats.org/officeDocument/2006/relationships/notesSlide" Target="../notesSlides/notesSlide1.xml"/><Relationship Id="rId16" Type="http://schemas.openxmlformats.org/officeDocument/2006/relationships/image" Target="../media/image206.png"/><Relationship Id="rId29" Type="http://schemas.openxmlformats.org/officeDocument/2006/relationships/image" Target="../media/image219.png"/><Relationship Id="rId11" Type="http://schemas.openxmlformats.org/officeDocument/2006/relationships/image" Target="../media/image201.png"/><Relationship Id="rId24" Type="http://schemas.openxmlformats.org/officeDocument/2006/relationships/image" Target="../media/image214.png"/><Relationship Id="rId32" Type="http://schemas.openxmlformats.org/officeDocument/2006/relationships/image" Target="../media/image222.png"/><Relationship Id="rId37" Type="http://schemas.openxmlformats.org/officeDocument/2006/relationships/image" Target="../media/image227.png"/><Relationship Id="rId40" Type="http://schemas.openxmlformats.org/officeDocument/2006/relationships/image" Target="../media/image230.png"/><Relationship Id="rId45" Type="http://schemas.openxmlformats.org/officeDocument/2006/relationships/image" Target="../media/image235.png"/><Relationship Id="rId53" Type="http://schemas.openxmlformats.org/officeDocument/2006/relationships/image" Target="../media/image243.png"/><Relationship Id="rId58" Type="http://schemas.openxmlformats.org/officeDocument/2006/relationships/image" Target="../media/image248.png"/><Relationship Id="rId5" Type="http://schemas.openxmlformats.org/officeDocument/2006/relationships/image" Target="../media/image195.png"/><Relationship Id="rId19" Type="http://schemas.openxmlformats.org/officeDocument/2006/relationships/image" Target="../media/image209.png"/><Relationship Id="rId4" Type="http://schemas.openxmlformats.org/officeDocument/2006/relationships/image" Target="../media/image194.png"/><Relationship Id="rId9" Type="http://schemas.openxmlformats.org/officeDocument/2006/relationships/image" Target="../media/image199.png"/><Relationship Id="rId14" Type="http://schemas.openxmlformats.org/officeDocument/2006/relationships/image" Target="../media/image204.png"/><Relationship Id="rId22" Type="http://schemas.openxmlformats.org/officeDocument/2006/relationships/image" Target="../media/image212.png"/><Relationship Id="rId27" Type="http://schemas.openxmlformats.org/officeDocument/2006/relationships/image" Target="../media/image217.png"/><Relationship Id="rId30" Type="http://schemas.openxmlformats.org/officeDocument/2006/relationships/image" Target="../media/image220.png"/><Relationship Id="rId35" Type="http://schemas.openxmlformats.org/officeDocument/2006/relationships/image" Target="../media/image225.png"/><Relationship Id="rId43" Type="http://schemas.openxmlformats.org/officeDocument/2006/relationships/image" Target="../media/image233.png"/><Relationship Id="rId48" Type="http://schemas.openxmlformats.org/officeDocument/2006/relationships/image" Target="../media/image238.png"/><Relationship Id="rId56" Type="http://schemas.openxmlformats.org/officeDocument/2006/relationships/image" Target="../media/image246.png"/><Relationship Id="rId8" Type="http://schemas.openxmlformats.org/officeDocument/2006/relationships/image" Target="../media/image198.png"/><Relationship Id="rId51" Type="http://schemas.openxmlformats.org/officeDocument/2006/relationships/image" Target="../media/image241.png"/><Relationship Id="rId3" Type="http://schemas.openxmlformats.org/officeDocument/2006/relationships/image" Target="../media/image1.png"/><Relationship Id="rId12" Type="http://schemas.openxmlformats.org/officeDocument/2006/relationships/image" Target="../media/image202.png"/><Relationship Id="rId17" Type="http://schemas.openxmlformats.org/officeDocument/2006/relationships/image" Target="../media/image207.png"/><Relationship Id="rId25" Type="http://schemas.openxmlformats.org/officeDocument/2006/relationships/image" Target="../media/image215.png"/><Relationship Id="rId33" Type="http://schemas.openxmlformats.org/officeDocument/2006/relationships/image" Target="../media/image223.png"/><Relationship Id="rId38" Type="http://schemas.openxmlformats.org/officeDocument/2006/relationships/image" Target="../media/image228.png"/><Relationship Id="rId46" Type="http://schemas.openxmlformats.org/officeDocument/2006/relationships/image" Target="../media/image236.png"/><Relationship Id="rId59" Type="http://schemas.openxmlformats.org/officeDocument/2006/relationships/image" Target="../media/image249.png"/><Relationship Id="rId20" Type="http://schemas.openxmlformats.org/officeDocument/2006/relationships/image" Target="../media/image210.png"/><Relationship Id="rId41" Type="http://schemas.openxmlformats.org/officeDocument/2006/relationships/image" Target="../media/image231.png"/><Relationship Id="rId54" Type="http://schemas.openxmlformats.org/officeDocument/2006/relationships/image" Target="../media/image244.png"/><Relationship Id="rId1" Type="http://schemas.openxmlformats.org/officeDocument/2006/relationships/slideLayout" Target="../slideLayouts/slideLayout1.xml"/><Relationship Id="rId6" Type="http://schemas.openxmlformats.org/officeDocument/2006/relationships/image" Target="../media/image196.png"/><Relationship Id="rId15" Type="http://schemas.openxmlformats.org/officeDocument/2006/relationships/image" Target="../media/image205.png"/><Relationship Id="rId23" Type="http://schemas.openxmlformats.org/officeDocument/2006/relationships/image" Target="../media/image213.png"/><Relationship Id="rId28" Type="http://schemas.openxmlformats.org/officeDocument/2006/relationships/image" Target="../media/image218.png"/><Relationship Id="rId36" Type="http://schemas.openxmlformats.org/officeDocument/2006/relationships/image" Target="../media/image226.png"/><Relationship Id="rId49" Type="http://schemas.openxmlformats.org/officeDocument/2006/relationships/image" Target="../media/image239.png"/><Relationship Id="rId57" Type="http://schemas.openxmlformats.org/officeDocument/2006/relationships/image" Target="../media/image247.png"/><Relationship Id="rId10" Type="http://schemas.openxmlformats.org/officeDocument/2006/relationships/image" Target="../media/image200.png"/><Relationship Id="rId31" Type="http://schemas.openxmlformats.org/officeDocument/2006/relationships/image" Target="../media/image221.png"/><Relationship Id="rId44" Type="http://schemas.openxmlformats.org/officeDocument/2006/relationships/image" Target="../media/image234.png"/><Relationship Id="rId52" Type="http://schemas.openxmlformats.org/officeDocument/2006/relationships/image" Target="../media/image242.png"/></Relationships>
</file>

<file path=ppt/slides/_rels/slide8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4.jpeg"/></Relationships>
</file>

<file path=ppt/slides/_rels/slide81.xml.rels><?xml version="1.0" encoding="UTF-8" standalone="yes"?>
<Relationships xmlns="http://schemas.openxmlformats.org/package/2006/relationships"><Relationship Id="rId2" Type="http://schemas.openxmlformats.org/officeDocument/2006/relationships/image" Target="../media/image305.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0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hyperlink" Target="http://www.oaspa.org)/" TargetMode="Externa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08.jpeg"/><Relationship Id="rId2" Type="http://schemas.openxmlformats.org/officeDocument/2006/relationships/image" Target="../media/image30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600200" y="1219200"/>
            <a:ext cx="7767637" cy="2743200"/>
          </a:xfrm>
        </p:spPr>
        <p:txBody>
          <a:bodyPr/>
          <a:lstStyle/>
          <a:p>
            <a:pPr eaLnBrk="1" hangingPunct="1"/>
            <a:r>
              <a:rPr lang="id-ID" altLang="en-US" sz="4400" b="1" dirty="0" smtClean="0">
                <a:solidFill>
                  <a:schemeClr val="tx1"/>
                </a:solidFill>
              </a:rPr>
              <a:t>JENJANG KARIER DOSEN DI PERGURUAN TINGGI</a:t>
            </a:r>
            <a:r>
              <a:rPr lang="en-US" altLang="en-US" sz="4400" b="1" dirty="0" smtClean="0">
                <a:solidFill>
                  <a:schemeClr val="tx1"/>
                </a:solidFill>
              </a:rPr>
              <a:t> </a:t>
            </a:r>
            <a:br>
              <a:rPr lang="en-US" altLang="en-US" sz="4400" b="1" dirty="0" smtClean="0">
                <a:solidFill>
                  <a:schemeClr val="tx1"/>
                </a:solidFill>
              </a:rPr>
            </a:br>
            <a:r>
              <a:rPr lang="en-US" altLang="en-US" sz="4400" b="1" dirty="0" smtClean="0">
                <a:solidFill>
                  <a:schemeClr val="tx1"/>
                </a:solidFill>
              </a:rPr>
              <a:t> </a:t>
            </a:r>
            <a:r>
              <a:rPr lang="en-US" altLang="en-US" sz="3600" b="1" dirty="0" smtClean="0">
                <a:solidFill>
                  <a:srgbClr val="FFFF00"/>
                </a:solidFill>
              </a:rPr>
              <a:t/>
            </a:r>
            <a:br>
              <a:rPr lang="en-US" altLang="en-US" sz="3600" b="1" dirty="0" smtClean="0">
                <a:solidFill>
                  <a:srgbClr val="FFFF00"/>
                </a:solidFill>
              </a:rPr>
            </a:br>
            <a:endParaRPr lang="en-US" altLang="en-US" sz="3600" dirty="0" smtClean="0"/>
          </a:p>
        </p:txBody>
      </p:sp>
      <p:sp>
        <p:nvSpPr>
          <p:cNvPr id="3" name="Subtitle 2"/>
          <p:cNvSpPr>
            <a:spLocks noGrp="1"/>
          </p:cNvSpPr>
          <p:nvPr>
            <p:ph type="subTitle" idx="1"/>
          </p:nvPr>
        </p:nvSpPr>
        <p:spPr>
          <a:xfrm>
            <a:off x="1506538" y="4051300"/>
            <a:ext cx="7767637" cy="1096963"/>
          </a:xfrm>
        </p:spPr>
        <p:txBody>
          <a:bodyPr/>
          <a:lstStyle/>
          <a:p>
            <a:pPr eaLnBrk="1" hangingPunct="1">
              <a:defRPr/>
            </a:pPr>
            <a:r>
              <a:rPr lang="en-US" dirty="0" smtClean="0">
                <a:solidFill>
                  <a:srgbClr val="FF0000"/>
                </a:solidFill>
              </a:rPr>
              <a:t>LLDIKTI JAWA TIMUR 2019</a:t>
            </a:r>
            <a:endParaRPr lang="en-US" dirty="0">
              <a:solidFill>
                <a:srgbClr val="FF0000"/>
              </a:solidFill>
            </a:endParaRPr>
          </a:p>
        </p:txBody>
      </p:sp>
    </p:spTree>
    <p:extLst>
      <p:ext uri="{BB962C8B-B14F-4D97-AF65-F5344CB8AC3E}">
        <p14:creationId xmlns:p14="http://schemas.microsoft.com/office/powerpoint/2010/main" val="283520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067CDAC7-66D0-4A8E-91B4-724DE689CF35}"/>
              </a:ext>
            </a:extLst>
          </p:cNvPr>
          <p:cNvSpPr>
            <a:spLocks noGrp="1"/>
          </p:cNvSpPr>
          <p:nvPr>
            <p:ph type="ctrTitle"/>
          </p:nvPr>
        </p:nvSpPr>
        <p:spPr>
          <a:xfrm>
            <a:off x="1828800" y="285750"/>
            <a:ext cx="6019800" cy="742950"/>
          </a:xfrm>
          <a:solidFill>
            <a:schemeClr val="accent2">
              <a:lumMod val="40000"/>
              <a:lumOff val="60000"/>
            </a:schemeClr>
          </a:solidFill>
        </p:spPr>
        <p:txBody>
          <a:bodyPr vert="horz" wrap="square" lIns="91440" tIns="45720" rIns="91440" bIns="45720" numCol="1" anchor="b" anchorCtr="0" compatLnSpc="1">
            <a:prstTxWarp prst="textNoShape">
              <a:avLst/>
            </a:prstTxWarp>
            <a:noAutofit/>
          </a:bodyPr>
          <a:lstStyle/>
          <a:p>
            <a:pPr algn="l" eaLnBrk="1" hangingPunct="1">
              <a:defRPr/>
            </a:pPr>
            <a:r>
              <a:rPr lang="id-ID" sz="4000" b="1" dirty="0">
                <a:solidFill>
                  <a:srgbClr val="0070C0"/>
                </a:solidFill>
                <a:effectLst>
                  <a:outerShdw blurRad="38100" dist="38100" dir="2700000" algn="tl">
                    <a:srgbClr val="C0C0C0"/>
                  </a:outerShdw>
                </a:effectLst>
              </a:rPr>
              <a:t>PENDAHULUAN</a:t>
            </a:r>
            <a:endParaRPr lang="en-US" sz="4000" b="1" dirty="0">
              <a:solidFill>
                <a:srgbClr val="0070C0"/>
              </a:solidFill>
              <a:effectLst>
                <a:outerShdw blurRad="38100" dist="38100" dir="2700000" algn="tl">
                  <a:srgbClr val="C0C0C0"/>
                </a:outerShdw>
              </a:effectLst>
            </a:endParaRPr>
          </a:p>
        </p:txBody>
      </p:sp>
      <p:sp>
        <p:nvSpPr>
          <p:cNvPr id="9219" name="Rectangle 1">
            <a:extLst>
              <a:ext uri="{FF2B5EF4-FFF2-40B4-BE49-F238E27FC236}">
                <a16:creationId xmlns:a16="http://schemas.microsoft.com/office/drawing/2014/main" xmlns="" id="{F53D1505-ACAF-44F0-8A0F-C9D843530451}"/>
              </a:ext>
            </a:extLst>
          </p:cNvPr>
          <p:cNvSpPr>
            <a:spLocks noChangeArrowheads="1"/>
          </p:cNvSpPr>
          <p:nvPr/>
        </p:nvSpPr>
        <p:spPr bwMode="auto">
          <a:xfrm>
            <a:off x="1809751" y="1262064"/>
            <a:ext cx="8501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d-ID" altLang="en-US" sz="2800" b="1" dirty="0">
                <a:latin typeface="Calibri" panose="020F0502020204030204" pitchFamily="34" charset="0"/>
                <a:cs typeface="Times New Roman" panose="02020603050405020304" pitchFamily="18" charset="0"/>
              </a:rPr>
              <a:t>Latar belakang (1)</a:t>
            </a:r>
            <a:endParaRPr lang="id-ID" altLang="en-US" sz="2800" b="1" dirty="0">
              <a:latin typeface="Calibri" panose="020F0502020204030204" pitchFamily="34" charset="0"/>
            </a:endParaRPr>
          </a:p>
        </p:txBody>
      </p:sp>
      <p:sp>
        <p:nvSpPr>
          <p:cNvPr id="9220" name="Rectangle 1">
            <a:extLst>
              <a:ext uri="{FF2B5EF4-FFF2-40B4-BE49-F238E27FC236}">
                <a16:creationId xmlns:a16="http://schemas.microsoft.com/office/drawing/2014/main" xmlns="" id="{0E66914C-E37C-4F2F-9112-CBF463DCE1F9}"/>
              </a:ext>
            </a:extLst>
          </p:cNvPr>
          <p:cNvSpPr>
            <a:spLocks noChangeArrowheads="1"/>
          </p:cNvSpPr>
          <p:nvPr/>
        </p:nvSpPr>
        <p:spPr bwMode="auto">
          <a:xfrm>
            <a:off x="2095501" y="5037162"/>
            <a:ext cx="8501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d-ID" altLang="en-US" sz="2400" b="1" dirty="0">
                <a:latin typeface="Calibri" panose="020F0502020204030204" pitchFamily="34" charset="0"/>
                <a:cs typeface="Times New Roman" panose="02020603050405020304" pitchFamily="18" charset="0"/>
              </a:rPr>
              <a:t>Aktivitas civitas akademika perguruan tinggi berlandaskan </a:t>
            </a:r>
            <a:r>
              <a:rPr lang="id-ID" altLang="en-US" sz="2400" b="1" dirty="0">
                <a:cs typeface="Times New Roman" panose="02020603050405020304" pitchFamily="18" charset="0"/>
              </a:rPr>
              <a:t>Tri Darma Perguruan Tinggi </a:t>
            </a:r>
            <a:r>
              <a:rPr lang="id-ID" altLang="en-US" sz="2400" b="1" dirty="0">
                <a:latin typeface="Calibri" panose="020F0502020204030204" pitchFamily="34" charset="0"/>
                <a:cs typeface="Times New Roman" panose="02020603050405020304" pitchFamily="18" charset="0"/>
              </a:rPr>
              <a:t>harus terus disesuaikan mengikuti tuntutan, perkembangan dan kebutuhan zaman.  </a:t>
            </a:r>
            <a:endParaRPr lang="id-ID" altLang="en-US" sz="2400" b="1" dirty="0">
              <a:latin typeface="Calibri" panose="020F0502020204030204" pitchFamily="34" charset="0"/>
            </a:endParaRPr>
          </a:p>
        </p:txBody>
      </p:sp>
      <p:sp>
        <p:nvSpPr>
          <p:cNvPr id="9221" name="Rectangle 2">
            <a:extLst>
              <a:ext uri="{FF2B5EF4-FFF2-40B4-BE49-F238E27FC236}">
                <a16:creationId xmlns:a16="http://schemas.microsoft.com/office/drawing/2014/main" xmlns="" id="{FC8CA54A-F1E9-479B-9EA6-C4998036BF95}"/>
              </a:ext>
            </a:extLst>
          </p:cNvPr>
          <p:cNvSpPr>
            <a:spLocks noChangeArrowheads="1"/>
          </p:cNvSpPr>
          <p:nvPr/>
        </p:nvSpPr>
        <p:spPr bwMode="auto">
          <a:xfrm>
            <a:off x="2024064" y="1975480"/>
            <a:ext cx="83581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id-ID" altLang="en-US" sz="2400" b="1" dirty="0"/>
              <a:t>Pemahaman tentang Sistem Pendidikan Tinggi di Indonesia</a:t>
            </a:r>
          </a:p>
          <a:p>
            <a:pPr algn="just" eaLnBrk="1" hangingPunct="1"/>
            <a:endParaRPr lang="id-ID" altLang="en-US" sz="2400" b="1" dirty="0"/>
          </a:p>
          <a:p>
            <a:pPr algn="just" eaLnBrk="1" hangingPunct="1"/>
            <a:r>
              <a:rPr lang="id-ID" altLang="en-US" sz="2400" b="1" dirty="0"/>
              <a:t>Misi perguruan tinggi : melaksanakan Tri Darma Perguruan Tinggi (pendidikan, penelitian dan pengabdian kepada masyarakat)</a:t>
            </a:r>
            <a:r>
              <a:rPr lang="en-US" altLang="en-US" sz="2400" b="1" dirty="0"/>
              <a:t>. K</a:t>
            </a:r>
            <a:r>
              <a:rPr lang="id-ID" altLang="en-US" sz="2400" b="1" dirty="0"/>
              <a:t>etiga hal ini harus dijalankan secara seimbang</a:t>
            </a:r>
            <a:r>
              <a:rPr lang="en-US" altLang="en-US" sz="2400" b="1" dirty="0"/>
              <a:t>.</a:t>
            </a:r>
            <a:endParaRPr lang="id-ID" altLang="en-US" sz="2400" b="1" dirty="0"/>
          </a:p>
        </p:txBody>
      </p:sp>
    </p:spTree>
    <p:extLst>
      <p:ext uri="{BB962C8B-B14F-4D97-AF65-F5344CB8AC3E}">
        <p14:creationId xmlns:p14="http://schemas.microsoft.com/office/powerpoint/2010/main" val="381665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a:extLst>
              <a:ext uri="{FF2B5EF4-FFF2-40B4-BE49-F238E27FC236}">
                <a16:creationId xmlns:a16="http://schemas.microsoft.com/office/drawing/2014/main" xmlns="" id="{3273B54A-7B9D-4336-8BD3-6355CF9F8D12}"/>
              </a:ext>
            </a:extLst>
          </p:cNvPr>
          <p:cNvSpPr>
            <a:spLocks noChangeArrowheads="1"/>
          </p:cNvSpPr>
          <p:nvPr/>
        </p:nvSpPr>
        <p:spPr bwMode="auto">
          <a:xfrm>
            <a:off x="1809751" y="1071563"/>
            <a:ext cx="850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d-ID" altLang="en-US" sz="2400" b="1" dirty="0">
                <a:latin typeface="Calibri" panose="020F0502020204030204" pitchFamily="34" charset="0"/>
                <a:cs typeface="Times New Roman" panose="02020603050405020304" pitchFamily="18" charset="0"/>
              </a:rPr>
              <a:t>Latar belakang </a:t>
            </a:r>
            <a:r>
              <a:rPr lang="id-ID" altLang="en-US" sz="2400" b="1" i="1" dirty="0">
                <a:latin typeface="Calibri" panose="020F0502020204030204" pitchFamily="34" charset="0"/>
                <a:cs typeface="Times New Roman" panose="02020603050405020304" pitchFamily="18" charset="0"/>
              </a:rPr>
              <a:t>(2)</a:t>
            </a:r>
            <a:endParaRPr lang="id-ID" altLang="en-US" sz="2400" b="1" i="1" dirty="0">
              <a:latin typeface="Calibri" panose="020F0502020204030204" pitchFamily="34" charset="0"/>
            </a:endParaRPr>
          </a:p>
        </p:txBody>
      </p:sp>
      <p:sp>
        <p:nvSpPr>
          <p:cNvPr id="10244" name="Rectangle 2">
            <a:extLst>
              <a:ext uri="{FF2B5EF4-FFF2-40B4-BE49-F238E27FC236}">
                <a16:creationId xmlns:a16="http://schemas.microsoft.com/office/drawing/2014/main" xmlns="" id="{4C3B7F8A-AE4A-416D-85D9-B8762C8641CC}"/>
              </a:ext>
            </a:extLst>
          </p:cNvPr>
          <p:cNvSpPr>
            <a:spLocks noChangeArrowheads="1"/>
          </p:cNvSpPr>
          <p:nvPr/>
        </p:nvSpPr>
        <p:spPr bwMode="auto">
          <a:xfrm>
            <a:off x="2024064" y="1899394"/>
            <a:ext cx="83581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d-ID" altLang="en-US" sz="2400" b="1" dirty="0">
                <a:latin typeface="Calibri" panose="020F0502020204030204" pitchFamily="34" charset="0"/>
                <a:cs typeface="Times New Roman" panose="02020603050405020304" pitchFamily="18" charset="0"/>
              </a:rPr>
              <a:t>Perkembangan </a:t>
            </a:r>
            <a:r>
              <a:rPr lang="en-US" altLang="en-US" sz="2400" b="1" dirty="0">
                <a:latin typeface="Calibri" panose="020F0502020204030204" pitchFamily="34" charset="0"/>
                <a:cs typeface="Times New Roman" panose="02020603050405020304" pitchFamily="18" charset="0"/>
              </a:rPr>
              <a:t>IPTEKS </a:t>
            </a:r>
            <a:r>
              <a:rPr lang="id-ID" altLang="en-US" sz="2400" b="1" dirty="0">
                <a:latin typeface="Calibri" panose="020F0502020204030204" pitchFamily="34" charset="0"/>
                <a:cs typeface="Times New Roman" panose="02020603050405020304" pitchFamily="18" charset="0"/>
              </a:rPr>
              <a:t>&amp; perubahan lingkungan dg segala dampaknya, mengharuskan institusi PT untuk lebih mengembangkan diri dalam upaya pelaksanaan Tri Darma </a:t>
            </a:r>
            <a:r>
              <a:rPr lang="en-US" altLang="en-US" sz="2400" b="1" dirty="0">
                <a:latin typeface="Calibri" panose="020F0502020204030204" pitchFamily="34" charset="0"/>
                <a:cs typeface="Times New Roman" panose="02020603050405020304" pitchFamily="18" charset="0"/>
              </a:rPr>
              <a:t>P</a:t>
            </a:r>
            <a:r>
              <a:rPr lang="id-ID" altLang="en-US" sz="2400" b="1" dirty="0">
                <a:latin typeface="Calibri" panose="020F0502020204030204" pitchFamily="34" charset="0"/>
                <a:cs typeface="Times New Roman" panose="02020603050405020304" pitchFamily="18" charset="0"/>
              </a:rPr>
              <a:t>erguruan Tinggi (dg menciptakan dan meningkatkan budaya akademik),</a:t>
            </a:r>
            <a:r>
              <a:rPr lang="en-US" altLang="en-US" sz="2400" b="1" dirty="0">
                <a:latin typeface="Calibri" panose="020F0502020204030204" pitchFamily="34" charset="0"/>
                <a:cs typeface="Times New Roman" panose="02020603050405020304" pitchFamily="18" charset="0"/>
              </a:rPr>
              <a:t> </a:t>
            </a:r>
            <a:r>
              <a:rPr lang="id-ID" altLang="en-US" sz="2400" b="1" dirty="0">
                <a:latin typeface="Calibri" panose="020F0502020204030204" pitchFamily="34" charset="0"/>
                <a:cs typeface="Times New Roman" panose="02020603050405020304" pitchFamily="18" charset="0"/>
              </a:rPr>
              <a:t>terutama di lingkungan kampus agar kompetensi </a:t>
            </a:r>
            <a:r>
              <a:rPr lang="en-US" altLang="en-US" sz="2400" b="1" dirty="0" err="1">
                <a:latin typeface="Calibri" panose="020F0502020204030204" pitchFamily="34" charset="0"/>
                <a:cs typeface="Times New Roman" panose="02020603050405020304" pitchFamily="18" charset="0"/>
              </a:rPr>
              <a:t>sivitas</a:t>
            </a:r>
            <a:r>
              <a:rPr lang="en-US" altLang="en-US" sz="2400" b="1" dirty="0">
                <a:latin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cs typeface="Times New Roman" panose="02020603050405020304" pitchFamily="18" charset="0"/>
              </a:rPr>
              <a:t>akademika</a:t>
            </a:r>
            <a:r>
              <a:rPr lang="en-US" altLang="en-US" sz="2400" b="1" dirty="0">
                <a:latin typeface="Calibri" panose="020F0502020204030204" pitchFamily="34" charset="0"/>
                <a:cs typeface="Times New Roman" panose="02020603050405020304" pitchFamily="18" charset="0"/>
              </a:rPr>
              <a:t> </a:t>
            </a:r>
            <a:r>
              <a:rPr lang="id-ID" altLang="en-US" sz="2400" b="1" dirty="0">
                <a:latin typeface="Calibri" panose="020F0502020204030204" pitchFamily="34" charset="0"/>
                <a:cs typeface="Times New Roman" panose="02020603050405020304" pitchFamily="18" charset="0"/>
              </a:rPr>
              <a:t>dapat diandalkan sesuai bidangnya.</a:t>
            </a:r>
            <a:endParaRPr lang="id-ID" altLang="en-US" sz="2400" b="1" dirty="0">
              <a:latin typeface="Calibri" panose="020F0502020204030204" pitchFamily="34" charset="0"/>
            </a:endParaRPr>
          </a:p>
        </p:txBody>
      </p:sp>
      <p:sp>
        <p:nvSpPr>
          <p:cNvPr id="10245" name="Rectangle 3">
            <a:extLst>
              <a:ext uri="{FF2B5EF4-FFF2-40B4-BE49-F238E27FC236}">
                <a16:creationId xmlns:a16="http://schemas.microsoft.com/office/drawing/2014/main" xmlns="" id="{D79589C3-693D-4B1B-BABC-3A778197B881}"/>
              </a:ext>
            </a:extLst>
          </p:cNvPr>
          <p:cNvSpPr>
            <a:spLocks noChangeArrowheads="1"/>
          </p:cNvSpPr>
          <p:nvPr/>
        </p:nvSpPr>
        <p:spPr bwMode="auto">
          <a:xfrm>
            <a:off x="2024064" y="4643439"/>
            <a:ext cx="8429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b="1" dirty="0" err="1">
                <a:solidFill>
                  <a:srgbClr val="0000FF"/>
                </a:solidFill>
                <a:latin typeface="Calibri" panose="020F0502020204030204" pitchFamily="34" charset="0"/>
                <a:cs typeface="Times New Roman" panose="02020603050405020304" pitchFamily="18" charset="0"/>
              </a:rPr>
              <a:t>Dosen</a:t>
            </a:r>
            <a:r>
              <a:rPr lang="en-US" altLang="en-US" sz="2400" b="1" dirty="0">
                <a:solidFill>
                  <a:srgbClr val="0000FF"/>
                </a:solidFill>
                <a:latin typeface="Calibri" panose="020F0502020204030204" pitchFamily="34" charset="0"/>
                <a:cs typeface="Times New Roman" panose="02020603050405020304" pitchFamily="18" charset="0"/>
              </a:rPr>
              <a:t> </a:t>
            </a:r>
            <a:r>
              <a:rPr lang="en-US" altLang="en-US" sz="2400" b="1" dirty="0" err="1">
                <a:solidFill>
                  <a:srgbClr val="0000FF"/>
                </a:solidFill>
                <a:latin typeface="Calibri" panose="020F0502020204030204" pitchFamily="34" charset="0"/>
                <a:cs typeface="Times New Roman" panose="02020603050405020304" pitchFamily="18" charset="0"/>
              </a:rPr>
              <a:t>sebagai</a:t>
            </a:r>
            <a:r>
              <a:rPr lang="en-US" altLang="en-US" sz="2400" b="1" dirty="0">
                <a:solidFill>
                  <a:srgbClr val="0000FF"/>
                </a:solidFill>
                <a:latin typeface="Calibri" panose="020F0502020204030204" pitchFamily="34" charset="0"/>
                <a:cs typeface="Times New Roman" panose="02020603050405020304" pitchFamily="18" charset="0"/>
              </a:rPr>
              <a:t> </a:t>
            </a:r>
            <a:r>
              <a:rPr lang="en-US" altLang="en-US" sz="2400" b="1" dirty="0" err="1">
                <a:solidFill>
                  <a:srgbClr val="0000FF"/>
                </a:solidFill>
                <a:latin typeface="Calibri" panose="020F0502020204030204" pitchFamily="34" charset="0"/>
                <a:cs typeface="Times New Roman" panose="02020603050405020304" pitchFamily="18" charset="0"/>
              </a:rPr>
              <a:t>aktor</a:t>
            </a:r>
            <a:r>
              <a:rPr lang="en-US" altLang="en-US" sz="2400" b="1" dirty="0">
                <a:solidFill>
                  <a:srgbClr val="0000FF"/>
                </a:solidFill>
                <a:latin typeface="Calibri" panose="020F0502020204030204" pitchFamily="34" charset="0"/>
                <a:cs typeface="Times New Roman" panose="02020603050405020304" pitchFamily="18" charset="0"/>
              </a:rPr>
              <a:t> tri </a:t>
            </a:r>
            <a:r>
              <a:rPr lang="en-US" altLang="en-US" sz="2400" b="1" dirty="0" err="1">
                <a:solidFill>
                  <a:srgbClr val="0000FF"/>
                </a:solidFill>
                <a:latin typeface="Calibri" panose="020F0502020204030204" pitchFamily="34" charset="0"/>
                <a:cs typeface="Times New Roman" panose="02020603050405020304" pitchFamily="18" charset="0"/>
              </a:rPr>
              <a:t>darma</a:t>
            </a:r>
            <a:r>
              <a:rPr lang="en-US" altLang="en-US" sz="2400" b="1" dirty="0">
                <a:solidFill>
                  <a:srgbClr val="0000FF"/>
                </a:solidFill>
                <a:latin typeface="Calibri" panose="020F0502020204030204" pitchFamily="34" charset="0"/>
                <a:cs typeface="Times New Roman" panose="02020603050405020304" pitchFamily="18" charset="0"/>
              </a:rPr>
              <a:t> PT </a:t>
            </a:r>
            <a:r>
              <a:rPr lang="en-US" altLang="en-US" sz="2400" b="1" dirty="0" err="1">
                <a:latin typeface="Calibri" panose="020F0502020204030204" pitchFamily="34" charset="0"/>
                <a:cs typeface="Times New Roman" panose="02020603050405020304" pitchFamily="18" charset="0"/>
              </a:rPr>
              <a:t>diharapkan</a:t>
            </a:r>
            <a:r>
              <a:rPr lang="en-US" altLang="en-US" sz="2400" b="1" dirty="0">
                <a:latin typeface="Calibri" panose="020F0502020204030204" pitchFamily="34" charset="0"/>
                <a:cs typeface="Times New Roman" panose="02020603050405020304" pitchFamily="18" charset="0"/>
              </a:rPr>
              <a:t> agar </a:t>
            </a:r>
            <a:r>
              <a:rPr lang="id-ID" altLang="en-US" sz="2400" b="1" dirty="0">
                <a:solidFill>
                  <a:srgbClr val="C00000"/>
                </a:solidFill>
                <a:latin typeface="Calibri" panose="020F0502020204030204" pitchFamily="34" charset="0"/>
                <a:cs typeface="Times New Roman" panose="02020603050405020304" pitchFamily="18" charset="0"/>
              </a:rPr>
              <a:t>selalu menyesuaikan program-programnya dengan perkembangan zaman,</a:t>
            </a:r>
            <a:r>
              <a:rPr lang="id-ID" altLang="en-US" sz="2400" b="1" dirty="0">
                <a:latin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cs typeface="Times New Roman" panose="02020603050405020304" pitchFamily="18" charset="0"/>
              </a:rPr>
              <a:t>serta</a:t>
            </a:r>
            <a:r>
              <a:rPr lang="en-US" altLang="en-US" sz="2400" b="1" dirty="0">
                <a:latin typeface="Calibri" panose="020F0502020204030204" pitchFamily="34" charset="0"/>
                <a:cs typeface="Times New Roman" panose="02020603050405020304" pitchFamily="18" charset="0"/>
              </a:rPr>
              <a:t> </a:t>
            </a:r>
            <a:r>
              <a:rPr lang="id-ID" altLang="en-US" sz="2400" b="1" dirty="0">
                <a:latin typeface="Calibri" panose="020F0502020204030204" pitchFamily="34" charset="0"/>
                <a:cs typeface="Times New Roman" panose="02020603050405020304" pitchFamily="18" charset="0"/>
              </a:rPr>
              <a:t>lebih mengembangkan budaya akademik agar </a:t>
            </a:r>
            <a:r>
              <a:rPr lang="en-US" altLang="en-US" sz="2400" b="1" dirty="0" err="1">
                <a:latin typeface="Calibri" panose="020F0502020204030204" pitchFamily="34" charset="0"/>
                <a:cs typeface="Times New Roman" panose="02020603050405020304" pitchFamily="18" charset="0"/>
              </a:rPr>
              <a:t>produktivitas</a:t>
            </a:r>
            <a:r>
              <a:rPr lang="en-US" altLang="en-US" sz="2400" b="1" dirty="0">
                <a:latin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cs typeface="Times New Roman" panose="02020603050405020304" pitchFamily="18" charset="0"/>
              </a:rPr>
              <a:t>dan</a:t>
            </a:r>
            <a:r>
              <a:rPr lang="en-US" altLang="en-US" sz="2400" b="1" dirty="0">
                <a:latin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cs typeface="Times New Roman" panose="02020603050405020304" pitchFamily="18" charset="0"/>
              </a:rPr>
              <a:t>kontribusinya</a:t>
            </a:r>
            <a:r>
              <a:rPr lang="en-US" altLang="en-US" sz="2400" b="1" dirty="0">
                <a:latin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cs typeface="Times New Roman" panose="02020603050405020304" pitchFamily="18" charset="0"/>
              </a:rPr>
              <a:t>mumpuni</a:t>
            </a:r>
            <a:r>
              <a:rPr lang="en-US" altLang="en-US" sz="2400" b="1" dirty="0">
                <a:latin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cs typeface="Times New Roman" panose="02020603050405020304" pitchFamily="18" charset="0"/>
              </a:rPr>
              <a:t>dalam</a:t>
            </a:r>
            <a:r>
              <a:rPr lang="en-US" altLang="en-US" sz="2400" b="1" dirty="0">
                <a:latin typeface="Calibri" panose="020F0502020204030204" pitchFamily="34" charset="0"/>
                <a:cs typeface="Times New Roman" panose="02020603050405020304" pitchFamily="18" charset="0"/>
              </a:rPr>
              <a:t> </a:t>
            </a:r>
            <a:r>
              <a:rPr lang="en-US" altLang="en-US" sz="2400" b="1" dirty="0" err="1">
                <a:latin typeface="Calibri" panose="020F0502020204030204" pitchFamily="34" charset="0"/>
                <a:cs typeface="Times New Roman" panose="02020603050405020304" pitchFamily="18" charset="0"/>
              </a:rPr>
              <a:t>masyarakat</a:t>
            </a:r>
            <a:r>
              <a:rPr lang="en-US" altLang="en-US" sz="2400" b="1" dirty="0">
                <a:latin typeface="Calibri" panose="020F0502020204030204" pitchFamily="34" charset="0"/>
                <a:cs typeface="Times New Roman" panose="02020603050405020304" pitchFamily="18" charset="0"/>
              </a:rPr>
              <a:t>.</a:t>
            </a:r>
            <a:endParaRPr lang="id-ID" altLang="en-US" sz="2400" b="1" dirty="0">
              <a:latin typeface="Calibri" panose="020F0502020204030204" pitchFamily="34" charset="0"/>
            </a:endParaRPr>
          </a:p>
        </p:txBody>
      </p:sp>
    </p:spTree>
    <p:extLst>
      <p:ext uri="{BB962C8B-B14F-4D97-AF65-F5344CB8AC3E}">
        <p14:creationId xmlns:p14="http://schemas.microsoft.com/office/powerpoint/2010/main" val="120804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30913" y="1214438"/>
            <a:ext cx="1733550" cy="4435316"/>
          </a:xfrm>
          <a:custGeom>
            <a:avLst/>
            <a:gdLst/>
            <a:ahLst/>
            <a:cxnLst/>
            <a:rect l="l" t="t" r="r" b="b"/>
            <a:pathLst>
              <a:path w="2311400" h="5913755">
                <a:moveTo>
                  <a:pt x="1926081" y="0"/>
                </a:moveTo>
                <a:lnTo>
                  <a:pt x="385191" y="0"/>
                </a:lnTo>
                <a:lnTo>
                  <a:pt x="336875" y="3001"/>
                </a:lnTo>
                <a:lnTo>
                  <a:pt x="290350" y="11764"/>
                </a:lnTo>
                <a:lnTo>
                  <a:pt x="245976" y="25928"/>
                </a:lnTo>
                <a:lnTo>
                  <a:pt x="204115" y="45133"/>
                </a:lnTo>
                <a:lnTo>
                  <a:pt x="165127" y="69016"/>
                </a:lnTo>
                <a:lnTo>
                  <a:pt x="129374" y="97216"/>
                </a:lnTo>
                <a:lnTo>
                  <a:pt x="97216" y="129374"/>
                </a:lnTo>
                <a:lnTo>
                  <a:pt x="69016" y="165127"/>
                </a:lnTo>
                <a:lnTo>
                  <a:pt x="45133" y="204115"/>
                </a:lnTo>
                <a:lnTo>
                  <a:pt x="25928" y="245976"/>
                </a:lnTo>
                <a:lnTo>
                  <a:pt x="11764" y="290350"/>
                </a:lnTo>
                <a:lnTo>
                  <a:pt x="3001" y="336875"/>
                </a:lnTo>
                <a:lnTo>
                  <a:pt x="0" y="385190"/>
                </a:lnTo>
                <a:lnTo>
                  <a:pt x="0" y="5528195"/>
                </a:lnTo>
                <a:lnTo>
                  <a:pt x="3001" y="5576519"/>
                </a:lnTo>
                <a:lnTo>
                  <a:pt x="11764" y="5623052"/>
                </a:lnTo>
                <a:lnTo>
                  <a:pt x="25928" y="5667432"/>
                </a:lnTo>
                <a:lnTo>
                  <a:pt x="45133" y="5709299"/>
                </a:lnTo>
                <a:lnTo>
                  <a:pt x="69016" y="5748292"/>
                </a:lnTo>
                <a:lnTo>
                  <a:pt x="97216" y="5784050"/>
                </a:lnTo>
                <a:lnTo>
                  <a:pt x="129374" y="5816211"/>
                </a:lnTo>
                <a:lnTo>
                  <a:pt x="165127" y="5844414"/>
                </a:lnTo>
                <a:lnTo>
                  <a:pt x="204115" y="5868300"/>
                </a:lnTo>
                <a:lnTo>
                  <a:pt x="245976" y="5887506"/>
                </a:lnTo>
                <a:lnTo>
                  <a:pt x="290350" y="5901671"/>
                </a:lnTo>
                <a:lnTo>
                  <a:pt x="336875" y="5910435"/>
                </a:lnTo>
                <a:lnTo>
                  <a:pt x="385191" y="5913437"/>
                </a:lnTo>
                <a:lnTo>
                  <a:pt x="1926081" y="5913437"/>
                </a:lnTo>
                <a:lnTo>
                  <a:pt x="1974397" y="5910435"/>
                </a:lnTo>
                <a:lnTo>
                  <a:pt x="2020922" y="5901671"/>
                </a:lnTo>
                <a:lnTo>
                  <a:pt x="2065296" y="5887506"/>
                </a:lnTo>
                <a:lnTo>
                  <a:pt x="2107157" y="5868300"/>
                </a:lnTo>
                <a:lnTo>
                  <a:pt x="2146145" y="5844414"/>
                </a:lnTo>
                <a:lnTo>
                  <a:pt x="2181898" y="5816211"/>
                </a:lnTo>
                <a:lnTo>
                  <a:pt x="2214056" y="5784050"/>
                </a:lnTo>
                <a:lnTo>
                  <a:pt x="2242256" y="5748292"/>
                </a:lnTo>
                <a:lnTo>
                  <a:pt x="2266139" y="5709299"/>
                </a:lnTo>
                <a:lnTo>
                  <a:pt x="2285344" y="5667432"/>
                </a:lnTo>
                <a:lnTo>
                  <a:pt x="2299508" y="5623052"/>
                </a:lnTo>
                <a:lnTo>
                  <a:pt x="2308271" y="5576519"/>
                </a:lnTo>
                <a:lnTo>
                  <a:pt x="2311273" y="5528195"/>
                </a:lnTo>
                <a:lnTo>
                  <a:pt x="2311273" y="385190"/>
                </a:lnTo>
                <a:lnTo>
                  <a:pt x="2308271" y="336875"/>
                </a:lnTo>
                <a:lnTo>
                  <a:pt x="2299508" y="290350"/>
                </a:lnTo>
                <a:lnTo>
                  <a:pt x="2285344" y="245976"/>
                </a:lnTo>
                <a:lnTo>
                  <a:pt x="2266139" y="204115"/>
                </a:lnTo>
                <a:lnTo>
                  <a:pt x="2242256" y="165127"/>
                </a:lnTo>
                <a:lnTo>
                  <a:pt x="2214056" y="129374"/>
                </a:lnTo>
                <a:lnTo>
                  <a:pt x="2181898" y="97216"/>
                </a:lnTo>
                <a:lnTo>
                  <a:pt x="2146145" y="69016"/>
                </a:lnTo>
                <a:lnTo>
                  <a:pt x="2107157" y="45133"/>
                </a:lnTo>
                <a:lnTo>
                  <a:pt x="2065296" y="25928"/>
                </a:lnTo>
                <a:lnTo>
                  <a:pt x="2020922" y="11764"/>
                </a:lnTo>
                <a:lnTo>
                  <a:pt x="1974397" y="3001"/>
                </a:lnTo>
                <a:lnTo>
                  <a:pt x="1926081" y="0"/>
                </a:lnTo>
                <a:close/>
              </a:path>
            </a:pathLst>
          </a:custGeom>
          <a:solidFill>
            <a:srgbClr val="4F81BC"/>
          </a:solidFill>
        </p:spPr>
        <p:txBody>
          <a:bodyPr wrap="square" lIns="0" tIns="0" rIns="0" bIns="0" rtlCol="0"/>
          <a:lstStyle/>
          <a:p>
            <a:endParaRPr/>
          </a:p>
        </p:txBody>
      </p:sp>
      <p:sp>
        <p:nvSpPr>
          <p:cNvPr id="3" name="object 3"/>
          <p:cNvSpPr/>
          <p:nvPr/>
        </p:nvSpPr>
        <p:spPr>
          <a:xfrm>
            <a:off x="8830913" y="1214438"/>
            <a:ext cx="1733550" cy="4435316"/>
          </a:xfrm>
          <a:custGeom>
            <a:avLst/>
            <a:gdLst/>
            <a:ahLst/>
            <a:cxnLst/>
            <a:rect l="l" t="t" r="r" b="b"/>
            <a:pathLst>
              <a:path w="2311400" h="5913755">
                <a:moveTo>
                  <a:pt x="0" y="385190"/>
                </a:moveTo>
                <a:lnTo>
                  <a:pt x="3001" y="336875"/>
                </a:lnTo>
                <a:lnTo>
                  <a:pt x="11764" y="290350"/>
                </a:lnTo>
                <a:lnTo>
                  <a:pt x="25928" y="245976"/>
                </a:lnTo>
                <a:lnTo>
                  <a:pt x="45133" y="204115"/>
                </a:lnTo>
                <a:lnTo>
                  <a:pt x="69016" y="165127"/>
                </a:lnTo>
                <a:lnTo>
                  <a:pt x="97216" y="129374"/>
                </a:lnTo>
                <a:lnTo>
                  <a:pt x="129374" y="97216"/>
                </a:lnTo>
                <a:lnTo>
                  <a:pt x="165127" y="69016"/>
                </a:lnTo>
                <a:lnTo>
                  <a:pt x="204115" y="45133"/>
                </a:lnTo>
                <a:lnTo>
                  <a:pt x="245976" y="25928"/>
                </a:lnTo>
                <a:lnTo>
                  <a:pt x="290350" y="11764"/>
                </a:lnTo>
                <a:lnTo>
                  <a:pt x="336875" y="3001"/>
                </a:lnTo>
                <a:lnTo>
                  <a:pt x="385191" y="0"/>
                </a:lnTo>
                <a:lnTo>
                  <a:pt x="1926081" y="0"/>
                </a:lnTo>
                <a:lnTo>
                  <a:pt x="1974397" y="3001"/>
                </a:lnTo>
                <a:lnTo>
                  <a:pt x="2020922" y="11764"/>
                </a:lnTo>
                <a:lnTo>
                  <a:pt x="2065296" y="25928"/>
                </a:lnTo>
                <a:lnTo>
                  <a:pt x="2107157" y="45133"/>
                </a:lnTo>
                <a:lnTo>
                  <a:pt x="2146145" y="69016"/>
                </a:lnTo>
                <a:lnTo>
                  <a:pt x="2181898" y="97216"/>
                </a:lnTo>
                <a:lnTo>
                  <a:pt x="2214056" y="129374"/>
                </a:lnTo>
                <a:lnTo>
                  <a:pt x="2242256" y="165127"/>
                </a:lnTo>
                <a:lnTo>
                  <a:pt x="2266139" y="204115"/>
                </a:lnTo>
                <a:lnTo>
                  <a:pt x="2285344" y="245976"/>
                </a:lnTo>
                <a:lnTo>
                  <a:pt x="2299508" y="290350"/>
                </a:lnTo>
                <a:lnTo>
                  <a:pt x="2308271" y="336875"/>
                </a:lnTo>
                <a:lnTo>
                  <a:pt x="2311273" y="385190"/>
                </a:lnTo>
                <a:lnTo>
                  <a:pt x="2311273" y="5528195"/>
                </a:lnTo>
                <a:lnTo>
                  <a:pt x="2308271" y="5576519"/>
                </a:lnTo>
                <a:lnTo>
                  <a:pt x="2299508" y="5623052"/>
                </a:lnTo>
                <a:lnTo>
                  <a:pt x="2285344" y="5667432"/>
                </a:lnTo>
                <a:lnTo>
                  <a:pt x="2266139" y="5709299"/>
                </a:lnTo>
                <a:lnTo>
                  <a:pt x="2242256" y="5748292"/>
                </a:lnTo>
                <a:lnTo>
                  <a:pt x="2214056" y="5784050"/>
                </a:lnTo>
                <a:lnTo>
                  <a:pt x="2181898" y="5816211"/>
                </a:lnTo>
                <a:lnTo>
                  <a:pt x="2146145" y="5844414"/>
                </a:lnTo>
                <a:lnTo>
                  <a:pt x="2107157" y="5868300"/>
                </a:lnTo>
                <a:lnTo>
                  <a:pt x="2065296" y="5887506"/>
                </a:lnTo>
                <a:lnTo>
                  <a:pt x="2020922" y="5901671"/>
                </a:lnTo>
                <a:lnTo>
                  <a:pt x="1974397" y="5910435"/>
                </a:lnTo>
                <a:lnTo>
                  <a:pt x="1926081" y="5913437"/>
                </a:lnTo>
                <a:lnTo>
                  <a:pt x="385191" y="5913437"/>
                </a:lnTo>
                <a:lnTo>
                  <a:pt x="336875" y="5910435"/>
                </a:lnTo>
                <a:lnTo>
                  <a:pt x="290350" y="5901671"/>
                </a:lnTo>
                <a:lnTo>
                  <a:pt x="245976" y="5887506"/>
                </a:lnTo>
                <a:lnTo>
                  <a:pt x="204115" y="5868300"/>
                </a:lnTo>
                <a:lnTo>
                  <a:pt x="165127" y="5844414"/>
                </a:lnTo>
                <a:lnTo>
                  <a:pt x="129374" y="5816211"/>
                </a:lnTo>
                <a:lnTo>
                  <a:pt x="97216" y="5784050"/>
                </a:lnTo>
                <a:lnTo>
                  <a:pt x="69016" y="5748292"/>
                </a:lnTo>
                <a:lnTo>
                  <a:pt x="45133" y="5709299"/>
                </a:lnTo>
                <a:lnTo>
                  <a:pt x="25928" y="5667432"/>
                </a:lnTo>
                <a:lnTo>
                  <a:pt x="11764" y="5623052"/>
                </a:lnTo>
                <a:lnTo>
                  <a:pt x="3001" y="5576519"/>
                </a:lnTo>
                <a:lnTo>
                  <a:pt x="0" y="5528195"/>
                </a:lnTo>
                <a:lnTo>
                  <a:pt x="0" y="385190"/>
                </a:lnTo>
                <a:close/>
              </a:path>
            </a:pathLst>
          </a:custGeom>
          <a:ln w="12700">
            <a:solidFill>
              <a:srgbClr val="395E89"/>
            </a:solidFill>
          </a:ln>
        </p:spPr>
        <p:txBody>
          <a:bodyPr wrap="square" lIns="0" tIns="0" rIns="0" bIns="0" rtlCol="0"/>
          <a:lstStyle/>
          <a:p>
            <a:endParaRPr/>
          </a:p>
        </p:txBody>
      </p:sp>
      <p:sp>
        <p:nvSpPr>
          <p:cNvPr id="4" name="object 4"/>
          <p:cNvSpPr/>
          <p:nvPr/>
        </p:nvSpPr>
        <p:spPr>
          <a:xfrm>
            <a:off x="1565458" y="2418969"/>
            <a:ext cx="664845" cy="128588"/>
          </a:xfrm>
          <a:custGeom>
            <a:avLst/>
            <a:gdLst/>
            <a:ahLst/>
            <a:cxnLst/>
            <a:rect l="l" t="t" r="r" b="b"/>
            <a:pathLst>
              <a:path w="886460" h="171450">
                <a:moveTo>
                  <a:pt x="826690" y="57150"/>
                </a:moveTo>
                <a:lnTo>
                  <a:pt x="715029" y="57150"/>
                </a:lnTo>
                <a:lnTo>
                  <a:pt x="743604" y="57531"/>
                </a:lnTo>
                <a:lnTo>
                  <a:pt x="742892" y="114681"/>
                </a:lnTo>
                <a:lnTo>
                  <a:pt x="714313" y="114681"/>
                </a:lnTo>
                <a:lnTo>
                  <a:pt x="713606" y="171450"/>
                </a:lnTo>
                <a:lnTo>
                  <a:pt x="830616" y="114681"/>
                </a:lnTo>
                <a:lnTo>
                  <a:pt x="742892" y="114681"/>
                </a:lnTo>
                <a:lnTo>
                  <a:pt x="714317" y="114300"/>
                </a:lnTo>
                <a:lnTo>
                  <a:pt x="831401" y="114300"/>
                </a:lnTo>
                <a:lnTo>
                  <a:pt x="886110" y="87757"/>
                </a:lnTo>
                <a:lnTo>
                  <a:pt x="826690" y="57150"/>
                </a:lnTo>
                <a:close/>
              </a:path>
              <a:path w="886460" h="171450">
                <a:moveTo>
                  <a:pt x="715740" y="0"/>
                </a:moveTo>
                <a:lnTo>
                  <a:pt x="714317" y="114300"/>
                </a:lnTo>
                <a:lnTo>
                  <a:pt x="742892" y="114681"/>
                </a:lnTo>
                <a:lnTo>
                  <a:pt x="743604" y="57531"/>
                </a:lnTo>
                <a:lnTo>
                  <a:pt x="715029" y="57150"/>
                </a:lnTo>
                <a:lnTo>
                  <a:pt x="826690" y="57150"/>
                </a:lnTo>
                <a:lnTo>
                  <a:pt x="715740" y="0"/>
                </a:lnTo>
                <a:close/>
              </a:path>
              <a:path w="886460" h="171450">
                <a:moveTo>
                  <a:pt x="686454" y="56769"/>
                </a:moveTo>
                <a:lnTo>
                  <a:pt x="685742" y="113919"/>
                </a:lnTo>
                <a:lnTo>
                  <a:pt x="714317" y="114300"/>
                </a:lnTo>
                <a:lnTo>
                  <a:pt x="715029" y="57150"/>
                </a:lnTo>
                <a:lnTo>
                  <a:pt x="686454" y="56769"/>
                </a:lnTo>
                <a:close/>
              </a:path>
              <a:path w="886460" h="171450">
                <a:moveTo>
                  <a:pt x="572166" y="55372"/>
                </a:moveTo>
                <a:lnTo>
                  <a:pt x="571455" y="112522"/>
                </a:lnTo>
                <a:lnTo>
                  <a:pt x="628605" y="113157"/>
                </a:lnTo>
                <a:lnTo>
                  <a:pt x="629304" y="56007"/>
                </a:lnTo>
                <a:lnTo>
                  <a:pt x="572166" y="55372"/>
                </a:lnTo>
                <a:close/>
              </a:path>
              <a:path w="886460" h="171450">
                <a:moveTo>
                  <a:pt x="457879" y="53975"/>
                </a:moveTo>
                <a:lnTo>
                  <a:pt x="457168" y="111125"/>
                </a:lnTo>
                <a:lnTo>
                  <a:pt x="514305" y="111760"/>
                </a:lnTo>
                <a:lnTo>
                  <a:pt x="515016" y="54610"/>
                </a:lnTo>
                <a:lnTo>
                  <a:pt x="457879" y="53975"/>
                </a:lnTo>
                <a:close/>
              </a:path>
              <a:path w="886460" h="171450">
                <a:moveTo>
                  <a:pt x="343579" y="52450"/>
                </a:moveTo>
                <a:lnTo>
                  <a:pt x="342868" y="109600"/>
                </a:lnTo>
                <a:lnTo>
                  <a:pt x="400018" y="110362"/>
                </a:lnTo>
                <a:lnTo>
                  <a:pt x="400729" y="53212"/>
                </a:lnTo>
                <a:lnTo>
                  <a:pt x="343579" y="52450"/>
                </a:lnTo>
                <a:close/>
              </a:path>
              <a:path w="886460" h="171450">
                <a:moveTo>
                  <a:pt x="229292" y="51054"/>
                </a:moveTo>
                <a:lnTo>
                  <a:pt x="228580" y="108204"/>
                </a:lnTo>
                <a:lnTo>
                  <a:pt x="285730" y="108966"/>
                </a:lnTo>
                <a:lnTo>
                  <a:pt x="286442" y="51816"/>
                </a:lnTo>
                <a:lnTo>
                  <a:pt x="229292" y="51054"/>
                </a:lnTo>
                <a:close/>
              </a:path>
              <a:path w="886460" h="171450">
                <a:moveTo>
                  <a:pt x="115004" y="49657"/>
                </a:moveTo>
                <a:lnTo>
                  <a:pt x="114293" y="106807"/>
                </a:lnTo>
                <a:lnTo>
                  <a:pt x="171430" y="107569"/>
                </a:lnTo>
                <a:lnTo>
                  <a:pt x="172142" y="50419"/>
                </a:lnTo>
                <a:lnTo>
                  <a:pt x="115004" y="49657"/>
                </a:lnTo>
                <a:close/>
              </a:path>
              <a:path w="886460" h="171450">
                <a:moveTo>
                  <a:pt x="708" y="48260"/>
                </a:moveTo>
                <a:lnTo>
                  <a:pt x="0" y="105410"/>
                </a:lnTo>
                <a:lnTo>
                  <a:pt x="57144" y="106045"/>
                </a:lnTo>
                <a:lnTo>
                  <a:pt x="57854" y="49022"/>
                </a:lnTo>
                <a:lnTo>
                  <a:pt x="708" y="48260"/>
                </a:lnTo>
                <a:close/>
              </a:path>
            </a:pathLst>
          </a:custGeom>
          <a:solidFill>
            <a:srgbClr val="FF0000"/>
          </a:solidFill>
        </p:spPr>
        <p:txBody>
          <a:bodyPr wrap="square" lIns="0" tIns="0" rIns="0" bIns="0" rtlCol="0"/>
          <a:lstStyle/>
          <a:p>
            <a:endParaRPr/>
          </a:p>
        </p:txBody>
      </p:sp>
      <p:sp>
        <p:nvSpPr>
          <p:cNvPr id="5" name="object 5"/>
          <p:cNvSpPr/>
          <p:nvPr/>
        </p:nvSpPr>
        <p:spPr>
          <a:xfrm>
            <a:off x="1558528" y="2477739"/>
            <a:ext cx="0" cy="3459956"/>
          </a:xfrm>
          <a:custGeom>
            <a:avLst/>
            <a:gdLst/>
            <a:ahLst/>
            <a:cxnLst/>
            <a:rect l="l" t="t" r="r" b="b"/>
            <a:pathLst>
              <a:path h="4613275">
                <a:moveTo>
                  <a:pt x="0" y="0"/>
                </a:moveTo>
                <a:lnTo>
                  <a:pt x="0" y="4613211"/>
                </a:lnTo>
              </a:path>
            </a:pathLst>
          </a:custGeom>
          <a:ln w="57150">
            <a:solidFill>
              <a:srgbClr val="FF0000"/>
            </a:solidFill>
            <a:prstDash val="dash"/>
          </a:ln>
        </p:spPr>
        <p:txBody>
          <a:bodyPr wrap="square" lIns="0" tIns="0" rIns="0" bIns="0" rtlCol="0"/>
          <a:lstStyle/>
          <a:p>
            <a:endParaRPr/>
          </a:p>
        </p:txBody>
      </p:sp>
      <p:sp>
        <p:nvSpPr>
          <p:cNvPr id="6" name="object 6"/>
          <p:cNvSpPr/>
          <p:nvPr/>
        </p:nvSpPr>
        <p:spPr>
          <a:xfrm>
            <a:off x="1558529" y="5937647"/>
            <a:ext cx="8170545" cy="0"/>
          </a:xfrm>
          <a:custGeom>
            <a:avLst/>
            <a:gdLst/>
            <a:ahLst/>
            <a:cxnLst/>
            <a:rect l="l" t="t" r="r" b="b"/>
            <a:pathLst>
              <a:path w="10894060">
                <a:moveTo>
                  <a:pt x="0" y="0"/>
                </a:moveTo>
                <a:lnTo>
                  <a:pt x="10893488" y="0"/>
                </a:lnTo>
              </a:path>
            </a:pathLst>
          </a:custGeom>
          <a:ln w="57150">
            <a:solidFill>
              <a:srgbClr val="FF0000"/>
            </a:solidFill>
            <a:prstDash val="dash"/>
          </a:ln>
        </p:spPr>
        <p:txBody>
          <a:bodyPr wrap="square" lIns="0" tIns="0" rIns="0" bIns="0" rtlCol="0"/>
          <a:lstStyle/>
          <a:p>
            <a:endParaRPr/>
          </a:p>
        </p:txBody>
      </p:sp>
      <p:sp>
        <p:nvSpPr>
          <p:cNvPr id="7" name="object 7"/>
          <p:cNvSpPr/>
          <p:nvPr/>
        </p:nvSpPr>
        <p:spPr>
          <a:xfrm>
            <a:off x="9729788" y="5760245"/>
            <a:ext cx="0" cy="176213"/>
          </a:xfrm>
          <a:custGeom>
            <a:avLst/>
            <a:gdLst/>
            <a:ahLst/>
            <a:cxnLst/>
            <a:rect l="l" t="t" r="r" b="b"/>
            <a:pathLst>
              <a:path h="234950">
                <a:moveTo>
                  <a:pt x="0" y="0"/>
                </a:moveTo>
                <a:lnTo>
                  <a:pt x="0" y="234948"/>
                </a:lnTo>
              </a:path>
            </a:pathLst>
          </a:custGeom>
          <a:ln w="57150">
            <a:solidFill>
              <a:srgbClr val="FF0000"/>
            </a:solidFill>
            <a:prstDash val="dash"/>
          </a:ln>
        </p:spPr>
        <p:txBody>
          <a:bodyPr wrap="square" lIns="0" tIns="0" rIns="0" bIns="0" rtlCol="0"/>
          <a:lstStyle/>
          <a:p>
            <a:endParaRPr/>
          </a:p>
        </p:txBody>
      </p:sp>
      <p:sp>
        <p:nvSpPr>
          <p:cNvPr id="8" name="object 8"/>
          <p:cNvSpPr/>
          <p:nvPr/>
        </p:nvSpPr>
        <p:spPr>
          <a:xfrm>
            <a:off x="7244716" y="2129409"/>
            <a:ext cx="397763" cy="84696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241381" y="2121694"/>
            <a:ext cx="365760" cy="819150"/>
          </a:xfrm>
          <a:custGeom>
            <a:avLst/>
            <a:gdLst/>
            <a:ahLst/>
            <a:cxnLst/>
            <a:rect l="l" t="t" r="r" b="b"/>
            <a:pathLst>
              <a:path w="487679" h="1092200">
                <a:moveTo>
                  <a:pt x="194309" y="0"/>
                </a:moveTo>
                <a:lnTo>
                  <a:pt x="194309" y="274574"/>
                </a:lnTo>
                <a:lnTo>
                  <a:pt x="0" y="274574"/>
                </a:lnTo>
                <a:lnTo>
                  <a:pt x="0" y="817372"/>
                </a:lnTo>
                <a:lnTo>
                  <a:pt x="194309" y="817372"/>
                </a:lnTo>
                <a:lnTo>
                  <a:pt x="194309" y="1092200"/>
                </a:lnTo>
                <a:lnTo>
                  <a:pt x="487425" y="546100"/>
                </a:lnTo>
                <a:lnTo>
                  <a:pt x="194309" y="0"/>
                </a:lnTo>
                <a:close/>
              </a:path>
            </a:pathLst>
          </a:custGeom>
          <a:solidFill>
            <a:srgbClr val="FF7B80"/>
          </a:solidFill>
        </p:spPr>
        <p:txBody>
          <a:bodyPr wrap="square" lIns="0" tIns="0" rIns="0" bIns="0" rtlCol="0"/>
          <a:lstStyle/>
          <a:p>
            <a:endParaRPr/>
          </a:p>
        </p:txBody>
      </p:sp>
      <p:sp>
        <p:nvSpPr>
          <p:cNvPr id="10" name="object 10"/>
          <p:cNvSpPr/>
          <p:nvPr/>
        </p:nvSpPr>
        <p:spPr>
          <a:xfrm>
            <a:off x="7241381" y="2121694"/>
            <a:ext cx="365760" cy="819150"/>
          </a:xfrm>
          <a:custGeom>
            <a:avLst/>
            <a:gdLst/>
            <a:ahLst/>
            <a:cxnLst/>
            <a:rect l="l" t="t" r="r" b="b"/>
            <a:pathLst>
              <a:path w="487679" h="1092200">
                <a:moveTo>
                  <a:pt x="194309" y="0"/>
                </a:moveTo>
                <a:lnTo>
                  <a:pt x="194309" y="274574"/>
                </a:lnTo>
                <a:lnTo>
                  <a:pt x="0" y="274574"/>
                </a:lnTo>
                <a:lnTo>
                  <a:pt x="0" y="817372"/>
                </a:lnTo>
                <a:lnTo>
                  <a:pt x="194309" y="817372"/>
                </a:lnTo>
                <a:lnTo>
                  <a:pt x="194309" y="1092200"/>
                </a:lnTo>
                <a:lnTo>
                  <a:pt x="487425" y="546100"/>
                </a:lnTo>
                <a:lnTo>
                  <a:pt x="194309" y="0"/>
                </a:lnTo>
                <a:close/>
              </a:path>
            </a:pathLst>
          </a:custGeom>
          <a:ln w="12699">
            <a:solidFill>
              <a:srgbClr val="FF0000"/>
            </a:solidFill>
          </a:ln>
        </p:spPr>
        <p:txBody>
          <a:bodyPr wrap="square" lIns="0" tIns="0" rIns="0" bIns="0" rtlCol="0"/>
          <a:lstStyle/>
          <a:p>
            <a:endParaRPr/>
          </a:p>
        </p:txBody>
      </p:sp>
      <p:sp>
        <p:nvSpPr>
          <p:cNvPr id="11" name="object 11"/>
          <p:cNvSpPr/>
          <p:nvPr/>
        </p:nvSpPr>
        <p:spPr>
          <a:xfrm>
            <a:off x="7203567" y="2330577"/>
            <a:ext cx="59436" cy="440054"/>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7176136" y="2322882"/>
            <a:ext cx="56912" cy="44775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628775" y="3308890"/>
            <a:ext cx="5676900" cy="2545556"/>
          </a:xfrm>
          <a:custGeom>
            <a:avLst/>
            <a:gdLst/>
            <a:ahLst/>
            <a:cxnLst/>
            <a:rect l="l" t="t" r="r" b="b"/>
            <a:pathLst>
              <a:path w="7569200" h="3394075">
                <a:moveTo>
                  <a:pt x="3784600" y="0"/>
                </a:moveTo>
                <a:lnTo>
                  <a:pt x="0" y="2464282"/>
                </a:lnTo>
                <a:lnTo>
                  <a:pt x="0" y="3393884"/>
                </a:lnTo>
                <a:lnTo>
                  <a:pt x="7568819" y="3393884"/>
                </a:lnTo>
                <a:lnTo>
                  <a:pt x="7568819" y="2464282"/>
                </a:lnTo>
                <a:lnTo>
                  <a:pt x="3784600" y="0"/>
                </a:lnTo>
                <a:close/>
              </a:path>
            </a:pathLst>
          </a:custGeom>
          <a:solidFill>
            <a:srgbClr val="DDCEEF"/>
          </a:solidFill>
        </p:spPr>
        <p:txBody>
          <a:bodyPr wrap="square" lIns="0" tIns="0" rIns="0" bIns="0" rtlCol="0"/>
          <a:lstStyle/>
          <a:p>
            <a:endParaRPr/>
          </a:p>
        </p:txBody>
      </p:sp>
      <p:sp>
        <p:nvSpPr>
          <p:cNvPr id="14" name="object 14"/>
          <p:cNvSpPr/>
          <p:nvPr/>
        </p:nvSpPr>
        <p:spPr>
          <a:xfrm>
            <a:off x="1628775" y="3308890"/>
            <a:ext cx="5676900" cy="2545556"/>
          </a:xfrm>
          <a:custGeom>
            <a:avLst/>
            <a:gdLst/>
            <a:ahLst/>
            <a:cxnLst/>
            <a:rect l="l" t="t" r="r" b="b"/>
            <a:pathLst>
              <a:path w="7569200" h="3394075">
                <a:moveTo>
                  <a:pt x="0" y="3393884"/>
                </a:moveTo>
                <a:lnTo>
                  <a:pt x="0" y="2464282"/>
                </a:lnTo>
                <a:lnTo>
                  <a:pt x="3784600" y="0"/>
                </a:lnTo>
                <a:lnTo>
                  <a:pt x="7568819" y="2464282"/>
                </a:lnTo>
                <a:lnTo>
                  <a:pt x="7568819" y="3393884"/>
                </a:lnTo>
                <a:lnTo>
                  <a:pt x="0" y="3393884"/>
                </a:lnTo>
                <a:close/>
              </a:path>
            </a:pathLst>
          </a:custGeom>
          <a:ln w="28575">
            <a:solidFill>
              <a:srgbClr val="000000"/>
            </a:solidFill>
          </a:ln>
        </p:spPr>
        <p:txBody>
          <a:bodyPr wrap="square" lIns="0" tIns="0" rIns="0" bIns="0" rtlCol="0"/>
          <a:lstStyle/>
          <a:p>
            <a:endParaRPr/>
          </a:p>
        </p:txBody>
      </p:sp>
      <p:sp>
        <p:nvSpPr>
          <p:cNvPr id="15" name="object 15"/>
          <p:cNvSpPr/>
          <p:nvPr/>
        </p:nvSpPr>
        <p:spPr>
          <a:xfrm>
            <a:off x="1629966" y="5140996"/>
            <a:ext cx="5588794" cy="676751"/>
          </a:xfrm>
          <a:custGeom>
            <a:avLst/>
            <a:gdLst/>
            <a:ahLst/>
            <a:cxnLst/>
            <a:rect l="l" t="t" r="r" b="b"/>
            <a:pathLst>
              <a:path w="7451725" h="902334">
                <a:moveTo>
                  <a:pt x="0" y="901827"/>
                </a:moveTo>
                <a:lnTo>
                  <a:pt x="7451344" y="901827"/>
                </a:lnTo>
                <a:lnTo>
                  <a:pt x="7451344" y="0"/>
                </a:lnTo>
                <a:lnTo>
                  <a:pt x="0" y="0"/>
                </a:lnTo>
                <a:lnTo>
                  <a:pt x="0" y="901827"/>
                </a:lnTo>
                <a:close/>
              </a:path>
            </a:pathLst>
          </a:custGeom>
          <a:solidFill>
            <a:srgbClr val="CC66FF">
              <a:alpha val="70195"/>
            </a:srgbClr>
          </a:solidFill>
        </p:spPr>
        <p:txBody>
          <a:bodyPr wrap="square" lIns="0" tIns="0" rIns="0" bIns="0" rtlCol="0"/>
          <a:lstStyle/>
          <a:p>
            <a:endParaRPr/>
          </a:p>
        </p:txBody>
      </p:sp>
      <p:sp>
        <p:nvSpPr>
          <p:cNvPr id="16" name="object 16"/>
          <p:cNvSpPr/>
          <p:nvPr/>
        </p:nvSpPr>
        <p:spPr>
          <a:xfrm>
            <a:off x="1629966" y="5140996"/>
            <a:ext cx="5588794" cy="676751"/>
          </a:xfrm>
          <a:custGeom>
            <a:avLst/>
            <a:gdLst/>
            <a:ahLst/>
            <a:cxnLst/>
            <a:rect l="l" t="t" r="r" b="b"/>
            <a:pathLst>
              <a:path w="7451725" h="902334">
                <a:moveTo>
                  <a:pt x="0" y="901827"/>
                </a:moveTo>
                <a:lnTo>
                  <a:pt x="7451344" y="901827"/>
                </a:lnTo>
                <a:lnTo>
                  <a:pt x="7451344" y="0"/>
                </a:lnTo>
                <a:lnTo>
                  <a:pt x="0" y="0"/>
                </a:lnTo>
                <a:lnTo>
                  <a:pt x="0" y="901827"/>
                </a:lnTo>
                <a:close/>
              </a:path>
            </a:pathLst>
          </a:custGeom>
          <a:ln w="12700">
            <a:solidFill>
              <a:srgbClr val="CC66FF"/>
            </a:solidFill>
          </a:ln>
        </p:spPr>
        <p:txBody>
          <a:bodyPr wrap="square" lIns="0" tIns="0" rIns="0" bIns="0" rtlCol="0"/>
          <a:lstStyle/>
          <a:p>
            <a:endParaRPr/>
          </a:p>
        </p:txBody>
      </p:sp>
      <p:sp>
        <p:nvSpPr>
          <p:cNvPr id="17" name="object 17"/>
          <p:cNvSpPr/>
          <p:nvPr/>
        </p:nvSpPr>
        <p:spPr>
          <a:xfrm>
            <a:off x="2520219" y="5164808"/>
            <a:ext cx="1038034" cy="518045"/>
          </a:xfrm>
          <a:prstGeom prst="rect">
            <a:avLst/>
          </a:prstGeom>
          <a:blipFill>
            <a:blip r:embed="rId5" cstate="print"/>
            <a:stretch>
              <a:fillRect/>
            </a:stretch>
          </a:blipFill>
        </p:spPr>
        <p:txBody>
          <a:bodyPr wrap="square" lIns="0" tIns="0" rIns="0" bIns="0" rtlCol="0"/>
          <a:lstStyle/>
          <a:p>
            <a:endParaRPr/>
          </a:p>
        </p:txBody>
      </p:sp>
      <p:sp>
        <p:nvSpPr>
          <p:cNvPr id="18" name="object 18"/>
          <p:cNvSpPr txBox="1"/>
          <p:nvPr/>
        </p:nvSpPr>
        <p:spPr>
          <a:xfrm>
            <a:off x="2800160" y="5637582"/>
            <a:ext cx="195263" cy="113493"/>
          </a:xfrm>
          <a:prstGeom prst="rect">
            <a:avLst/>
          </a:prstGeom>
        </p:spPr>
        <p:txBody>
          <a:bodyPr vert="horz" wrap="square" lIns="0" tIns="9525" rIns="0" bIns="0" rtlCol="0">
            <a:spAutoFit/>
          </a:bodyPr>
          <a:lstStyle/>
          <a:p>
            <a:pPr marL="9525">
              <a:spcBef>
                <a:spcPts val="75"/>
              </a:spcBef>
            </a:pPr>
            <a:r>
              <a:rPr sz="675" b="1" spc="-4" dirty="0">
                <a:latin typeface="Times New Roman"/>
                <a:cs typeface="Times New Roman"/>
              </a:rPr>
              <a:t>S</a:t>
            </a:r>
            <a:r>
              <a:rPr sz="675" b="1" dirty="0">
                <a:latin typeface="Times New Roman"/>
                <a:cs typeface="Times New Roman"/>
              </a:rPr>
              <a:t>t</a:t>
            </a:r>
            <a:r>
              <a:rPr sz="675" b="1" spc="-8" dirty="0">
                <a:latin typeface="Times New Roman"/>
                <a:cs typeface="Times New Roman"/>
              </a:rPr>
              <a:t>a</a:t>
            </a:r>
            <a:r>
              <a:rPr sz="675" b="1" dirty="0">
                <a:latin typeface="Times New Roman"/>
                <a:cs typeface="Times New Roman"/>
              </a:rPr>
              <a:t>ff</a:t>
            </a:r>
            <a:endParaRPr sz="675">
              <a:latin typeface="Times New Roman"/>
              <a:cs typeface="Times New Roman"/>
            </a:endParaRPr>
          </a:p>
        </p:txBody>
      </p:sp>
      <p:sp>
        <p:nvSpPr>
          <p:cNvPr id="19" name="object 19"/>
          <p:cNvSpPr/>
          <p:nvPr/>
        </p:nvSpPr>
        <p:spPr>
          <a:xfrm>
            <a:off x="6127147" y="5254123"/>
            <a:ext cx="397383" cy="365560"/>
          </a:xfrm>
          <a:prstGeom prst="rect">
            <a:avLst/>
          </a:prstGeom>
          <a:blipFill>
            <a:blip r:embed="rId6" cstate="print"/>
            <a:stretch>
              <a:fillRect/>
            </a:stretch>
          </a:blipFill>
        </p:spPr>
        <p:txBody>
          <a:bodyPr wrap="square" lIns="0" tIns="0" rIns="0" bIns="0" rtlCol="0"/>
          <a:lstStyle/>
          <a:p>
            <a:endParaRPr/>
          </a:p>
        </p:txBody>
      </p:sp>
      <p:sp>
        <p:nvSpPr>
          <p:cNvPr id="20" name="object 20"/>
          <p:cNvSpPr txBox="1"/>
          <p:nvPr/>
        </p:nvSpPr>
        <p:spPr>
          <a:xfrm>
            <a:off x="6045138" y="5580432"/>
            <a:ext cx="307657" cy="113493"/>
          </a:xfrm>
          <a:prstGeom prst="rect">
            <a:avLst/>
          </a:prstGeom>
        </p:spPr>
        <p:txBody>
          <a:bodyPr vert="horz" wrap="square" lIns="0" tIns="9525" rIns="0" bIns="0" rtlCol="0">
            <a:spAutoFit/>
          </a:bodyPr>
          <a:lstStyle/>
          <a:p>
            <a:pPr marL="9525">
              <a:spcBef>
                <a:spcPts val="75"/>
              </a:spcBef>
            </a:pPr>
            <a:r>
              <a:rPr sz="675" b="1" dirty="0">
                <a:latin typeface="Times New Roman"/>
                <a:cs typeface="Times New Roman"/>
              </a:rPr>
              <a:t>Li</a:t>
            </a:r>
            <a:r>
              <a:rPr sz="675" b="1" spc="-11" dirty="0">
                <a:latin typeface="Times New Roman"/>
                <a:cs typeface="Times New Roman"/>
              </a:rPr>
              <a:t>b</a:t>
            </a:r>
            <a:r>
              <a:rPr sz="675" b="1" spc="-4" dirty="0">
                <a:latin typeface="Times New Roman"/>
                <a:cs typeface="Times New Roman"/>
              </a:rPr>
              <a:t>r</a:t>
            </a:r>
            <a:r>
              <a:rPr sz="675" b="1" spc="-8" dirty="0">
                <a:latin typeface="Times New Roman"/>
                <a:cs typeface="Times New Roman"/>
              </a:rPr>
              <a:t>a</a:t>
            </a:r>
            <a:r>
              <a:rPr sz="675" b="1" spc="-4" dirty="0">
                <a:latin typeface="Times New Roman"/>
                <a:cs typeface="Times New Roman"/>
              </a:rPr>
              <a:t>r</a:t>
            </a:r>
            <a:r>
              <a:rPr sz="675" b="1" dirty="0">
                <a:latin typeface="Times New Roman"/>
                <a:cs typeface="Times New Roman"/>
              </a:rPr>
              <a:t>y</a:t>
            </a:r>
            <a:endParaRPr sz="675">
              <a:latin typeface="Times New Roman"/>
              <a:cs typeface="Times New Roman"/>
            </a:endParaRPr>
          </a:p>
        </p:txBody>
      </p:sp>
      <p:sp>
        <p:nvSpPr>
          <p:cNvPr id="21" name="object 21"/>
          <p:cNvSpPr/>
          <p:nvPr/>
        </p:nvSpPr>
        <p:spPr>
          <a:xfrm>
            <a:off x="4386452" y="5168381"/>
            <a:ext cx="1069848" cy="369179"/>
          </a:xfrm>
          <a:prstGeom prst="rect">
            <a:avLst/>
          </a:prstGeom>
          <a:blipFill>
            <a:blip r:embed="rId7" cstate="print"/>
            <a:stretch>
              <a:fillRect/>
            </a:stretch>
          </a:blipFill>
        </p:spPr>
        <p:txBody>
          <a:bodyPr wrap="square" lIns="0" tIns="0" rIns="0" bIns="0" rtlCol="0"/>
          <a:lstStyle/>
          <a:p>
            <a:endParaRPr/>
          </a:p>
        </p:txBody>
      </p:sp>
      <p:sp>
        <p:nvSpPr>
          <p:cNvPr id="22" name="object 22"/>
          <p:cNvSpPr txBox="1"/>
          <p:nvPr/>
        </p:nvSpPr>
        <p:spPr>
          <a:xfrm>
            <a:off x="4386835" y="5476648"/>
            <a:ext cx="671989" cy="113493"/>
          </a:xfrm>
          <a:prstGeom prst="rect">
            <a:avLst/>
          </a:prstGeom>
        </p:spPr>
        <p:txBody>
          <a:bodyPr vert="horz" wrap="square" lIns="0" tIns="9525" rIns="0" bIns="0" rtlCol="0">
            <a:spAutoFit/>
          </a:bodyPr>
          <a:lstStyle/>
          <a:p>
            <a:pPr marL="9525">
              <a:spcBef>
                <a:spcPts val="75"/>
              </a:spcBef>
            </a:pPr>
            <a:r>
              <a:rPr sz="675" b="1" spc="-4" dirty="0">
                <a:latin typeface="Times New Roman"/>
                <a:cs typeface="Times New Roman"/>
              </a:rPr>
              <a:t>Physical</a:t>
            </a:r>
            <a:r>
              <a:rPr sz="675" b="1" spc="-30" dirty="0">
                <a:latin typeface="Times New Roman"/>
                <a:cs typeface="Times New Roman"/>
              </a:rPr>
              <a:t> </a:t>
            </a:r>
            <a:r>
              <a:rPr sz="675" b="1" spc="-4" dirty="0">
                <a:latin typeface="Times New Roman"/>
                <a:cs typeface="Times New Roman"/>
              </a:rPr>
              <a:t>Facilities</a:t>
            </a:r>
            <a:endParaRPr sz="675">
              <a:latin typeface="Times New Roman"/>
              <a:cs typeface="Times New Roman"/>
            </a:endParaRPr>
          </a:p>
        </p:txBody>
      </p:sp>
      <p:sp>
        <p:nvSpPr>
          <p:cNvPr id="23" name="object 23"/>
          <p:cNvSpPr/>
          <p:nvPr/>
        </p:nvSpPr>
        <p:spPr>
          <a:xfrm>
            <a:off x="5748623" y="5274728"/>
            <a:ext cx="159544" cy="276701"/>
          </a:xfrm>
          <a:custGeom>
            <a:avLst/>
            <a:gdLst/>
            <a:ahLst/>
            <a:cxnLst/>
            <a:rect l="l" t="t" r="r" b="b"/>
            <a:pathLst>
              <a:path w="212725" h="368935">
                <a:moveTo>
                  <a:pt x="74422" y="0"/>
                </a:moveTo>
                <a:lnTo>
                  <a:pt x="0" y="112661"/>
                </a:lnTo>
                <a:lnTo>
                  <a:pt x="114808" y="164858"/>
                </a:lnTo>
                <a:lnTo>
                  <a:pt x="114808" y="294944"/>
                </a:lnTo>
                <a:lnTo>
                  <a:pt x="80264" y="368706"/>
                </a:lnTo>
                <a:lnTo>
                  <a:pt x="212217" y="368706"/>
                </a:lnTo>
                <a:lnTo>
                  <a:pt x="212217" y="56578"/>
                </a:lnTo>
                <a:lnTo>
                  <a:pt x="74422" y="0"/>
                </a:lnTo>
                <a:close/>
              </a:path>
            </a:pathLst>
          </a:custGeom>
          <a:solidFill>
            <a:srgbClr val="5F5F5F"/>
          </a:solidFill>
        </p:spPr>
        <p:txBody>
          <a:bodyPr wrap="square" lIns="0" tIns="0" rIns="0" bIns="0" rtlCol="0"/>
          <a:lstStyle/>
          <a:p>
            <a:endParaRPr/>
          </a:p>
        </p:txBody>
      </p:sp>
      <p:sp>
        <p:nvSpPr>
          <p:cNvPr id="24" name="object 24"/>
          <p:cNvSpPr/>
          <p:nvPr/>
        </p:nvSpPr>
        <p:spPr>
          <a:xfrm>
            <a:off x="5748623" y="5274728"/>
            <a:ext cx="159544" cy="276701"/>
          </a:xfrm>
          <a:custGeom>
            <a:avLst/>
            <a:gdLst/>
            <a:ahLst/>
            <a:cxnLst/>
            <a:rect l="l" t="t" r="r" b="b"/>
            <a:pathLst>
              <a:path w="212725" h="368935">
                <a:moveTo>
                  <a:pt x="114808" y="164858"/>
                </a:moveTo>
                <a:lnTo>
                  <a:pt x="114808" y="294944"/>
                </a:lnTo>
                <a:lnTo>
                  <a:pt x="80264" y="368706"/>
                </a:lnTo>
                <a:lnTo>
                  <a:pt x="212217" y="368706"/>
                </a:lnTo>
                <a:lnTo>
                  <a:pt x="212217" y="56578"/>
                </a:lnTo>
                <a:lnTo>
                  <a:pt x="74422" y="0"/>
                </a:lnTo>
                <a:lnTo>
                  <a:pt x="0" y="112661"/>
                </a:lnTo>
                <a:lnTo>
                  <a:pt x="114808" y="164858"/>
                </a:lnTo>
                <a:close/>
              </a:path>
            </a:pathLst>
          </a:custGeom>
          <a:ln w="12700">
            <a:solidFill>
              <a:srgbClr val="000000"/>
            </a:solidFill>
          </a:ln>
        </p:spPr>
        <p:txBody>
          <a:bodyPr wrap="square" lIns="0" tIns="0" rIns="0" bIns="0" rtlCol="0"/>
          <a:lstStyle/>
          <a:p>
            <a:endParaRPr/>
          </a:p>
        </p:txBody>
      </p:sp>
      <p:sp>
        <p:nvSpPr>
          <p:cNvPr id="25" name="object 25"/>
          <p:cNvSpPr/>
          <p:nvPr/>
        </p:nvSpPr>
        <p:spPr>
          <a:xfrm>
            <a:off x="5593175" y="5422840"/>
            <a:ext cx="164592" cy="123635"/>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5610892" y="5393607"/>
            <a:ext cx="223838" cy="63818"/>
          </a:xfrm>
          <a:custGeom>
            <a:avLst/>
            <a:gdLst/>
            <a:ahLst/>
            <a:cxnLst/>
            <a:rect l="l" t="t" r="r" b="b"/>
            <a:pathLst>
              <a:path w="298450" h="85089">
                <a:moveTo>
                  <a:pt x="12953" y="0"/>
                </a:moveTo>
                <a:lnTo>
                  <a:pt x="0" y="19443"/>
                </a:lnTo>
                <a:lnTo>
                  <a:pt x="169290" y="84531"/>
                </a:lnTo>
                <a:lnTo>
                  <a:pt x="298323" y="84531"/>
                </a:lnTo>
                <a:lnTo>
                  <a:pt x="298323" y="67157"/>
                </a:lnTo>
                <a:lnTo>
                  <a:pt x="190626" y="67157"/>
                </a:lnTo>
                <a:lnTo>
                  <a:pt x="12953" y="0"/>
                </a:lnTo>
                <a:close/>
              </a:path>
            </a:pathLst>
          </a:custGeom>
          <a:solidFill>
            <a:srgbClr val="9F9F9F"/>
          </a:solidFill>
        </p:spPr>
        <p:txBody>
          <a:bodyPr wrap="square" lIns="0" tIns="0" rIns="0" bIns="0" rtlCol="0"/>
          <a:lstStyle/>
          <a:p>
            <a:endParaRPr/>
          </a:p>
        </p:txBody>
      </p:sp>
      <p:sp>
        <p:nvSpPr>
          <p:cNvPr id="27" name="object 27"/>
          <p:cNvSpPr/>
          <p:nvPr/>
        </p:nvSpPr>
        <p:spPr>
          <a:xfrm>
            <a:off x="5610892" y="5393607"/>
            <a:ext cx="223838" cy="63818"/>
          </a:xfrm>
          <a:custGeom>
            <a:avLst/>
            <a:gdLst/>
            <a:ahLst/>
            <a:cxnLst/>
            <a:rect l="l" t="t" r="r" b="b"/>
            <a:pathLst>
              <a:path w="298450" h="85089">
                <a:moveTo>
                  <a:pt x="12953" y="0"/>
                </a:moveTo>
                <a:lnTo>
                  <a:pt x="190626" y="67157"/>
                </a:lnTo>
                <a:lnTo>
                  <a:pt x="298323" y="67157"/>
                </a:lnTo>
                <a:lnTo>
                  <a:pt x="298323" y="84531"/>
                </a:lnTo>
                <a:lnTo>
                  <a:pt x="169290" y="84531"/>
                </a:lnTo>
                <a:lnTo>
                  <a:pt x="0" y="19443"/>
                </a:lnTo>
                <a:lnTo>
                  <a:pt x="12953" y="0"/>
                </a:lnTo>
                <a:close/>
              </a:path>
            </a:pathLst>
          </a:custGeom>
          <a:ln w="12700">
            <a:solidFill>
              <a:srgbClr val="000000"/>
            </a:solidFill>
          </a:ln>
        </p:spPr>
        <p:txBody>
          <a:bodyPr wrap="square" lIns="0" tIns="0" rIns="0" bIns="0" rtlCol="0"/>
          <a:lstStyle/>
          <a:p>
            <a:endParaRPr/>
          </a:p>
        </p:txBody>
      </p:sp>
      <p:sp>
        <p:nvSpPr>
          <p:cNvPr id="28" name="object 28"/>
          <p:cNvSpPr/>
          <p:nvPr/>
        </p:nvSpPr>
        <p:spPr>
          <a:xfrm>
            <a:off x="5610510" y="5180286"/>
            <a:ext cx="241840" cy="291208"/>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5569172" y="5585351"/>
            <a:ext cx="384810" cy="0"/>
          </a:xfrm>
          <a:custGeom>
            <a:avLst/>
            <a:gdLst/>
            <a:ahLst/>
            <a:cxnLst/>
            <a:rect l="l" t="t" r="r" b="b"/>
            <a:pathLst>
              <a:path w="513079">
                <a:moveTo>
                  <a:pt x="0" y="0"/>
                </a:moveTo>
                <a:lnTo>
                  <a:pt x="512914" y="0"/>
                </a:lnTo>
              </a:path>
            </a:pathLst>
          </a:custGeom>
          <a:ln w="28177">
            <a:solidFill>
              <a:srgbClr val="5F5F5F"/>
            </a:solidFill>
          </a:ln>
        </p:spPr>
        <p:txBody>
          <a:bodyPr wrap="square" lIns="0" tIns="0" rIns="0" bIns="0" rtlCol="0"/>
          <a:lstStyle/>
          <a:p>
            <a:endParaRPr/>
          </a:p>
        </p:txBody>
      </p:sp>
      <p:sp>
        <p:nvSpPr>
          <p:cNvPr id="30" name="object 30"/>
          <p:cNvSpPr/>
          <p:nvPr/>
        </p:nvSpPr>
        <p:spPr>
          <a:xfrm>
            <a:off x="5569172" y="5574787"/>
            <a:ext cx="384810" cy="21431"/>
          </a:xfrm>
          <a:custGeom>
            <a:avLst/>
            <a:gdLst/>
            <a:ahLst/>
            <a:cxnLst/>
            <a:rect l="l" t="t" r="r" b="b"/>
            <a:pathLst>
              <a:path w="513079" h="28575">
                <a:moveTo>
                  <a:pt x="0" y="28177"/>
                </a:moveTo>
                <a:lnTo>
                  <a:pt x="512914" y="28177"/>
                </a:lnTo>
                <a:lnTo>
                  <a:pt x="512914" y="0"/>
                </a:lnTo>
                <a:lnTo>
                  <a:pt x="0" y="0"/>
                </a:lnTo>
                <a:lnTo>
                  <a:pt x="0" y="28177"/>
                </a:lnTo>
                <a:close/>
              </a:path>
            </a:pathLst>
          </a:custGeom>
          <a:ln w="12700">
            <a:solidFill>
              <a:srgbClr val="000000"/>
            </a:solidFill>
          </a:ln>
        </p:spPr>
        <p:txBody>
          <a:bodyPr wrap="square" lIns="0" tIns="0" rIns="0" bIns="0" rtlCol="0"/>
          <a:lstStyle/>
          <a:p>
            <a:endParaRPr/>
          </a:p>
        </p:txBody>
      </p:sp>
      <p:sp>
        <p:nvSpPr>
          <p:cNvPr id="31" name="object 31"/>
          <p:cNvSpPr/>
          <p:nvPr/>
        </p:nvSpPr>
        <p:spPr>
          <a:xfrm>
            <a:off x="5597937" y="5562656"/>
            <a:ext cx="327184" cy="0"/>
          </a:xfrm>
          <a:custGeom>
            <a:avLst/>
            <a:gdLst/>
            <a:ahLst/>
            <a:cxnLst/>
            <a:rect l="l" t="t" r="r" b="b"/>
            <a:pathLst>
              <a:path w="436245">
                <a:moveTo>
                  <a:pt x="0" y="0"/>
                </a:moveTo>
                <a:lnTo>
                  <a:pt x="435876" y="0"/>
                </a:lnTo>
              </a:path>
            </a:pathLst>
          </a:custGeom>
          <a:ln w="30382">
            <a:solidFill>
              <a:srgbClr val="808080"/>
            </a:solidFill>
          </a:ln>
        </p:spPr>
        <p:txBody>
          <a:bodyPr wrap="square" lIns="0" tIns="0" rIns="0" bIns="0" rtlCol="0"/>
          <a:lstStyle/>
          <a:p>
            <a:endParaRPr/>
          </a:p>
        </p:txBody>
      </p:sp>
      <p:sp>
        <p:nvSpPr>
          <p:cNvPr id="32" name="object 32"/>
          <p:cNvSpPr/>
          <p:nvPr/>
        </p:nvSpPr>
        <p:spPr>
          <a:xfrm>
            <a:off x="5597937" y="5551262"/>
            <a:ext cx="327184" cy="22860"/>
          </a:xfrm>
          <a:custGeom>
            <a:avLst/>
            <a:gdLst/>
            <a:ahLst/>
            <a:cxnLst/>
            <a:rect l="l" t="t" r="r" b="b"/>
            <a:pathLst>
              <a:path w="436245" h="30479">
                <a:moveTo>
                  <a:pt x="0" y="30382"/>
                </a:moveTo>
                <a:lnTo>
                  <a:pt x="435876" y="30382"/>
                </a:lnTo>
                <a:lnTo>
                  <a:pt x="435876" y="0"/>
                </a:lnTo>
                <a:lnTo>
                  <a:pt x="0" y="0"/>
                </a:lnTo>
                <a:lnTo>
                  <a:pt x="0" y="30382"/>
                </a:lnTo>
                <a:close/>
              </a:path>
            </a:pathLst>
          </a:custGeom>
          <a:ln w="12700">
            <a:solidFill>
              <a:srgbClr val="000000"/>
            </a:solidFill>
          </a:ln>
        </p:spPr>
        <p:txBody>
          <a:bodyPr wrap="square" lIns="0" tIns="0" rIns="0" bIns="0" rtlCol="0"/>
          <a:lstStyle/>
          <a:p>
            <a:endParaRPr/>
          </a:p>
        </p:txBody>
      </p:sp>
      <p:sp>
        <p:nvSpPr>
          <p:cNvPr id="33" name="object 33"/>
          <p:cNvSpPr txBox="1"/>
          <p:nvPr/>
        </p:nvSpPr>
        <p:spPr>
          <a:xfrm>
            <a:off x="5334381" y="5576774"/>
            <a:ext cx="491490" cy="113493"/>
          </a:xfrm>
          <a:prstGeom prst="rect">
            <a:avLst/>
          </a:prstGeom>
        </p:spPr>
        <p:txBody>
          <a:bodyPr vert="horz" wrap="square" lIns="0" tIns="9525" rIns="0" bIns="0" rtlCol="0">
            <a:spAutoFit/>
          </a:bodyPr>
          <a:lstStyle/>
          <a:p>
            <a:pPr marL="9525">
              <a:spcBef>
                <a:spcPts val="75"/>
              </a:spcBef>
            </a:pPr>
            <a:r>
              <a:rPr sz="675" b="1" dirty="0">
                <a:latin typeface="Times New Roman"/>
                <a:cs typeface="Times New Roman"/>
              </a:rPr>
              <a:t>L</a:t>
            </a:r>
            <a:r>
              <a:rPr sz="675" b="1" spc="-8" dirty="0">
                <a:latin typeface="Times New Roman"/>
                <a:cs typeface="Times New Roman"/>
              </a:rPr>
              <a:t>a</a:t>
            </a:r>
            <a:r>
              <a:rPr sz="675" b="1" spc="-11" dirty="0">
                <a:latin typeface="Times New Roman"/>
                <a:cs typeface="Times New Roman"/>
              </a:rPr>
              <a:t>b</a:t>
            </a:r>
            <a:r>
              <a:rPr sz="675" b="1" spc="-8" dirty="0">
                <a:latin typeface="Times New Roman"/>
                <a:cs typeface="Times New Roman"/>
              </a:rPr>
              <a:t>o</a:t>
            </a:r>
            <a:r>
              <a:rPr sz="675" b="1" spc="-4" dirty="0">
                <a:latin typeface="Times New Roman"/>
                <a:cs typeface="Times New Roman"/>
              </a:rPr>
              <a:t>r</a:t>
            </a:r>
            <a:r>
              <a:rPr sz="675" b="1" spc="-8" dirty="0">
                <a:latin typeface="Times New Roman"/>
                <a:cs typeface="Times New Roman"/>
              </a:rPr>
              <a:t>a</a:t>
            </a:r>
            <a:r>
              <a:rPr sz="675" b="1" dirty="0">
                <a:latin typeface="Times New Roman"/>
                <a:cs typeface="Times New Roman"/>
              </a:rPr>
              <a:t>t</a:t>
            </a:r>
            <a:r>
              <a:rPr sz="675" b="1" spc="-8" dirty="0">
                <a:latin typeface="Times New Roman"/>
                <a:cs typeface="Times New Roman"/>
              </a:rPr>
              <a:t>o</a:t>
            </a:r>
            <a:r>
              <a:rPr sz="675" b="1" spc="-4" dirty="0">
                <a:latin typeface="Times New Roman"/>
                <a:cs typeface="Times New Roman"/>
              </a:rPr>
              <a:t>r</a:t>
            </a:r>
            <a:r>
              <a:rPr sz="675" b="1" dirty="0">
                <a:latin typeface="Times New Roman"/>
                <a:cs typeface="Times New Roman"/>
              </a:rPr>
              <a:t>ies</a:t>
            </a:r>
            <a:endParaRPr sz="675">
              <a:latin typeface="Times New Roman"/>
              <a:cs typeface="Times New Roman"/>
            </a:endParaRPr>
          </a:p>
        </p:txBody>
      </p:sp>
      <p:sp>
        <p:nvSpPr>
          <p:cNvPr id="34" name="object 34"/>
          <p:cNvSpPr/>
          <p:nvPr/>
        </p:nvSpPr>
        <p:spPr>
          <a:xfrm>
            <a:off x="3480149" y="5138651"/>
            <a:ext cx="839248" cy="324860"/>
          </a:xfrm>
          <a:prstGeom prst="rect">
            <a:avLst/>
          </a:prstGeom>
          <a:blipFill>
            <a:blip r:embed="rId10" cstate="print"/>
            <a:stretch>
              <a:fillRect/>
            </a:stretch>
          </a:blipFill>
        </p:spPr>
        <p:txBody>
          <a:bodyPr wrap="square" lIns="0" tIns="0" rIns="0" bIns="0" rtlCol="0"/>
          <a:lstStyle/>
          <a:p>
            <a:endParaRPr/>
          </a:p>
        </p:txBody>
      </p:sp>
      <p:sp>
        <p:nvSpPr>
          <p:cNvPr id="35" name="object 35"/>
          <p:cNvSpPr txBox="1"/>
          <p:nvPr/>
        </p:nvSpPr>
        <p:spPr>
          <a:xfrm>
            <a:off x="3599784" y="5440986"/>
            <a:ext cx="326231" cy="113493"/>
          </a:xfrm>
          <a:prstGeom prst="rect">
            <a:avLst/>
          </a:prstGeom>
        </p:spPr>
        <p:txBody>
          <a:bodyPr vert="horz" wrap="square" lIns="0" tIns="9525" rIns="0" bIns="0" rtlCol="0">
            <a:spAutoFit/>
          </a:bodyPr>
          <a:lstStyle/>
          <a:p>
            <a:pPr marL="9525">
              <a:spcBef>
                <a:spcPts val="75"/>
              </a:spcBef>
            </a:pPr>
            <a:r>
              <a:rPr sz="675" b="1" spc="-8" dirty="0">
                <a:latin typeface="Times New Roman"/>
                <a:cs typeface="Times New Roman"/>
              </a:rPr>
              <a:t>Funding</a:t>
            </a:r>
            <a:endParaRPr sz="675">
              <a:latin typeface="Times New Roman"/>
              <a:cs typeface="Times New Roman"/>
            </a:endParaRPr>
          </a:p>
        </p:txBody>
      </p:sp>
      <p:sp>
        <p:nvSpPr>
          <p:cNvPr id="36" name="object 36"/>
          <p:cNvSpPr/>
          <p:nvPr/>
        </p:nvSpPr>
        <p:spPr>
          <a:xfrm>
            <a:off x="1822315" y="5381549"/>
            <a:ext cx="592931" cy="64770"/>
          </a:xfrm>
          <a:custGeom>
            <a:avLst/>
            <a:gdLst/>
            <a:ahLst/>
            <a:cxnLst/>
            <a:rect l="l" t="t" r="r" b="b"/>
            <a:pathLst>
              <a:path w="790575" h="86360">
                <a:moveTo>
                  <a:pt x="0" y="85585"/>
                </a:moveTo>
                <a:lnTo>
                  <a:pt x="0" y="0"/>
                </a:lnTo>
                <a:lnTo>
                  <a:pt x="790575" y="0"/>
                </a:lnTo>
                <a:lnTo>
                  <a:pt x="790575" y="85737"/>
                </a:lnTo>
              </a:path>
            </a:pathLst>
          </a:custGeom>
          <a:ln w="12700">
            <a:solidFill>
              <a:srgbClr val="000000"/>
            </a:solidFill>
          </a:ln>
        </p:spPr>
        <p:txBody>
          <a:bodyPr wrap="square" lIns="0" tIns="0" rIns="0" bIns="0" rtlCol="0"/>
          <a:lstStyle/>
          <a:p>
            <a:endParaRPr/>
          </a:p>
        </p:txBody>
      </p:sp>
      <p:sp>
        <p:nvSpPr>
          <p:cNvPr id="37" name="object 37"/>
          <p:cNvSpPr/>
          <p:nvPr/>
        </p:nvSpPr>
        <p:spPr>
          <a:xfrm>
            <a:off x="2124356" y="5304149"/>
            <a:ext cx="0" cy="145733"/>
          </a:xfrm>
          <a:custGeom>
            <a:avLst/>
            <a:gdLst/>
            <a:ahLst/>
            <a:cxnLst/>
            <a:rect l="l" t="t" r="r" b="b"/>
            <a:pathLst>
              <a:path h="194310">
                <a:moveTo>
                  <a:pt x="0" y="0"/>
                </a:moveTo>
                <a:lnTo>
                  <a:pt x="0" y="193718"/>
                </a:lnTo>
              </a:path>
            </a:pathLst>
          </a:custGeom>
          <a:ln w="12712">
            <a:solidFill>
              <a:srgbClr val="000000"/>
            </a:solidFill>
          </a:ln>
        </p:spPr>
        <p:txBody>
          <a:bodyPr wrap="square" lIns="0" tIns="0" rIns="0" bIns="0" rtlCol="0"/>
          <a:lstStyle/>
          <a:p>
            <a:endParaRPr/>
          </a:p>
        </p:txBody>
      </p:sp>
      <p:sp>
        <p:nvSpPr>
          <p:cNvPr id="38" name="object 38"/>
          <p:cNvSpPr/>
          <p:nvPr/>
        </p:nvSpPr>
        <p:spPr>
          <a:xfrm>
            <a:off x="2013080" y="5232687"/>
            <a:ext cx="210026" cy="71914"/>
          </a:xfrm>
          <a:custGeom>
            <a:avLst/>
            <a:gdLst/>
            <a:ahLst/>
            <a:cxnLst/>
            <a:rect l="l" t="t" r="r" b="b"/>
            <a:pathLst>
              <a:path w="280034" h="95885">
                <a:moveTo>
                  <a:pt x="0" y="95269"/>
                </a:moveTo>
                <a:lnTo>
                  <a:pt x="279793" y="95269"/>
                </a:lnTo>
                <a:lnTo>
                  <a:pt x="279793" y="0"/>
                </a:lnTo>
                <a:lnTo>
                  <a:pt x="0" y="0"/>
                </a:lnTo>
                <a:lnTo>
                  <a:pt x="0" y="95269"/>
                </a:lnTo>
                <a:close/>
              </a:path>
            </a:pathLst>
          </a:custGeom>
          <a:solidFill>
            <a:srgbClr val="4F81BC"/>
          </a:solidFill>
        </p:spPr>
        <p:txBody>
          <a:bodyPr wrap="square" lIns="0" tIns="0" rIns="0" bIns="0" rtlCol="0"/>
          <a:lstStyle/>
          <a:p>
            <a:endParaRPr/>
          </a:p>
        </p:txBody>
      </p:sp>
      <p:sp>
        <p:nvSpPr>
          <p:cNvPr id="39" name="object 39"/>
          <p:cNvSpPr/>
          <p:nvPr/>
        </p:nvSpPr>
        <p:spPr>
          <a:xfrm>
            <a:off x="2013080" y="5232687"/>
            <a:ext cx="210026" cy="71914"/>
          </a:xfrm>
          <a:custGeom>
            <a:avLst/>
            <a:gdLst/>
            <a:ahLst/>
            <a:cxnLst/>
            <a:rect l="l" t="t" r="r" b="b"/>
            <a:pathLst>
              <a:path w="280034" h="95885">
                <a:moveTo>
                  <a:pt x="0" y="95269"/>
                </a:moveTo>
                <a:lnTo>
                  <a:pt x="279793" y="95269"/>
                </a:lnTo>
                <a:lnTo>
                  <a:pt x="279793" y="0"/>
                </a:lnTo>
                <a:lnTo>
                  <a:pt x="0" y="0"/>
                </a:lnTo>
                <a:lnTo>
                  <a:pt x="0" y="95269"/>
                </a:lnTo>
                <a:close/>
              </a:path>
            </a:pathLst>
          </a:custGeom>
          <a:ln w="12700">
            <a:solidFill>
              <a:srgbClr val="000000"/>
            </a:solidFill>
          </a:ln>
        </p:spPr>
        <p:txBody>
          <a:bodyPr wrap="square" lIns="0" tIns="0" rIns="0" bIns="0" rtlCol="0"/>
          <a:lstStyle/>
          <a:p>
            <a:endParaRPr/>
          </a:p>
        </p:txBody>
      </p:sp>
      <p:sp>
        <p:nvSpPr>
          <p:cNvPr id="40" name="object 40"/>
          <p:cNvSpPr/>
          <p:nvPr/>
        </p:nvSpPr>
        <p:spPr>
          <a:xfrm>
            <a:off x="2016253" y="5449437"/>
            <a:ext cx="210026" cy="71914"/>
          </a:xfrm>
          <a:custGeom>
            <a:avLst/>
            <a:gdLst/>
            <a:ahLst/>
            <a:cxnLst/>
            <a:rect l="l" t="t" r="r" b="b"/>
            <a:pathLst>
              <a:path w="280034" h="95885">
                <a:moveTo>
                  <a:pt x="0" y="95270"/>
                </a:moveTo>
                <a:lnTo>
                  <a:pt x="279793" y="95270"/>
                </a:lnTo>
                <a:lnTo>
                  <a:pt x="279793" y="0"/>
                </a:lnTo>
                <a:lnTo>
                  <a:pt x="0" y="0"/>
                </a:lnTo>
                <a:lnTo>
                  <a:pt x="0" y="95270"/>
                </a:lnTo>
                <a:close/>
              </a:path>
            </a:pathLst>
          </a:custGeom>
          <a:solidFill>
            <a:srgbClr val="4F81BC"/>
          </a:solidFill>
        </p:spPr>
        <p:txBody>
          <a:bodyPr wrap="square" lIns="0" tIns="0" rIns="0" bIns="0" rtlCol="0"/>
          <a:lstStyle/>
          <a:p>
            <a:endParaRPr/>
          </a:p>
        </p:txBody>
      </p:sp>
      <p:sp>
        <p:nvSpPr>
          <p:cNvPr id="41" name="object 41"/>
          <p:cNvSpPr/>
          <p:nvPr/>
        </p:nvSpPr>
        <p:spPr>
          <a:xfrm>
            <a:off x="2016253" y="5449437"/>
            <a:ext cx="210026" cy="71914"/>
          </a:xfrm>
          <a:custGeom>
            <a:avLst/>
            <a:gdLst/>
            <a:ahLst/>
            <a:cxnLst/>
            <a:rect l="l" t="t" r="r" b="b"/>
            <a:pathLst>
              <a:path w="280034" h="95885">
                <a:moveTo>
                  <a:pt x="0" y="95270"/>
                </a:moveTo>
                <a:lnTo>
                  <a:pt x="279793" y="95270"/>
                </a:lnTo>
                <a:lnTo>
                  <a:pt x="279793" y="0"/>
                </a:lnTo>
                <a:lnTo>
                  <a:pt x="0" y="0"/>
                </a:lnTo>
                <a:lnTo>
                  <a:pt x="0" y="95270"/>
                </a:lnTo>
                <a:close/>
              </a:path>
            </a:pathLst>
          </a:custGeom>
          <a:ln w="12700">
            <a:solidFill>
              <a:srgbClr val="000000"/>
            </a:solidFill>
          </a:ln>
        </p:spPr>
        <p:txBody>
          <a:bodyPr wrap="square" lIns="0" tIns="0" rIns="0" bIns="0" rtlCol="0"/>
          <a:lstStyle/>
          <a:p>
            <a:endParaRPr/>
          </a:p>
        </p:txBody>
      </p:sp>
      <p:sp>
        <p:nvSpPr>
          <p:cNvPr id="42" name="object 42"/>
          <p:cNvSpPr/>
          <p:nvPr/>
        </p:nvSpPr>
        <p:spPr>
          <a:xfrm>
            <a:off x="2308756" y="5449437"/>
            <a:ext cx="210026" cy="71914"/>
          </a:xfrm>
          <a:custGeom>
            <a:avLst/>
            <a:gdLst/>
            <a:ahLst/>
            <a:cxnLst/>
            <a:rect l="l" t="t" r="r" b="b"/>
            <a:pathLst>
              <a:path w="280034" h="95885">
                <a:moveTo>
                  <a:pt x="0" y="95270"/>
                </a:moveTo>
                <a:lnTo>
                  <a:pt x="279793" y="95270"/>
                </a:lnTo>
                <a:lnTo>
                  <a:pt x="279793" y="0"/>
                </a:lnTo>
                <a:lnTo>
                  <a:pt x="0" y="0"/>
                </a:lnTo>
                <a:lnTo>
                  <a:pt x="0" y="95270"/>
                </a:lnTo>
                <a:close/>
              </a:path>
            </a:pathLst>
          </a:custGeom>
          <a:solidFill>
            <a:srgbClr val="4F81BC"/>
          </a:solidFill>
        </p:spPr>
        <p:txBody>
          <a:bodyPr wrap="square" lIns="0" tIns="0" rIns="0" bIns="0" rtlCol="0"/>
          <a:lstStyle/>
          <a:p>
            <a:endParaRPr/>
          </a:p>
        </p:txBody>
      </p:sp>
      <p:sp>
        <p:nvSpPr>
          <p:cNvPr id="43" name="object 43"/>
          <p:cNvSpPr/>
          <p:nvPr/>
        </p:nvSpPr>
        <p:spPr>
          <a:xfrm>
            <a:off x="2308756" y="5449437"/>
            <a:ext cx="210026" cy="71914"/>
          </a:xfrm>
          <a:custGeom>
            <a:avLst/>
            <a:gdLst/>
            <a:ahLst/>
            <a:cxnLst/>
            <a:rect l="l" t="t" r="r" b="b"/>
            <a:pathLst>
              <a:path w="280034" h="95885">
                <a:moveTo>
                  <a:pt x="0" y="95270"/>
                </a:moveTo>
                <a:lnTo>
                  <a:pt x="279793" y="95270"/>
                </a:lnTo>
                <a:lnTo>
                  <a:pt x="279793" y="0"/>
                </a:lnTo>
                <a:lnTo>
                  <a:pt x="0" y="0"/>
                </a:lnTo>
                <a:lnTo>
                  <a:pt x="0" y="95270"/>
                </a:lnTo>
                <a:close/>
              </a:path>
            </a:pathLst>
          </a:custGeom>
          <a:ln w="12699">
            <a:solidFill>
              <a:srgbClr val="000000"/>
            </a:solidFill>
          </a:ln>
        </p:spPr>
        <p:txBody>
          <a:bodyPr wrap="square" lIns="0" tIns="0" rIns="0" bIns="0" rtlCol="0"/>
          <a:lstStyle/>
          <a:p>
            <a:endParaRPr/>
          </a:p>
        </p:txBody>
      </p:sp>
      <p:sp>
        <p:nvSpPr>
          <p:cNvPr id="44" name="object 44"/>
          <p:cNvSpPr/>
          <p:nvPr/>
        </p:nvSpPr>
        <p:spPr>
          <a:xfrm>
            <a:off x="1717396" y="5449437"/>
            <a:ext cx="210026" cy="71914"/>
          </a:xfrm>
          <a:custGeom>
            <a:avLst/>
            <a:gdLst/>
            <a:ahLst/>
            <a:cxnLst/>
            <a:rect l="l" t="t" r="r" b="b"/>
            <a:pathLst>
              <a:path w="280034" h="95885">
                <a:moveTo>
                  <a:pt x="0" y="95270"/>
                </a:moveTo>
                <a:lnTo>
                  <a:pt x="279768" y="95270"/>
                </a:lnTo>
                <a:lnTo>
                  <a:pt x="279768" y="0"/>
                </a:lnTo>
                <a:lnTo>
                  <a:pt x="0" y="0"/>
                </a:lnTo>
                <a:lnTo>
                  <a:pt x="0" y="95270"/>
                </a:lnTo>
                <a:close/>
              </a:path>
            </a:pathLst>
          </a:custGeom>
          <a:solidFill>
            <a:srgbClr val="4F81BC"/>
          </a:solidFill>
        </p:spPr>
        <p:txBody>
          <a:bodyPr wrap="square" lIns="0" tIns="0" rIns="0" bIns="0" rtlCol="0"/>
          <a:lstStyle/>
          <a:p>
            <a:endParaRPr/>
          </a:p>
        </p:txBody>
      </p:sp>
      <p:sp>
        <p:nvSpPr>
          <p:cNvPr id="45" name="object 45"/>
          <p:cNvSpPr/>
          <p:nvPr/>
        </p:nvSpPr>
        <p:spPr>
          <a:xfrm>
            <a:off x="1717396" y="5449437"/>
            <a:ext cx="210026" cy="71914"/>
          </a:xfrm>
          <a:custGeom>
            <a:avLst/>
            <a:gdLst/>
            <a:ahLst/>
            <a:cxnLst/>
            <a:rect l="l" t="t" r="r" b="b"/>
            <a:pathLst>
              <a:path w="280034" h="95885">
                <a:moveTo>
                  <a:pt x="0" y="95270"/>
                </a:moveTo>
                <a:lnTo>
                  <a:pt x="279768" y="95270"/>
                </a:lnTo>
                <a:lnTo>
                  <a:pt x="279768" y="0"/>
                </a:lnTo>
                <a:lnTo>
                  <a:pt x="0" y="0"/>
                </a:lnTo>
                <a:lnTo>
                  <a:pt x="0" y="95270"/>
                </a:lnTo>
                <a:close/>
              </a:path>
            </a:pathLst>
          </a:custGeom>
          <a:ln w="12699">
            <a:solidFill>
              <a:srgbClr val="000000"/>
            </a:solidFill>
          </a:ln>
        </p:spPr>
        <p:txBody>
          <a:bodyPr wrap="square" lIns="0" tIns="0" rIns="0" bIns="0" rtlCol="0"/>
          <a:lstStyle/>
          <a:p>
            <a:endParaRPr/>
          </a:p>
        </p:txBody>
      </p:sp>
      <p:sp>
        <p:nvSpPr>
          <p:cNvPr id="46" name="object 46"/>
          <p:cNvSpPr txBox="1"/>
          <p:nvPr/>
        </p:nvSpPr>
        <p:spPr>
          <a:xfrm>
            <a:off x="1676095" y="5512538"/>
            <a:ext cx="502444" cy="113493"/>
          </a:xfrm>
          <a:prstGeom prst="rect">
            <a:avLst/>
          </a:prstGeom>
        </p:spPr>
        <p:txBody>
          <a:bodyPr vert="horz" wrap="square" lIns="0" tIns="9525" rIns="0" bIns="0" rtlCol="0">
            <a:spAutoFit/>
          </a:bodyPr>
          <a:lstStyle/>
          <a:p>
            <a:pPr marL="9525">
              <a:spcBef>
                <a:spcPts val="75"/>
              </a:spcBef>
            </a:pPr>
            <a:r>
              <a:rPr sz="675" b="1" spc="-4" dirty="0">
                <a:latin typeface="Times New Roman"/>
                <a:cs typeface="Times New Roman"/>
              </a:rPr>
              <a:t>Or</a:t>
            </a:r>
            <a:r>
              <a:rPr sz="675" b="1" spc="4" dirty="0">
                <a:latin typeface="Times New Roman"/>
                <a:cs typeface="Times New Roman"/>
              </a:rPr>
              <a:t>g</a:t>
            </a:r>
            <a:r>
              <a:rPr sz="675" b="1" spc="-8" dirty="0">
                <a:latin typeface="Times New Roman"/>
                <a:cs typeface="Times New Roman"/>
              </a:rPr>
              <a:t>a</a:t>
            </a:r>
            <a:r>
              <a:rPr sz="675" b="1" spc="-11" dirty="0">
                <a:latin typeface="Times New Roman"/>
                <a:cs typeface="Times New Roman"/>
              </a:rPr>
              <a:t>n</a:t>
            </a:r>
            <a:r>
              <a:rPr sz="675" b="1" dirty="0">
                <a:latin typeface="Times New Roman"/>
                <a:cs typeface="Times New Roman"/>
              </a:rPr>
              <a:t>iz</a:t>
            </a:r>
            <a:r>
              <a:rPr sz="675" b="1" spc="-8" dirty="0">
                <a:latin typeface="Times New Roman"/>
                <a:cs typeface="Times New Roman"/>
              </a:rPr>
              <a:t>a</a:t>
            </a:r>
            <a:r>
              <a:rPr sz="675" b="1" dirty="0">
                <a:latin typeface="Times New Roman"/>
                <a:cs typeface="Times New Roman"/>
              </a:rPr>
              <a:t>ti</a:t>
            </a:r>
            <a:r>
              <a:rPr sz="675" b="1" spc="-4" dirty="0">
                <a:latin typeface="Times New Roman"/>
                <a:cs typeface="Times New Roman"/>
              </a:rPr>
              <a:t>on</a:t>
            </a:r>
            <a:endParaRPr sz="675">
              <a:latin typeface="Times New Roman"/>
              <a:cs typeface="Times New Roman"/>
            </a:endParaRPr>
          </a:p>
        </p:txBody>
      </p:sp>
      <p:sp>
        <p:nvSpPr>
          <p:cNvPr id="47" name="object 47"/>
          <p:cNvSpPr/>
          <p:nvPr/>
        </p:nvSpPr>
        <p:spPr>
          <a:xfrm>
            <a:off x="3822573" y="5577840"/>
            <a:ext cx="548640" cy="221742"/>
          </a:xfrm>
          <a:prstGeom prst="rect">
            <a:avLst/>
          </a:prstGeom>
          <a:blipFill>
            <a:blip r:embed="rId11" cstate="print"/>
            <a:stretch>
              <a:fillRect/>
            </a:stretch>
          </a:blipFill>
        </p:spPr>
        <p:txBody>
          <a:bodyPr wrap="square" lIns="0" tIns="0" rIns="0" bIns="0" rtlCol="0"/>
          <a:lstStyle/>
          <a:p>
            <a:endParaRPr/>
          </a:p>
        </p:txBody>
      </p:sp>
      <p:sp>
        <p:nvSpPr>
          <p:cNvPr id="48" name="object 48"/>
          <p:cNvSpPr txBox="1"/>
          <p:nvPr/>
        </p:nvSpPr>
        <p:spPr>
          <a:xfrm>
            <a:off x="3898298" y="5595062"/>
            <a:ext cx="382429" cy="171201"/>
          </a:xfrm>
          <a:prstGeom prst="rect">
            <a:avLst/>
          </a:prstGeom>
        </p:spPr>
        <p:txBody>
          <a:bodyPr vert="horz" wrap="square" lIns="0" tIns="9525" rIns="0" bIns="0" rtlCol="0">
            <a:spAutoFit/>
          </a:bodyPr>
          <a:lstStyle/>
          <a:p>
            <a:pPr marL="9525">
              <a:spcBef>
                <a:spcPts val="75"/>
              </a:spcBef>
            </a:pPr>
            <a:r>
              <a:rPr sz="1050" b="1" spc="-311" dirty="0">
                <a:solidFill>
                  <a:srgbClr val="0000FF"/>
                </a:solidFill>
                <a:latin typeface="Arial"/>
                <a:cs typeface="Arial"/>
              </a:rPr>
              <a:t>Re</a:t>
            </a:r>
            <a:r>
              <a:rPr sz="1050" b="1" spc="-304" dirty="0">
                <a:solidFill>
                  <a:srgbClr val="0000FF"/>
                </a:solidFill>
                <a:latin typeface="Arial"/>
                <a:cs typeface="Arial"/>
              </a:rPr>
              <a:t>s</a:t>
            </a:r>
            <a:r>
              <a:rPr sz="1050" b="1" spc="-338" dirty="0">
                <a:solidFill>
                  <a:srgbClr val="0000FF"/>
                </a:solidFill>
                <a:latin typeface="Arial"/>
                <a:cs typeface="Arial"/>
              </a:rPr>
              <a:t>o</a:t>
            </a:r>
            <a:r>
              <a:rPr sz="1050" b="1" spc="-270" dirty="0">
                <a:solidFill>
                  <a:srgbClr val="0000FF"/>
                </a:solidFill>
                <a:latin typeface="Arial"/>
                <a:cs typeface="Arial"/>
              </a:rPr>
              <a:t>u</a:t>
            </a:r>
            <a:r>
              <a:rPr sz="1050" b="1" spc="-251" dirty="0">
                <a:solidFill>
                  <a:srgbClr val="0000FF"/>
                </a:solidFill>
                <a:latin typeface="Arial"/>
                <a:cs typeface="Arial"/>
              </a:rPr>
              <a:t>rces</a:t>
            </a:r>
            <a:endParaRPr sz="1050">
              <a:latin typeface="Arial"/>
              <a:cs typeface="Arial"/>
            </a:endParaRPr>
          </a:p>
        </p:txBody>
      </p:sp>
      <p:sp>
        <p:nvSpPr>
          <p:cNvPr id="49" name="object 49"/>
          <p:cNvSpPr txBox="1"/>
          <p:nvPr/>
        </p:nvSpPr>
        <p:spPr>
          <a:xfrm>
            <a:off x="6495003" y="5603063"/>
            <a:ext cx="454343" cy="113493"/>
          </a:xfrm>
          <a:prstGeom prst="rect">
            <a:avLst/>
          </a:prstGeom>
        </p:spPr>
        <p:txBody>
          <a:bodyPr vert="horz" wrap="square" lIns="0" tIns="9525" rIns="0" bIns="0" rtlCol="0">
            <a:spAutoFit/>
          </a:bodyPr>
          <a:lstStyle/>
          <a:p>
            <a:pPr marL="9525">
              <a:spcBef>
                <a:spcPts val="75"/>
              </a:spcBef>
            </a:pPr>
            <a:r>
              <a:rPr sz="675" b="1" spc="-4" dirty="0">
                <a:latin typeface="Times New Roman"/>
                <a:cs typeface="Times New Roman"/>
              </a:rPr>
              <a:t>C</a:t>
            </a:r>
            <a:r>
              <a:rPr sz="675" b="1" spc="-11" dirty="0">
                <a:latin typeface="Times New Roman"/>
                <a:cs typeface="Times New Roman"/>
              </a:rPr>
              <a:t>u</a:t>
            </a:r>
            <a:r>
              <a:rPr sz="675" b="1" spc="-4" dirty="0">
                <a:latin typeface="Times New Roman"/>
                <a:cs typeface="Times New Roman"/>
              </a:rPr>
              <a:t>rr</a:t>
            </a:r>
            <a:r>
              <a:rPr sz="675" b="1" dirty="0">
                <a:latin typeface="Times New Roman"/>
                <a:cs typeface="Times New Roman"/>
              </a:rPr>
              <a:t>ic</a:t>
            </a:r>
            <a:r>
              <a:rPr sz="675" b="1" spc="-11" dirty="0">
                <a:latin typeface="Times New Roman"/>
                <a:cs typeface="Times New Roman"/>
              </a:rPr>
              <a:t>u</a:t>
            </a:r>
            <a:r>
              <a:rPr sz="675" b="1" dirty="0">
                <a:latin typeface="Times New Roman"/>
                <a:cs typeface="Times New Roman"/>
              </a:rPr>
              <a:t>l</a:t>
            </a:r>
            <a:r>
              <a:rPr sz="675" b="1" spc="-11" dirty="0">
                <a:latin typeface="Times New Roman"/>
                <a:cs typeface="Times New Roman"/>
              </a:rPr>
              <a:t>u</a:t>
            </a:r>
            <a:r>
              <a:rPr sz="675" b="1" dirty="0">
                <a:latin typeface="Times New Roman"/>
                <a:cs typeface="Times New Roman"/>
              </a:rPr>
              <a:t>m</a:t>
            </a:r>
            <a:endParaRPr sz="675">
              <a:latin typeface="Times New Roman"/>
              <a:cs typeface="Times New Roman"/>
            </a:endParaRPr>
          </a:p>
        </p:txBody>
      </p:sp>
      <p:sp>
        <p:nvSpPr>
          <p:cNvPr id="50" name="object 50"/>
          <p:cNvSpPr/>
          <p:nvPr/>
        </p:nvSpPr>
        <p:spPr>
          <a:xfrm>
            <a:off x="6867430" y="5177857"/>
            <a:ext cx="185642" cy="88411"/>
          </a:xfrm>
          <a:prstGeom prst="rect">
            <a:avLst/>
          </a:prstGeom>
          <a:blipFill>
            <a:blip r:embed="rId12" cstate="print"/>
            <a:stretch>
              <a:fillRect/>
            </a:stretch>
          </a:blipFill>
        </p:spPr>
        <p:txBody>
          <a:bodyPr wrap="square" lIns="0" tIns="0" rIns="0" bIns="0" rtlCol="0"/>
          <a:lstStyle/>
          <a:p>
            <a:endParaRPr/>
          </a:p>
        </p:txBody>
      </p:sp>
      <p:sp>
        <p:nvSpPr>
          <p:cNvPr id="51" name="object 51"/>
          <p:cNvSpPr/>
          <p:nvPr/>
        </p:nvSpPr>
        <p:spPr>
          <a:xfrm>
            <a:off x="6725984" y="5484020"/>
            <a:ext cx="279083" cy="116681"/>
          </a:xfrm>
          <a:custGeom>
            <a:avLst/>
            <a:gdLst/>
            <a:ahLst/>
            <a:cxnLst/>
            <a:rect l="l" t="t" r="r" b="b"/>
            <a:pathLst>
              <a:path w="372109" h="155575">
                <a:moveTo>
                  <a:pt x="0" y="86614"/>
                </a:moveTo>
                <a:lnTo>
                  <a:pt x="249936" y="155473"/>
                </a:lnTo>
                <a:lnTo>
                  <a:pt x="270993" y="128676"/>
                </a:lnTo>
                <a:lnTo>
                  <a:pt x="255777" y="128676"/>
                </a:lnTo>
                <a:lnTo>
                  <a:pt x="0" y="86614"/>
                </a:lnTo>
                <a:close/>
              </a:path>
              <a:path w="372109" h="155575">
                <a:moveTo>
                  <a:pt x="372110" y="0"/>
                </a:moveTo>
                <a:lnTo>
                  <a:pt x="255777" y="128676"/>
                </a:lnTo>
                <a:lnTo>
                  <a:pt x="270993" y="128676"/>
                </a:lnTo>
                <a:lnTo>
                  <a:pt x="372110" y="0"/>
                </a:lnTo>
                <a:close/>
              </a:path>
            </a:pathLst>
          </a:custGeom>
          <a:solidFill>
            <a:srgbClr val="FFFFFF"/>
          </a:solidFill>
        </p:spPr>
        <p:txBody>
          <a:bodyPr wrap="square" lIns="0" tIns="0" rIns="0" bIns="0" rtlCol="0"/>
          <a:lstStyle/>
          <a:p>
            <a:endParaRPr/>
          </a:p>
        </p:txBody>
      </p:sp>
      <p:sp>
        <p:nvSpPr>
          <p:cNvPr id="52" name="object 52"/>
          <p:cNvSpPr/>
          <p:nvPr/>
        </p:nvSpPr>
        <p:spPr>
          <a:xfrm>
            <a:off x="6725984" y="5484020"/>
            <a:ext cx="279083" cy="116681"/>
          </a:xfrm>
          <a:custGeom>
            <a:avLst/>
            <a:gdLst/>
            <a:ahLst/>
            <a:cxnLst/>
            <a:rect l="l" t="t" r="r" b="b"/>
            <a:pathLst>
              <a:path w="372109" h="155575">
                <a:moveTo>
                  <a:pt x="0" y="86614"/>
                </a:moveTo>
                <a:lnTo>
                  <a:pt x="255777" y="128676"/>
                </a:lnTo>
                <a:lnTo>
                  <a:pt x="372110" y="0"/>
                </a:lnTo>
                <a:lnTo>
                  <a:pt x="249936" y="155473"/>
                </a:lnTo>
                <a:lnTo>
                  <a:pt x="0" y="86614"/>
                </a:lnTo>
                <a:close/>
              </a:path>
            </a:pathLst>
          </a:custGeom>
          <a:ln w="12700">
            <a:solidFill>
              <a:srgbClr val="FFFFFF"/>
            </a:solidFill>
          </a:ln>
        </p:spPr>
        <p:txBody>
          <a:bodyPr wrap="square" lIns="0" tIns="0" rIns="0" bIns="0" rtlCol="0"/>
          <a:lstStyle/>
          <a:p>
            <a:endParaRPr/>
          </a:p>
        </p:txBody>
      </p:sp>
      <p:sp>
        <p:nvSpPr>
          <p:cNvPr id="53" name="object 53"/>
          <p:cNvSpPr/>
          <p:nvPr/>
        </p:nvSpPr>
        <p:spPr>
          <a:xfrm>
            <a:off x="6772371" y="5177904"/>
            <a:ext cx="373856" cy="144780"/>
          </a:xfrm>
          <a:custGeom>
            <a:avLst/>
            <a:gdLst/>
            <a:ahLst/>
            <a:cxnLst/>
            <a:rect l="l" t="t" r="r" b="b"/>
            <a:pathLst>
              <a:path w="498475" h="193039">
                <a:moveTo>
                  <a:pt x="40987" y="149895"/>
                </a:moveTo>
                <a:lnTo>
                  <a:pt x="0" y="192633"/>
                </a:lnTo>
                <a:lnTo>
                  <a:pt x="40767" y="150431"/>
                </a:lnTo>
                <a:lnTo>
                  <a:pt x="40987" y="149895"/>
                </a:lnTo>
                <a:close/>
              </a:path>
              <a:path w="498475" h="193039">
                <a:moveTo>
                  <a:pt x="75183" y="37973"/>
                </a:moveTo>
                <a:lnTo>
                  <a:pt x="68452" y="73139"/>
                </a:lnTo>
                <a:lnTo>
                  <a:pt x="60959" y="101384"/>
                </a:lnTo>
                <a:lnTo>
                  <a:pt x="40987" y="149895"/>
                </a:lnTo>
                <a:lnTo>
                  <a:pt x="60959" y="129070"/>
                </a:lnTo>
                <a:lnTo>
                  <a:pt x="81152" y="48196"/>
                </a:lnTo>
                <a:lnTo>
                  <a:pt x="118913" y="48196"/>
                </a:lnTo>
                <a:lnTo>
                  <a:pt x="75183" y="37973"/>
                </a:lnTo>
                <a:close/>
              </a:path>
              <a:path w="498475" h="193039">
                <a:moveTo>
                  <a:pt x="174498" y="84074"/>
                </a:moveTo>
                <a:lnTo>
                  <a:pt x="156845" y="115189"/>
                </a:lnTo>
                <a:lnTo>
                  <a:pt x="329692" y="138925"/>
                </a:lnTo>
                <a:lnTo>
                  <a:pt x="348106" y="108331"/>
                </a:lnTo>
                <a:lnTo>
                  <a:pt x="339711" y="105460"/>
                </a:lnTo>
                <a:lnTo>
                  <a:pt x="320294" y="105460"/>
                </a:lnTo>
                <a:lnTo>
                  <a:pt x="174498" y="84074"/>
                </a:lnTo>
                <a:close/>
              </a:path>
              <a:path w="498475" h="193039">
                <a:moveTo>
                  <a:pt x="315052" y="9867"/>
                </a:moveTo>
                <a:lnTo>
                  <a:pt x="273303" y="9867"/>
                </a:lnTo>
                <a:lnTo>
                  <a:pt x="294386" y="12230"/>
                </a:lnTo>
                <a:lnTo>
                  <a:pt x="300354" y="24104"/>
                </a:lnTo>
                <a:lnTo>
                  <a:pt x="280034" y="45046"/>
                </a:lnTo>
                <a:lnTo>
                  <a:pt x="350012" y="54127"/>
                </a:lnTo>
                <a:lnTo>
                  <a:pt x="321309" y="73139"/>
                </a:lnTo>
                <a:lnTo>
                  <a:pt x="313436" y="87299"/>
                </a:lnTo>
                <a:lnTo>
                  <a:pt x="320294" y="105460"/>
                </a:lnTo>
                <a:lnTo>
                  <a:pt x="339711" y="105460"/>
                </a:lnTo>
                <a:lnTo>
                  <a:pt x="327787" y="101384"/>
                </a:lnTo>
                <a:lnTo>
                  <a:pt x="338454" y="81292"/>
                </a:lnTo>
                <a:lnTo>
                  <a:pt x="396494" y="81292"/>
                </a:lnTo>
                <a:lnTo>
                  <a:pt x="396494" y="75006"/>
                </a:lnTo>
                <a:lnTo>
                  <a:pt x="385191" y="54127"/>
                </a:lnTo>
                <a:lnTo>
                  <a:pt x="321309" y="45046"/>
                </a:lnTo>
                <a:lnTo>
                  <a:pt x="327787" y="24104"/>
                </a:lnTo>
                <a:lnTo>
                  <a:pt x="315052" y="9867"/>
                </a:lnTo>
                <a:close/>
              </a:path>
              <a:path w="498475" h="193039">
                <a:moveTo>
                  <a:pt x="467902" y="93830"/>
                </a:moveTo>
                <a:lnTo>
                  <a:pt x="470789" y="94094"/>
                </a:lnTo>
                <a:lnTo>
                  <a:pt x="498221" y="94094"/>
                </a:lnTo>
                <a:lnTo>
                  <a:pt x="467902" y="93830"/>
                </a:lnTo>
                <a:close/>
              </a:path>
              <a:path w="498475" h="193039">
                <a:moveTo>
                  <a:pt x="396494" y="81292"/>
                </a:moveTo>
                <a:lnTo>
                  <a:pt x="338454" y="81292"/>
                </a:lnTo>
                <a:lnTo>
                  <a:pt x="399033" y="93230"/>
                </a:lnTo>
                <a:lnTo>
                  <a:pt x="467902" y="93830"/>
                </a:lnTo>
                <a:lnTo>
                  <a:pt x="396494" y="87299"/>
                </a:lnTo>
                <a:lnTo>
                  <a:pt x="396494" y="81292"/>
                </a:lnTo>
                <a:close/>
              </a:path>
              <a:path w="498475" h="193039">
                <a:moveTo>
                  <a:pt x="118913" y="48196"/>
                </a:moveTo>
                <a:lnTo>
                  <a:pt x="81152" y="48196"/>
                </a:lnTo>
                <a:lnTo>
                  <a:pt x="129667" y="58851"/>
                </a:lnTo>
                <a:lnTo>
                  <a:pt x="129667" y="73139"/>
                </a:lnTo>
                <a:lnTo>
                  <a:pt x="143509" y="80213"/>
                </a:lnTo>
                <a:lnTo>
                  <a:pt x="170942" y="87299"/>
                </a:lnTo>
                <a:lnTo>
                  <a:pt x="156845" y="80213"/>
                </a:lnTo>
                <a:lnTo>
                  <a:pt x="143509" y="65633"/>
                </a:lnTo>
                <a:lnTo>
                  <a:pt x="144684" y="50977"/>
                </a:lnTo>
                <a:lnTo>
                  <a:pt x="130809" y="50977"/>
                </a:lnTo>
                <a:lnTo>
                  <a:pt x="118913" y="48196"/>
                </a:lnTo>
                <a:close/>
              </a:path>
              <a:path w="498475" h="193039">
                <a:moveTo>
                  <a:pt x="170942" y="24104"/>
                </a:moveTo>
                <a:lnTo>
                  <a:pt x="149859" y="30886"/>
                </a:lnTo>
                <a:lnTo>
                  <a:pt x="130809" y="50977"/>
                </a:lnTo>
                <a:lnTo>
                  <a:pt x="144684" y="50977"/>
                </a:lnTo>
                <a:lnTo>
                  <a:pt x="144906" y="48196"/>
                </a:lnTo>
                <a:lnTo>
                  <a:pt x="171957" y="30391"/>
                </a:lnTo>
                <a:lnTo>
                  <a:pt x="239014" y="30391"/>
                </a:lnTo>
                <a:lnTo>
                  <a:pt x="170942" y="24104"/>
                </a:lnTo>
                <a:close/>
              </a:path>
              <a:path w="498475" h="193039">
                <a:moveTo>
                  <a:pt x="286130" y="0"/>
                </a:moveTo>
                <a:lnTo>
                  <a:pt x="250825" y="3568"/>
                </a:lnTo>
                <a:lnTo>
                  <a:pt x="239014" y="30391"/>
                </a:lnTo>
                <a:lnTo>
                  <a:pt x="171957" y="30391"/>
                </a:lnTo>
                <a:lnTo>
                  <a:pt x="245618" y="37973"/>
                </a:lnTo>
                <a:lnTo>
                  <a:pt x="259969" y="12230"/>
                </a:lnTo>
                <a:lnTo>
                  <a:pt x="273303" y="9867"/>
                </a:lnTo>
                <a:lnTo>
                  <a:pt x="315052" y="9867"/>
                </a:lnTo>
                <a:lnTo>
                  <a:pt x="311530" y="5930"/>
                </a:lnTo>
                <a:lnTo>
                  <a:pt x="286130" y="0"/>
                </a:lnTo>
                <a:close/>
              </a:path>
            </a:pathLst>
          </a:custGeom>
          <a:solidFill>
            <a:srgbClr val="000000"/>
          </a:solidFill>
        </p:spPr>
        <p:txBody>
          <a:bodyPr wrap="square" lIns="0" tIns="0" rIns="0" bIns="0" rtlCol="0"/>
          <a:lstStyle/>
          <a:p>
            <a:endParaRPr/>
          </a:p>
        </p:txBody>
      </p:sp>
      <p:sp>
        <p:nvSpPr>
          <p:cNvPr id="54" name="object 54"/>
          <p:cNvSpPr/>
          <p:nvPr/>
        </p:nvSpPr>
        <p:spPr>
          <a:xfrm>
            <a:off x="6772371" y="5177904"/>
            <a:ext cx="373856" cy="144780"/>
          </a:xfrm>
          <a:custGeom>
            <a:avLst/>
            <a:gdLst/>
            <a:ahLst/>
            <a:cxnLst/>
            <a:rect l="l" t="t" r="r" b="b"/>
            <a:pathLst>
              <a:path w="498475" h="193039">
                <a:moveTo>
                  <a:pt x="0" y="192633"/>
                </a:moveTo>
                <a:lnTo>
                  <a:pt x="40767" y="150431"/>
                </a:lnTo>
                <a:lnTo>
                  <a:pt x="60959" y="101384"/>
                </a:lnTo>
                <a:lnTo>
                  <a:pt x="68452" y="73139"/>
                </a:lnTo>
                <a:lnTo>
                  <a:pt x="75183" y="37973"/>
                </a:lnTo>
                <a:lnTo>
                  <a:pt x="130809" y="50977"/>
                </a:lnTo>
                <a:lnTo>
                  <a:pt x="149859" y="30886"/>
                </a:lnTo>
                <a:lnTo>
                  <a:pt x="170942" y="24104"/>
                </a:lnTo>
                <a:lnTo>
                  <a:pt x="239014" y="30391"/>
                </a:lnTo>
                <a:lnTo>
                  <a:pt x="250825" y="3568"/>
                </a:lnTo>
                <a:lnTo>
                  <a:pt x="286130" y="0"/>
                </a:lnTo>
                <a:lnTo>
                  <a:pt x="311530" y="5930"/>
                </a:lnTo>
                <a:lnTo>
                  <a:pt x="327787" y="24104"/>
                </a:lnTo>
                <a:lnTo>
                  <a:pt x="321309" y="45046"/>
                </a:lnTo>
                <a:lnTo>
                  <a:pt x="385191" y="54127"/>
                </a:lnTo>
                <a:lnTo>
                  <a:pt x="396494" y="75006"/>
                </a:lnTo>
                <a:lnTo>
                  <a:pt x="396494" y="87299"/>
                </a:lnTo>
                <a:lnTo>
                  <a:pt x="470789" y="94094"/>
                </a:lnTo>
                <a:lnTo>
                  <a:pt x="498221" y="94094"/>
                </a:lnTo>
                <a:lnTo>
                  <a:pt x="399033" y="93230"/>
                </a:lnTo>
                <a:lnTo>
                  <a:pt x="338454" y="81292"/>
                </a:lnTo>
                <a:lnTo>
                  <a:pt x="327787" y="101384"/>
                </a:lnTo>
                <a:lnTo>
                  <a:pt x="348106" y="108331"/>
                </a:lnTo>
                <a:lnTo>
                  <a:pt x="329692" y="138925"/>
                </a:lnTo>
                <a:lnTo>
                  <a:pt x="156845" y="115189"/>
                </a:lnTo>
                <a:lnTo>
                  <a:pt x="174498" y="84074"/>
                </a:lnTo>
                <a:lnTo>
                  <a:pt x="320294" y="105460"/>
                </a:lnTo>
                <a:lnTo>
                  <a:pt x="313436" y="87299"/>
                </a:lnTo>
                <a:lnTo>
                  <a:pt x="321309" y="73139"/>
                </a:lnTo>
                <a:lnTo>
                  <a:pt x="350012" y="54127"/>
                </a:lnTo>
                <a:lnTo>
                  <a:pt x="280034" y="45046"/>
                </a:lnTo>
                <a:lnTo>
                  <a:pt x="300354" y="24104"/>
                </a:lnTo>
                <a:lnTo>
                  <a:pt x="294386" y="12230"/>
                </a:lnTo>
                <a:lnTo>
                  <a:pt x="273303" y="9867"/>
                </a:lnTo>
                <a:lnTo>
                  <a:pt x="259969" y="12230"/>
                </a:lnTo>
                <a:lnTo>
                  <a:pt x="245618" y="37973"/>
                </a:lnTo>
                <a:lnTo>
                  <a:pt x="171957" y="30391"/>
                </a:lnTo>
                <a:lnTo>
                  <a:pt x="144906" y="48196"/>
                </a:lnTo>
                <a:lnTo>
                  <a:pt x="143509" y="65633"/>
                </a:lnTo>
                <a:lnTo>
                  <a:pt x="156845" y="80213"/>
                </a:lnTo>
                <a:lnTo>
                  <a:pt x="170942" y="87299"/>
                </a:lnTo>
                <a:lnTo>
                  <a:pt x="143509" y="80213"/>
                </a:lnTo>
                <a:lnTo>
                  <a:pt x="129667" y="73139"/>
                </a:lnTo>
                <a:lnTo>
                  <a:pt x="129667" y="58851"/>
                </a:lnTo>
                <a:lnTo>
                  <a:pt x="81152" y="48196"/>
                </a:lnTo>
                <a:lnTo>
                  <a:pt x="60959" y="129070"/>
                </a:lnTo>
                <a:lnTo>
                  <a:pt x="0" y="192633"/>
                </a:lnTo>
                <a:close/>
              </a:path>
            </a:pathLst>
          </a:custGeom>
          <a:ln w="12700">
            <a:solidFill>
              <a:srgbClr val="000000"/>
            </a:solidFill>
          </a:ln>
        </p:spPr>
        <p:txBody>
          <a:bodyPr wrap="square" lIns="0" tIns="0" rIns="0" bIns="0" rtlCol="0"/>
          <a:lstStyle/>
          <a:p>
            <a:endParaRPr/>
          </a:p>
        </p:txBody>
      </p:sp>
      <p:sp>
        <p:nvSpPr>
          <p:cNvPr id="55" name="object 55"/>
          <p:cNvSpPr/>
          <p:nvPr/>
        </p:nvSpPr>
        <p:spPr>
          <a:xfrm>
            <a:off x="6669311" y="5248218"/>
            <a:ext cx="492919" cy="391001"/>
          </a:xfrm>
          <a:custGeom>
            <a:avLst/>
            <a:gdLst/>
            <a:ahLst/>
            <a:cxnLst/>
            <a:rect l="l" t="t" r="r" b="b"/>
            <a:pathLst>
              <a:path w="657225" h="521335">
                <a:moveTo>
                  <a:pt x="0" y="422236"/>
                </a:moveTo>
                <a:lnTo>
                  <a:pt x="197992" y="463892"/>
                </a:lnTo>
                <a:lnTo>
                  <a:pt x="335152" y="506221"/>
                </a:lnTo>
                <a:lnTo>
                  <a:pt x="369569" y="520738"/>
                </a:lnTo>
                <a:lnTo>
                  <a:pt x="387151" y="492340"/>
                </a:lnTo>
                <a:lnTo>
                  <a:pt x="355472" y="492340"/>
                </a:lnTo>
                <a:lnTo>
                  <a:pt x="249808" y="465556"/>
                </a:lnTo>
                <a:lnTo>
                  <a:pt x="151002" y="444309"/>
                </a:lnTo>
                <a:lnTo>
                  <a:pt x="0" y="422236"/>
                </a:lnTo>
                <a:close/>
              </a:path>
              <a:path w="657225" h="521335">
                <a:moveTo>
                  <a:pt x="538475" y="246214"/>
                </a:moveTo>
                <a:lnTo>
                  <a:pt x="519683" y="246214"/>
                </a:lnTo>
                <a:lnTo>
                  <a:pt x="448817" y="366471"/>
                </a:lnTo>
                <a:lnTo>
                  <a:pt x="355472" y="492340"/>
                </a:lnTo>
                <a:lnTo>
                  <a:pt x="387151" y="492340"/>
                </a:lnTo>
                <a:lnTo>
                  <a:pt x="526414" y="267411"/>
                </a:lnTo>
                <a:lnTo>
                  <a:pt x="538475" y="246214"/>
                </a:lnTo>
                <a:close/>
              </a:path>
              <a:path w="657225" h="521335">
                <a:moveTo>
                  <a:pt x="614691" y="112267"/>
                </a:moveTo>
                <a:lnTo>
                  <a:pt x="574039" y="112267"/>
                </a:lnTo>
                <a:lnTo>
                  <a:pt x="465073" y="288696"/>
                </a:lnTo>
                <a:lnTo>
                  <a:pt x="332231" y="465556"/>
                </a:lnTo>
                <a:lnTo>
                  <a:pt x="519683" y="246214"/>
                </a:lnTo>
                <a:lnTo>
                  <a:pt x="538475" y="246214"/>
                </a:lnTo>
                <a:lnTo>
                  <a:pt x="614691" y="112267"/>
                </a:lnTo>
                <a:close/>
              </a:path>
              <a:path w="657225" h="521335">
                <a:moveTo>
                  <a:pt x="88900" y="386981"/>
                </a:moveTo>
                <a:lnTo>
                  <a:pt x="314705" y="429298"/>
                </a:lnTo>
                <a:lnTo>
                  <a:pt x="329930" y="414997"/>
                </a:lnTo>
                <a:lnTo>
                  <a:pt x="314705" y="414997"/>
                </a:lnTo>
                <a:lnTo>
                  <a:pt x="171450" y="401142"/>
                </a:lnTo>
                <a:lnTo>
                  <a:pt x="88900" y="386981"/>
                </a:lnTo>
                <a:close/>
              </a:path>
              <a:path w="657225" h="521335">
                <a:moveTo>
                  <a:pt x="642873" y="0"/>
                </a:moveTo>
                <a:lnTo>
                  <a:pt x="622553" y="7251"/>
                </a:lnTo>
                <a:lnTo>
                  <a:pt x="526414" y="168808"/>
                </a:lnTo>
                <a:lnTo>
                  <a:pt x="417321" y="302069"/>
                </a:lnTo>
                <a:lnTo>
                  <a:pt x="314705" y="414997"/>
                </a:lnTo>
                <a:lnTo>
                  <a:pt x="329930" y="414997"/>
                </a:lnTo>
                <a:lnTo>
                  <a:pt x="397128" y="351878"/>
                </a:lnTo>
                <a:lnTo>
                  <a:pt x="479297" y="253568"/>
                </a:lnTo>
                <a:lnTo>
                  <a:pt x="574039" y="112267"/>
                </a:lnTo>
                <a:lnTo>
                  <a:pt x="614691" y="112267"/>
                </a:lnTo>
                <a:lnTo>
                  <a:pt x="622553" y="98450"/>
                </a:lnTo>
                <a:lnTo>
                  <a:pt x="653752" y="28282"/>
                </a:lnTo>
                <a:lnTo>
                  <a:pt x="629284" y="28282"/>
                </a:lnTo>
                <a:lnTo>
                  <a:pt x="642873" y="0"/>
                </a:lnTo>
                <a:close/>
              </a:path>
              <a:path w="657225" h="521335">
                <a:moveTo>
                  <a:pt x="656970" y="21043"/>
                </a:moveTo>
                <a:lnTo>
                  <a:pt x="629284" y="28282"/>
                </a:lnTo>
                <a:lnTo>
                  <a:pt x="653752" y="28282"/>
                </a:lnTo>
                <a:lnTo>
                  <a:pt x="656970" y="21043"/>
                </a:lnTo>
                <a:close/>
              </a:path>
            </a:pathLst>
          </a:custGeom>
          <a:solidFill>
            <a:srgbClr val="000000"/>
          </a:solidFill>
        </p:spPr>
        <p:txBody>
          <a:bodyPr wrap="square" lIns="0" tIns="0" rIns="0" bIns="0" rtlCol="0"/>
          <a:lstStyle/>
          <a:p>
            <a:endParaRPr/>
          </a:p>
        </p:txBody>
      </p:sp>
      <p:sp>
        <p:nvSpPr>
          <p:cNvPr id="56" name="object 56"/>
          <p:cNvSpPr/>
          <p:nvPr/>
        </p:nvSpPr>
        <p:spPr>
          <a:xfrm>
            <a:off x="6669311" y="5248218"/>
            <a:ext cx="492919" cy="391001"/>
          </a:xfrm>
          <a:custGeom>
            <a:avLst/>
            <a:gdLst/>
            <a:ahLst/>
            <a:cxnLst/>
            <a:rect l="l" t="t" r="r" b="b"/>
            <a:pathLst>
              <a:path w="657225" h="521335">
                <a:moveTo>
                  <a:pt x="622553" y="7251"/>
                </a:moveTo>
                <a:lnTo>
                  <a:pt x="526414" y="168808"/>
                </a:lnTo>
                <a:lnTo>
                  <a:pt x="417321" y="302069"/>
                </a:lnTo>
                <a:lnTo>
                  <a:pt x="314705" y="414997"/>
                </a:lnTo>
                <a:lnTo>
                  <a:pt x="171450" y="401142"/>
                </a:lnTo>
                <a:lnTo>
                  <a:pt x="88900" y="386981"/>
                </a:lnTo>
                <a:lnTo>
                  <a:pt x="314705" y="429298"/>
                </a:lnTo>
                <a:lnTo>
                  <a:pt x="397128" y="351878"/>
                </a:lnTo>
                <a:lnTo>
                  <a:pt x="479297" y="253568"/>
                </a:lnTo>
                <a:lnTo>
                  <a:pt x="574039" y="112267"/>
                </a:lnTo>
                <a:lnTo>
                  <a:pt x="465073" y="288696"/>
                </a:lnTo>
                <a:lnTo>
                  <a:pt x="332231" y="465556"/>
                </a:lnTo>
                <a:lnTo>
                  <a:pt x="519683" y="246214"/>
                </a:lnTo>
                <a:lnTo>
                  <a:pt x="448817" y="366471"/>
                </a:lnTo>
                <a:lnTo>
                  <a:pt x="355472" y="492340"/>
                </a:lnTo>
                <a:lnTo>
                  <a:pt x="249808" y="465556"/>
                </a:lnTo>
                <a:lnTo>
                  <a:pt x="151002" y="444309"/>
                </a:lnTo>
                <a:lnTo>
                  <a:pt x="0" y="422236"/>
                </a:lnTo>
                <a:lnTo>
                  <a:pt x="197992" y="463892"/>
                </a:lnTo>
                <a:lnTo>
                  <a:pt x="335152" y="506221"/>
                </a:lnTo>
                <a:lnTo>
                  <a:pt x="369569" y="520738"/>
                </a:lnTo>
                <a:lnTo>
                  <a:pt x="526414" y="267411"/>
                </a:lnTo>
                <a:lnTo>
                  <a:pt x="622553" y="98450"/>
                </a:lnTo>
                <a:lnTo>
                  <a:pt x="656970" y="21043"/>
                </a:lnTo>
                <a:lnTo>
                  <a:pt x="629284" y="28282"/>
                </a:lnTo>
                <a:lnTo>
                  <a:pt x="642873" y="0"/>
                </a:lnTo>
                <a:lnTo>
                  <a:pt x="622553" y="7251"/>
                </a:lnTo>
                <a:close/>
              </a:path>
            </a:pathLst>
          </a:custGeom>
          <a:ln w="12699">
            <a:solidFill>
              <a:srgbClr val="000000"/>
            </a:solidFill>
          </a:ln>
        </p:spPr>
        <p:txBody>
          <a:bodyPr wrap="square" lIns="0" tIns="0" rIns="0" bIns="0" rtlCol="0"/>
          <a:lstStyle/>
          <a:p>
            <a:endParaRPr/>
          </a:p>
        </p:txBody>
      </p:sp>
      <p:sp>
        <p:nvSpPr>
          <p:cNvPr id="57" name="object 57"/>
          <p:cNvSpPr/>
          <p:nvPr/>
        </p:nvSpPr>
        <p:spPr>
          <a:xfrm>
            <a:off x="6688073" y="5545750"/>
            <a:ext cx="223838" cy="56198"/>
          </a:xfrm>
          <a:custGeom>
            <a:avLst/>
            <a:gdLst/>
            <a:ahLst/>
            <a:cxnLst/>
            <a:rect l="l" t="t" r="r" b="b"/>
            <a:pathLst>
              <a:path w="298450" h="74929">
                <a:moveTo>
                  <a:pt x="0" y="0"/>
                </a:moveTo>
                <a:lnTo>
                  <a:pt x="298196" y="74879"/>
                </a:lnTo>
                <a:lnTo>
                  <a:pt x="289433" y="56667"/>
                </a:lnTo>
                <a:lnTo>
                  <a:pt x="0" y="0"/>
                </a:lnTo>
                <a:close/>
              </a:path>
            </a:pathLst>
          </a:custGeom>
          <a:solidFill>
            <a:srgbClr val="000000"/>
          </a:solidFill>
        </p:spPr>
        <p:txBody>
          <a:bodyPr wrap="square" lIns="0" tIns="0" rIns="0" bIns="0" rtlCol="0"/>
          <a:lstStyle/>
          <a:p>
            <a:endParaRPr/>
          </a:p>
        </p:txBody>
      </p:sp>
      <p:sp>
        <p:nvSpPr>
          <p:cNvPr id="58" name="object 58"/>
          <p:cNvSpPr/>
          <p:nvPr/>
        </p:nvSpPr>
        <p:spPr>
          <a:xfrm>
            <a:off x="6688073" y="5545750"/>
            <a:ext cx="223838" cy="56198"/>
          </a:xfrm>
          <a:custGeom>
            <a:avLst/>
            <a:gdLst/>
            <a:ahLst/>
            <a:cxnLst/>
            <a:rect l="l" t="t" r="r" b="b"/>
            <a:pathLst>
              <a:path w="298450" h="74929">
                <a:moveTo>
                  <a:pt x="0" y="0"/>
                </a:moveTo>
                <a:lnTo>
                  <a:pt x="289433" y="56667"/>
                </a:lnTo>
                <a:lnTo>
                  <a:pt x="298196" y="74879"/>
                </a:lnTo>
                <a:lnTo>
                  <a:pt x="0" y="0"/>
                </a:lnTo>
                <a:close/>
              </a:path>
            </a:pathLst>
          </a:custGeom>
          <a:ln w="12700">
            <a:solidFill>
              <a:srgbClr val="000000"/>
            </a:solidFill>
          </a:ln>
        </p:spPr>
        <p:txBody>
          <a:bodyPr wrap="square" lIns="0" tIns="0" rIns="0" bIns="0" rtlCol="0"/>
          <a:lstStyle/>
          <a:p>
            <a:endParaRPr/>
          </a:p>
        </p:txBody>
      </p:sp>
      <p:sp>
        <p:nvSpPr>
          <p:cNvPr id="59" name="object 59"/>
          <p:cNvSpPr/>
          <p:nvPr/>
        </p:nvSpPr>
        <p:spPr>
          <a:xfrm>
            <a:off x="6583395" y="5215633"/>
            <a:ext cx="569595" cy="343376"/>
          </a:xfrm>
          <a:custGeom>
            <a:avLst/>
            <a:gdLst/>
            <a:ahLst/>
            <a:cxnLst/>
            <a:rect l="l" t="t" r="r" b="b"/>
            <a:pathLst>
              <a:path w="759459" h="457835">
                <a:moveTo>
                  <a:pt x="334518" y="0"/>
                </a:moveTo>
                <a:lnTo>
                  <a:pt x="314579" y="76555"/>
                </a:lnTo>
                <a:lnTo>
                  <a:pt x="257635" y="139155"/>
                </a:lnTo>
                <a:lnTo>
                  <a:pt x="218299" y="173994"/>
                </a:lnTo>
                <a:lnTo>
                  <a:pt x="172974" y="206908"/>
                </a:lnTo>
                <a:lnTo>
                  <a:pt x="130149" y="236269"/>
                </a:lnTo>
                <a:lnTo>
                  <a:pt x="83759" y="271941"/>
                </a:lnTo>
                <a:lnTo>
                  <a:pt x="41483" y="309398"/>
                </a:lnTo>
                <a:lnTo>
                  <a:pt x="11003" y="344110"/>
                </a:lnTo>
                <a:lnTo>
                  <a:pt x="0" y="371551"/>
                </a:lnTo>
                <a:lnTo>
                  <a:pt x="204977" y="432142"/>
                </a:lnTo>
                <a:lnTo>
                  <a:pt x="259859" y="441778"/>
                </a:lnTo>
                <a:lnTo>
                  <a:pt x="316277" y="449216"/>
                </a:lnTo>
                <a:lnTo>
                  <a:pt x="373624" y="454404"/>
                </a:lnTo>
                <a:lnTo>
                  <a:pt x="431292" y="457288"/>
                </a:lnTo>
                <a:lnTo>
                  <a:pt x="463126" y="435734"/>
                </a:lnTo>
                <a:lnTo>
                  <a:pt x="494029" y="403419"/>
                </a:lnTo>
                <a:lnTo>
                  <a:pt x="524255" y="364247"/>
                </a:lnTo>
                <a:lnTo>
                  <a:pt x="554058" y="322123"/>
                </a:lnTo>
                <a:lnTo>
                  <a:pt x="583692" y="280952"/>
                </a:lnTo>
                <a:lnTo>
                  <a:pt x="613410" y="244640"/>
                </a:lnTo>
                <a:lnTo>
                  <a:pt x="646953" y="202922"/>
                </a:lnTo>
                <a:lnTo>
                  <a:pt x="675985" y="158676"/>
                </a:lnTo>
                <a:lnTo>
                  <a:pt x="700780" y="115966"/>
                </a:lnTo>
                <a:lnTo>
                  <a:pt x="715840" y="89141"/>
                </a:lnTo>
                <a:lnTo>
                  <a:pt x="579247" y="89141"/>
                </a:lnTo>
                <a:lnTo>
                  <a:pt x="407035" y="63982"/>
                </a:lnTo>
                <a:lnTo>
                  <a:pt x="425576" y="37693"/>
                </a:lnTo>
                <a:lnTo>
                  <a:pt x="381508" y="22821"/>
                </a:lnTo>
                <a:lnTo>
                  <a:pt x="381508" y="7962"/>
                </a:lnTo>
                <a:lnTo>
                  <a:pt x="334518" y="0"/>
                </a:lnTo>
                <a:close/>
              </a:path>
              <a:path w="759459" h="457835">
                <a:moveTo>
                  <a:pt x="590676" y="31965"/>
                </a:moveTo>
                <a:lnTo>
                  <a:pt x="580644" y="52552"/>
                </a:lnTo>
                <a:lnTo>
                  <a:pt x="602107" y="57124"/>
                </a:lnTo>
                <a:lnTo>
                  <a:pt x="579247" y="89141"/>
                </a:lnTo>
                <a:lnTo>
                  <a:pt x="715840" y="89141"/>
                </a:lnTo>
                <a:lnTo>
                  <a:pt x="721614" y="78856"/>
                </a:lnTo>
                <a:lnTo>
                  <a:pt x="738759" y="51409"/>
                </a:lnTo>
                <a:lnTo>
                  <a:pt x="744293" y="48873"/>
                </a:lnTo>
                <a:lnTo>
                  <a:pt x="753411" y="46551"/>
                </a:lnTo>
                <a:lnTo>
                  <a:pt x="758573" y="44935"/>
                </a:lnTo>
                <a:lnTo>
                  <a:pt x="680213" y="44935"/>
                </a:lnTo>
                <a:lnTo>
                  <a:pt x="654685" y="44551"/>
                </a:lnTo>
                <a:lnTo>
                  <a:pt x="590676" y="31965"/>
                </a:lnTo>
                <a:close/>
              </a:path>
              <a:path w="759459" h="457835">
                <a:moveTo>
                  <a:pt x="737891" y="43346"/>
                </a:moveTo>
                <a:lnTo>
                  <a:pt x="680213" y="44935"/>
                </a:lnTo>
                <a:lnTo>
                  <a:pt x="758573" y="44935"/>
                </a:lnTo>
                <a:lnTo>
                  <a:pt x="759458" y="44658"/>
                </a:lnTo>
                <a:lnTo>
                  <a:pt x="755776" y="43408"/>
                </a:lnTo>
                <a:lnTo>
                  <a:pt x="737891" y="43346"/>
                </a:lnTo>
                <a:close/>
              </a:path>
            </a:pathLst>
          </a:custGeom>
          <a:solidFill>
            <a:srgbClr val="FFFFFF"/>
          </a:solidFill>
        </p:spPr>
        <p:txBody>
          <a:bodyPr wrap="square" lIns="0" tIns="0" rIns="0" bIns="0" rtlCol="0"/>
          <a:lstStyle/>
          <a:p>
            <a:endParaRPr/>
          </a:p>
        </p:txBody>
      </p:sp>
      <p:sp>
        <p:nvSpPr>
          <p:cNvPr id="60" name="object 60"/>
          <p:cNvSpPr/>
          <p:nvPr/>
        </p:nvSpPr>
        <p:spPr>
          <a:xfrm>
            <a:off x="6583395" y="5215633"/>
            <a:ext cx="569595" cy="343376"/>
          </a:xfrm>
          <a:custGeom>
            <a:avLst/>
            <a:gdLst/>
            <a:ahLst/>
            <a:cxnLst/>
            <a:rect l="l" t="t" r="r" b="b"/>
            <a:pathLst>
              <a:path w="759459" h="457835">
                <a:moveTo>
                  <a:pt x="334518" y="0"/>
                </a:moveTo>
                <a:lnTo>
                  <a:pt x="314579" y="76555"/>
                </a:lnTo>
                <a:lnTo>
                  <a:pt x="257635" y="139155"/>
                </a:lnTo>
                <a:lnTo>
                  <a:pt x="218299" y="173994"/>
                </a:lnTo>
                <a:lnTo>
                  <a:pt x="172974" y="206908"/>
                </a:lnTo>
                <a:lnTo>
                  <a:pt x="130149" y="236269"/>
                </a:lnTo>
                <a:lnTo>
                  <a:pt x="83759" y="271941"/>
                </a:lnTo>
                <a:lnTo>
                  <a:pt x="41483" y="309398"/>
                </a:lnTo>
                <a:lnTo>
                  <a:pt x="11003" y="344110"/>
                </a:lnTo>
                <a:lnTo>
                  <a:pt x="0" y="371551"/>
                </a:lnTo>
                <a:lnTo>
                  <a:pt x="204977" y="432142"/>
                </a:lnTo>
                <a:lnTo>
                  <a:pt x="259859" y="441778"/>
                </a:lnTo>
                <a:lnTo>
                  <a:pt x="316277" y="449216"/>
                </a:lnTo>
                <a:lnTo>
                  <a:pt x="373624" y="454404"/>
                </a:lnTo>
                <a:lnTo>
                  <a:pt x="431292" y="457288"/>
                </a:lnTo>
                <a:lnTo>
                  <a:pt x="463126" y="435734"/>
                </a:lnTo>
                <a:lnTo>
                  <a:pt x="494029" y="403419"/>
                </a:lnTo>
                <a:lnTo>
                  <a:pt x="524255" y="364247"/>
                </a:lnTo>
                <a:lnTo>
                  <a:pt x="554058" y="322123"/>
                </a:lnTo>
                <a:lnTo>
                  <a:pt x="583692" y="280952"/>
                </a:lnTo>
                <a:lnTo>
                  <a:pt x="613410" y="244640"/>
                </a:lnTo>
                <a:lnTo>
                  <a:pt x="646953" y="202922"/>
                </a:lnTo>
                <a:lnTo>
                  <a:pt x="675985" y="158676"/>
                </a:lnTo>
                <a:lnTo>
                  <a:pt x="700780" y="115966"/>
                </a:lnTo>
                <a:lnTo>
                  <a:pt x="721614" y="78856"/>
                </a:lnTo>
                <a:lnTo>
                  <a:pt x="738759" y="51409"/>
                </a:lnTo>
                <a:lnTo>
                  <a:pt x="744293" y="48873"/>
                </a:lnTo>
                <a:lnTo>
                  <a:pt x="753411" y="46551"/>
                </a:lnTo>
                <a:lnTo>
                  <a:pt x="759458" y="44658"/>
                </a:lnTo>
                <a:lnTo>
                  <a:pt x="755776" y="43408"/>
                </a:lnTo>
                <a:lnTo>
                  <a:pt x="737891" y="43346"/>
                </a:lnTo>
                <a:lnTo>
                  <a:pt x="710326" y="44194"/>
                </a:lnTo>
                <a:lnTo>
                  <a:pt x="680213" y="44935"/>
                </a:lnTo>
                <a:lnTo>
                  <a:pt x="654685" y="44551"/>
                </a:lnTo>
                <a:lnTo>
                  <a:pt x="590676" y="31965"/>
                </a:lnTo>
                <a:lnTo>
                  <a:pt x="580644" y="52552"/>
                </a:lnTo>
                <a:lnTo>
                  <a:pt x="602107" y="57124"/>
                </a:lnTo>
                <a:lnTo>
                  <a:pt x="579247" y="89141"/>
                </a:lnTo>
                <a:lnTo>
                  <a:pt x="407035" y="63982"/>
                </a:lnTo>
                <a:lnTo>
                  <a:pt x="425576" y="37693"/>
                </a:lnTo>
                <a:lnTo>
                  <a:pt x="381508" y="22821"/>
                </a:lnTo>
                <a:lnTo>
                  <a:pt x="381508" y="7962"/>
                </a:lnTo>
                <a:lnTo>
                  <a:pt x="334518" y="0"/>
                </a:lnTo>
                <a:close/>
              </a:path>
            </a:pathLst>
          </a:custGeom>
          <a:ln w="12700">
            <a:solidFill>
              <a:srgbClr val="FFFFFF"/>
            </a:solidFill>
          </a:ln>
        </p:spPr>
        <p:txBody>
          <a:bodyPr wrap="square" lIns="0" tIns="0" rIns="0" bIns="0" rtlCol="0"/>
          <a:lstStyle/>
          <a:p>
            <a:endParaRPr/>
          </a:p>
        </p:txBody>
      </p:sp>
      <p:sp>
        <p:nvSpPr>
          <p:cNvPr id="61" name="object 61"/>
          <p:cNvSpPr/>
          <p:nvPr/>
        </p:nvSpPr>
        <p:spPr>
          <a:xfrm>
            <a:off x="2711102" y="4483895"/>
            <a:ext cx="3488531" cy="615791"/>
          </a:xfrm>
          <a:custGeom>
            <a:avLst/>
            <a:gdLst/>
            <a:ahLst/>
            <a:cxnLst/>
            <a:rect l="l" t="t" r="r" b="b"/>
            <a:pathLst>
              <a:path w="4651375" h="821054">
                <a:moveTo>
                  <a:pt x="0" y="820889"/>
                </a:moveTo>
                <a:lnTo>
                  <a:pt x="4651375" y="820889"/>
                </a:lnTo>
                <a:lnTo>
                  <a:pt x="4651375" y="0"/>
                </a:lnTo>
                <a:lnTo>
                  <a:pt x="0" y="0"/>
                </a:lnTo>
                <a:lnTo>
                  <a:pt x="0" y="820889"/>
                </a:lnTo>
                <a:close/>
              </a:path>
            </a:pathLst>
          </a:custGeom>
          <a:solidFill>
            <a:srgbClr val="CC99FF">
              <a:alpha val="70195"/>
            </a:srgbClr>
          </a:solidFill>
        </p:spPr>
        <p:txBody>
          <a:bodyPr wrap="square" lIns="0" tIns="0" rIns="0" bIns="0" rtlCol="0"/>
          <a:lstStyle/>
          <a:p>
            <a:endParaRPr/>
          </a:p>
        </p:txBody>
      </p:sp>
      <p:sp>
        <p:nvSpPr>
          <p:cNvPr id="62" name="object 62"/>
          <p:cNvSpPr/>
          <p:nvPr/>
        </p:nvSpPr>
        <p:spPr>
          <a:xfrm>
            <a:off x="2711102" y="4483895"/>
            <a:ext cx="3488531" cy="615791"/>
          </a:xfrm>
          <a:custGeom>
            <a:avLst/>
            <a:gdLst/>
            <a:ahLst/>
            <a:cxnLst/>
            <a:rect l="l" t="t" r="r" b="b"/>
            <a:pathLst>
              <a:path w="4651375" h="821054">
                <a:moveTo>
                  <a:pt x="0" y="820889"/>
                </a:moveTo>
                <a:lnTo>
                  <a:pt x="4651375" y="820889"/>
                </a:lnTo>
                <a:lnTo>
                  <a:pt x="4651375" y="0"/>
                </a:lnTo>
                <a:lnTo>
                  <a:pt x="0" y="0"/>
                </a:lnTo>
                <a:lnTo>
                  <a:pt x="0" y="820889"/>
                </a:lnTo>
                <a:close/>
              </a:path>
            </a:pathLst>
          </a:custGeom>
          <a:ln w="12700">
            <a:solidFill>
              <a:srgbClr val="CC66FF"/>
            </a:solidFill>
          </a:ln>
        </p:spPr>
        <p:txBody>
          <a:bodyPr wrap="square" lIns="0" tIns="0" rIns="0" bIns="0" rtlCol="0"/>
          <a:lstStyle/>
          <a:p>
            <a:endParaRPr/>
          </a:p>
        </p:txBody>
      </p:sp>
      <p:sp>
        <p:nvSpPr>
          <p:cNvPr id="63" name="object 63"/>
          <p:cNvSpPr/>
          <p:nvPr/>
        </p:nvSpPr>
        <p:spPr>
          <a:xfrm>
            <a:off x="5265897" y="4545701"/>
            <a:ext cx="870146" cy="544430"/>
          </a:xfrm>
          <a:prstGeom prst="rect">
            <a:avLst/>
          </a:prstGeom>
          <a:blipFill>
            <a:blip r:embed="rId13" cstate="print"/>
            <a:stretch>
              <a:fillRect/>
            </a:stretch>
          </a:blipFill>
        </p:spPr>
        <p:txBody>
          <a:bodyPr wrap="square" lIns="0" tIns="0" rIns="0" bIns="0" rtlCol="0"/>
          <a:lstStyle/>
          <a:p>
            <a:endParaRPr/>
          </a:p>
        </p:txBody>
      </p:sp>
      <p:sp>
        <p:nvSpPr>
          <p:cNvPr id="64" name="object 64"/>
          <p:cNvSpPr/>
          <p:nvPr/>
        </p:nvSpPr>
        <p:spPr>
          <a:xfrm>
            <a:off x="2758726" y="4531443"/>
            <a:ext cx="1003554" cy="553936"/>
          </a:xfrm>
          <a:prstGeom prst="rect">
            <a:avLst/>
          </a:prstGeom>
          <a:blipFill>
            <a:blip r:embed="rId14" cstate="print"/>
            <a:stretch>
              <a:fillRect/>
            </a:stretch>
          </a:blipFill>
        </p:spPr>
        <p:txBody>
          <a:bodyPr wrap="square" lIns="0" tIns="0" rIns="0" bIns="0" rtlCol="0"/>
          <a:lstStyle/>
          <a:p>
            <a:endParaRPr/>
          </a:p>
        </p:txBody>
      </p:sp>
      <p:sp>
        <p:nvSpPr>
          <p:cNvPr id="65" name="object 65"/>
          <p:cNvSpPr/>
          <p:nvPr/>
        </p:nvSpPr>
        <p:spPr>
          <a:xfrm>
            <a:off x="3862293" y="4539759"/>
            <a:ext cx="1368742" cy="682323"/>
          </a:xfrm>
          <a:prstGeom prst="rect">
            <a:avLst/>
          </a:prstGeom>
          <a:blipFill>
            <a:blip r:embed="rId15" cstate="print"/>
            <a:stretch>
              <a:fillRect/>
            </a:stretch>
          </a:blipFill>
        </p:spPr>
        <p:txBody>
          <a:bodyPr wrap="square" lIns="0" tIns="0" rIns="0" bIns="0" rtlCol="0"/>
          <a:lstStyle/>
          <a:p>
            <a:endParaRPr/>
          </a:p>
        </p:txBody>
      </p:sp>
      <p:sp>
        <p:nvSpPr>
          <p:cNvPr id="66" name="object 66"/>
          <p:cNvSpPr/>
          <p:nvPr/>
        </p:nvSpPr>
        <p:spPr>
          <a:xfrm>
            <a:off x="3739135" y="4863465"/>
            <a:ext cx="653795" cy="221742"/>
          </a:xfrm>
          <a:prstGeom prst="rect">
            <a:avLst/>
          </a:prstGeom>
          <a:blipFill>
            <a:blip r:embed="rId16" cstate="print"/>
            <a:stretch>
              <a:fillRect/>
            </a:stretch>
          </a:blipFill>
        </p:spPr>
        <p:txBody>
          <a:bodyPr wrap="square" lIns="0" tIns="0" rIns="0" bIns="0" rtlCol="0"/>
          <a:lstStyle/>
          <a:p>
            <a:endParaRPr/>
          </a:p>
        </p:txBody>
      </p:sp>
      <p:sp>
        <p:nvSpPr>
          <p:cNvPr id="67" name="object 67"/>
          <p:cNvSpPr txBox="1"/>
          <p:nvPr/>
        </p:nvSpPr>
        <p:spPr>
          <a:xfrm>
            <a:off x="3814000" y="4880707"/>
            <a:ext cx="487680" cy="171201"/>
          </a:xfrm>
          <a:prstGeom prst="rect">
            <a:avLst/>
          </a:prstGeom>
        </p:spPr>
        <p:txBody>
          <a:bodyPr vert="horz" wrap="square" lIns="0" tIns="9525" rIns="0" bIns="0" rtlCol="0">
            <a:spAutoFit/>
          </a:bodyPr>
          <a:lstStyle/>
          <a:p>
            <a:pPr marL="9525">
              <a:spcBef>
                <a:spcPts val="75"/>
              </a:spcBef>
            </a:pPr>
            <a:r>
              <a:rPr sz="1050" b="1" spc="-278" dirty="0">
                <a:solidFill>
                  <a:srgbClr val="0000FF"/>
                </a:solidFill>
                <a:latin typeface="Arial"/>
                <a:cs typeface="Arial"/>
              </a:rPr>
              <a:t>Management</a:t>
            </a:r>
            <a:endParaRPr sz="1050">
              <a:latin typeface="Arial"/>
              <a:cs typeface="Arial"/>
            </a:endParaRPr>
          </a:p>
        </p:txBody>
      </p:sp>
      <p:sp>
        <p:nvSpPr>
          <p:cNvPr id="68" name="object 68"/>
          <p:cNvSpPr/>
          <p:nvPr/>
        </p:nvSpPr>
        <p:spPr>
          <a:xfrm>
            <a:off x="3865532" y="3763594"/>
            <a:ext cx="1153001" cy="670560"/>
          </a:xfrm>
          <a:custGeom>
            <a:avLst/>
            <a:gdLst/>
            <a:ahLst/>
            <a:cxnLst/>
            <a:rect l="l" t="t" r="r" b="b"/>
            <a:pathLst>
              <a:path w="1537335" h="894079">
                <a:moveTo>
                  <a:pt x="0" y="893724"/>
                </a:moveTo>
                <a:lnTo>
                  <a:pt x="1537208" y="893724"/>
                </a:lnTo>
                <a:lnTo>
                  <a:pt x="1537208" y="0"/>
                </a:lnTo>
                <a:lnTo>
                  <a:pt x="0" y="0"/>
                </a:lnTo>
                <a:lnTo>
                  <a:pt x="0" y="893724"/>
                </a:lnTo>
                <a:close/>
              </a:path>
            </a:pathLst>
          </a:custGeom>
          <a:solidFill>
            <a:srgbClr val="E3CEDF"/>
          </a:solidFill>
        </p:spPr>
        <p:txBody>
          <a:bodyPr wrap="square" lIns="0" tIns="0" rIns="0" bIns="0" rtlCol="0"/>
          <a:lstStyle/>
          <a:p>
            <a:endParaRPr/>
          </a:p>
        </p:txBody>
      </p:sp>
      <p:sp>
        <p:nvSpPr>
          <p:cNvPr id="69" name="object 69"/>
          <p:cNvSpPr/>
          <p:nvPr/>
        </p:nvSpPr>
        <p:spPr>
          <a:xfrm>
            <a:off x="3865532" y="3763594"/>
            <a:ext cx="1153001" cy="670560"/>
          </a:xfrm>
          <a:custGeom>
            <a:avLst/>
            <a:gdLst/>
            <a:ahLst/>
            <a:cxnLst/>
            <a:rect l="l" t="t" r="r" b="b"/>
            <a:pathLst>
              <a:path w="1537335" h="894079">
                <a:moveTo>
                  <a:pt x="0" y="893724"/>
                </a:moveTo>
                <a:lnTo>
                  <a:pt x="1537208" y="893724"/>
                </a:lnTo>
                <a:lnTo>
                  <a:pt x="1537208" y="0"/>
                </a:lnTo>
                <a:lnTo>
                  <a:pt x="0" y="0"/>
                </a:lnTo>
                <a:lnTo>
                  <a:pt x="0" y="893724"/>
                </a:lnTo>
                <a:close/>
              </a:path>
            </a:pathLst>
          </a:custGeom>
          <a:ln w="12700">
            <a:solidFill>
              <a:srgbClr val="CC66FF"/>
            </a:solidFill>
          </a:ln>
        </p:spPr>
        <p:txBody>
          <a:bodyPr wrap="square" lIns="0" tIns="0" rIns="0" bIns="0" rtlCol="0"/>
          <a:lstStyle/>
          <a:p>
            <a:endParaRPr/>
          </a:p>
        </p:txBody>
      </p:sp>
      <p:sp>
        <p:nvSpPr>
          <p:cNvPr id="70" name="object 70"/>
          <p:cNvSpPr/>
          <p:nvPr/>
        </p:nvSpPr>
        <p:spPr>
          <a:xfrm>
            <a:off x="3878200" y="3780207"/>
            <a:ext cx="1029367" cy="515569"/>
          </a:xfrm>
          <a:prstGeom prst="rect">
            <a:avLst/>
          </a:prstGeom>
          <a:blipFill>
            <a:blip r:embed="rId17" cstate="print"/>
            <a:stretch>
              <a:fillRect/>
            </a:stretch>
          </a:blipFill>
        </p:spPr>
        <p:txBody>
          <a:bodyPr wrap="square" lIns="0" tIns="0" rIns="0" bIns="0" rtlCol="0"/>
          <a:lstStyle/>
          <a:p>
            <a:endParaRPr/>
          </a:p>
        </p:txBody>
      </p:sp>
      <p:sp>
        <p:nvSpPr>
          <p:cNvPr id="71" name="object 71"/>
          <p:cNvSpPr/>
          <p:nvPr/>
        </p:nvSpPr>
        <p:spPr>
          <a:xfrm>
            <a:off x="3777996" y="4175378"/>
            <a:ext cx="588645" cy="221742"/>
          </a:xfrm>
          <a:prstGeom prst="rect">
            <a:avLst/>
          </a:prstGeom>
          <a:blipFill>
            <a:blip r:embed="rId18" cstate="print"/>
            <a:stretch>
              <a:fillRect/>
            </a:stretch>
          </a:blipFill>
        </p:spPr>
        <p:txBody>
          <a:bodyPr wrap="square" lIns="0" tIns="0" rIns="0" bIns="0" rtlCol="0"/>
          <a:lstStyle/>
          <a:p>
            <a:endParaRPr/>
          </a:p>
        </p:txBody>
      </p:sp>
      <p:sp>
        <p:nvSpPr>
          <p:cNvPr id="72" name="object 72"/>
          <p:cNvSpPr txBox="1"/>
          <p:nvPr/>
        </p:nvSpPr>
        <p:spPr>
          <a:xfrm>
            <a:off x="3556159" y="4184000"/>
            <a:ext cx="823149" cy="171201"/>
          </a:xfrm>
          <a:prstGeom prst="rect">
            <a:avLst/>
          </a:prstGeom>
        </p:spPr>
        <p:txBody>
          <a:bodyPr vert="horz" wrap="square" lIns="0" tIns="9525" rIns="0" bIns="0" rtlCol="0">
            <a:spAutoFit/>
          </a:bodyPr>
          <a:lstStyle/>
          <a:p>
            <a:pPr marL="9525">
              <a:spcBef>
                <a:spcPts val="75"/>
              </a:spcBef>
            </a:pPr>
            <a:r>
              <a:rPr sz="1050" b="1" spc="-248" dirty="0">
                <a:solidFill>
                  <a:srgbClr val="0000FF"/>
                </a:solidFill>
                <a:latin typeface="Arial"/>
                <a:cs typeface="Arial"/>
              </a:rPr>
              <a:t>Leadership</a:t>
            </a:r>
            <a:endParaRPr sz="1050" dirty="0">
              <a:latin typeface="Arial"/>
              <a:cs typeface="Arial"/>
            </a:endParaRPr>
          </a:p>
        </p:txBody>
      </p:sp>
      <p:sp>
        <p:nvSpPr>
          <p:cNvPr id="73" name="object 73"/>
          <p:cNvSpPr/>
          <p:nvPr/>
        </p:nvSpPr>
        <p:spPr>
          <a:xfrm>
            <a:off x="5340573" y="3202876"/>
            <a:ext cx="1699736" cy="1562576"/>
          </a:xfrm>
          <a:custGeom>
            <a:avLst/>
            <a:gdLst/>
            <a:ahLst/>
            <a:cxnLst/>
            <a:rect l="l" t="t" r="r" b="b"/>
            <a:pathLst>
              <a:path w="2266315" h="2083435">
                <a:moveTo>
                  <a:pt x="1511699" y="763524"/>
                </a:moveTo>
                <a:lnTo>
                  <a:pt x="188340" y="763524"/>
                </a:lnTo>
                <a:lnTo>
                  <a:pt x="1689608" y="2083181"/>
                </a:lnTo>
                <a:lnTo>
                  <a:pt x="2266315" y="1426845"/>
                </a:lnTo>
                <a:lnTo>
                  <a:pt x="1511699" y="763524"/>
                </a:lnTo>
                <a:close/>
              </a:path>
              <a:path w="2266315" h="2083435">
                <a:moveTo>
                  <a:pt x="859536" y="0"/>
                </a:moveTo>
                <a:lnTo>
                  <a:pt x="0" y="16383"/>
                </a:lnTo>
                <a:lnTo>
                  <a:pt x="93979" y="870966"/>
                </a:lnTo>
                <a:lnTo>
                  <a:pt x="188340" y="763524"/>
                </a:lnTo>
                <a:lnTo>
                  <a:pt x="1511699" y="763524"/>
                </a:lnTo>
                <a:lnTo>
                  <a:pt x="765175" y="107314"/>
                </a:lnTo>
                <a:lnTo>
                  <a:pt x="859536" y="0"/>
                </a:lnTo>
                <a:close/>
              </a:path>
            </a:pathLst>
          </a:custGeom>
          <a:solidFill>
            <a:srgbClr val="C0C0C0">
              <a:alpha val="70195"/>
            </a:srgbClr>
          </a:solidFill>
        </p:spPr>
        <p:txBody>
          <a:bodyPr wrap="square" lIns="0" tIns="0" rIns="0" bIns="0" rtlCol="0"/>
          <a:lstStyle/>
          <a:p>
            <a:endParaRPr/>
          </a:p>
        </p:txBody>
      </p:sp>
      <p:sp>
        <p:nvSpPr>
          <p:cNvPr id="74" name="object 74"/>
          <p:cNvSpPr/>
          <p:nvPr/>
        </p:nvSpPr>
        <p:spPr>
          <a:xfrm>
            <a:off x="5340573" y="3202876"/>
            <a:ext cx="1699736" cy="1562576"/>
          </a:xfrm>
          <a:custGeom>
            <a:avLst/>
            <a:gdLst/>
            <a:ahLst/>
            <a:cxnLst/>
            <a:rect l="l" t="t" r="r" b="b"/>
            <a:pathLst>
              <a:path w="2266315" h="2083435">
                <a:moveTo>
                  <a:pt x="2266315" y="1426845"/>
                </a:moveTo>
                <a:lnTo>
                  <a:pt x="765175" y="107314"/>
                </a:lnTo>
                <a:lnTo>
                  <a:pt x="859536" y="0"/>
                </a:lnTo>
                <a:lnTo>
                  <a:pt x="0" y="16383"/>
                </a:lnTo>
                <a:lnTo>
                  <a:pt x="93979" y="870966"/>
                </a:lnTo>
                <a:lnTo>
                  <a:pt x="188340" y="763524"/>
                </a:lnTo>
                <a:lnTo>
                  <a:pt x="1689608" y="2083181"/>
                </a:lnTo>
                <a:lnTo>
                  <a:pt x="2266315" y="1426845"/>
                </a:lnTo>
                <a:close/>
              </a:path>
            </a:pathLst>
          </a:custGeom>
          <a:ln w="12700">
            <a:solidFill>
              <a:srgbClr val="800080"/>
            </a:solidFill>
          </a:ln>
        </p:spPr>
        <p:txBody>
          <a:bodyPr wrap="square" lIns="0" tIns="0" rIns="0" bIns="0" rtlCol="0"/>
          <a:lstStyle/>
          <a:p>
            <a:endParaRPr/>
          </a:p>
        </p:txBody>
      </p:sp>
      <p:sp>
        <p:nvSpPr>
          <p:cNvPr id="75" name="object 75"/>
          <p:cNvSpPr/>
          <p:nvPr/>
        </p:nvSpPr>
        <p:spPr>
          <a:xfrm>
            <a:off x="6149817" y="3918119"/>
            <a:ext cx="783831" cy="185633"/>
          </a:xfrm>
          <a:prstGeom prst="rect">
            <a:avLst/>
          </a:prstGeom>
          <a:blipFill>
            <a:blip r:embed="rId19" cstate="print"/>
            <a:stretch>
              <a:fillRect/>
            </a:stretch>
          </a:blipFill>
        </p:spPr>
        <p:txBody>
          <a:bodyPr wrap="square" lIns="0" tIns="0" rIns="0" bIns="0" rtlCol="0"/>
          <a:lstStyle/>
          <a:p>
            <a:endParaRPr/>
          </a:p>
        </p:txBody>
      </p:sp>
      <p:sp>
        <p:nvSpPr>
          <p:cNvPr id="76" name="object 76"/>
          <p:cNvSpPr/>
          <p:nvPr/>
        </p:nvSpPr>
        <p:spPr>
          <a:xfrm>
            <a:off x="5467541" y="3533384"/>
            <a:ext cx="782631" cy="393392"/>
          </a:xfrm>
          <a:prstGeom prst="rect">
            <a:avLst/>
          </a:prstGeom>
          <a:blipFill>
            <a:blip r:embed="rId20" cstate="print"/>
            <a:stretch>
              <a:fillRect/>
            </a:stretch>
          </a:blipFill>
        </p:spPr>
        <p:txBody>
          <a:bodyPr wrap="square" lIns="0" tIns="0" rIns="0" bIns="0" rtlCol="0"/>
          <a:lstStyle/>
          <a:p>
            <a:endParaRPr/>
          </a:p>
        </p:txBody>
      </p:sp>
      <p:sp>
        <p:nvSpPr>
          <p:cNvPr id="77" name="object 77"/>
          <p:cNvSpPr txBox="1"/>
          <p:nvPr/>
        </p:nvSpPr>
        <p:spPr>
          <a:xfrm>
            <a:off x="6161247" y="4116040"/>
            <a:ext cx="526733" cy="286617"/>
          </a:xfrm>
          <a:prstGeom prst="rect">
            <a:avLst/>
          </a:prstGeom>
        </p:spPr>
        <p:txBody>
          <a:bodyPr vert="horz" wrap="square" lIns="0" tIns="9525" rIns="0" bIns="0" rtlCol="0">
            <a:spAutoFit/>
          </a:bodyPr>
          <a:lstStyle/>
          <a:p>
            <a:pPr marL="9525" marR="3810" indent="69533">
              <a:spcBef>
                <a:spcPts val="75"/>
              </a:spcBef>
            </a:pPr>
            <a:r>
              <a:rPr sz="900" b="1" dirty="0">
                <a:latin typeface="Times New Roman"/>
                <a:cs typeface="Times New Roman"/>
              </a:rPr>
              <a:t>Quality  </a:t>
            </a:r>
            <a:r>
              <a:rPr sz="900" b="1" spc="-4" dirty="0">
                <a:latin typeface="Times New Roman"/>
                <a:cs typeface="Times New Roman"/>
              </a:rPr>
              <a:t>Assuranc</a:t>
            </a:r>
            <a:r>
              <a:rPr sz="900" b="1" dirty="0">
                <a:latin typeface="Times New Roman"/>
                <a:cs typeface="Times New Roman"/>
              </a:rPr>
              <a:t>e</a:t>
            </a:r>
            <a:endParaRPr sz="900">
              <a:latin typeface="Times New Roman"/>
              <a:cs typeface="Times New Roman"/>
            </a:endParaRPr>
          </a:p>
        </p:txBody>
      </p:sp>
      <p:sp>
        <p:nvSpPr>
          <p:cNvPr id="78" name="object 78"/>
          <p:cNvSpPr/>
          <p:nvPr/>
        </p:nvSpPr>
        <p:spPr>
          <a:xfrm>
            <a:off x="1590839" y="3113438"/>
            <a:ext cx="1909286" cy="1747361"/>
          </a:xfrm>
          <a:custGeom>
            <a:avLst/>
            <a:gdLst/>
            <a:ahLst/>
            <a:cxnLst/>
            <a:rect l="l" t="t" r="r" b="b"/>
            <a:pathLst>
              <a:path w="2545715" h="2329815">
                <a:moveTo>
                  <a:pt x="1673387" y="0"/>
                </a:moveTo>
                <a:lnTo>
                  <a:pt x="1769145" y="108965"/>
                </a:lnTo>
                <a:lnTo>
                  <a:pt x="0" y="1663953"/>
                </a:lnTo>
                <a:lnTo>
                  <a:pt x="584997" y="2329561"/>
                </a:lnTo>
                <a:lnTo>
                  <a:pt x="2354107" y="774445"/>
                </a:lnTo>
                <a:lnTo>
                  <a:pt x="2461884" y="774445"/>
                </a:lnTo>
                <a:lnTo>
                  <a:pt x="2545496" y="16383"/>
                </a:lnTo>
                <a:lnTo>
                  <a:pt x="1673387" y="0"/>
                </a:lnTo>
                <a:close/>
              </a:path>
              <a:path w="2545715" h="2329815">
                <a:moveTo>
                  <a:pt x="2461884" y="774445"/>
                </a:moveTo>
                <a:lnTo>
                  <a:pt x="2354107" y="774445"/>
                </a:lnTo>
                <a:lnTo>
                  <a:pt x="2449865" y="883412"/>
                </a:lnTo>
                <a:lnTo>
                  <a:pt x="2461884" y="774445"/>
                </a:lnTo>
                <a:close/>
              </a:path>
            </a:pathLst>
          </a:custGeom>
          <a:solidFill>
            <a:srgbClr val="C0C0C0">
              <a:alpha val="70195"/>
            </a:srgbClr>
          </a:solidFill>
        </p:spPr>
        <p:txBody>
          <a:bodyPr wrap="square" lIns="0" tIns="0" rIns="0" bIns="0" rtlCol="0"/>
          <a:lstStyle/>
          <a:p>
            <a:endParaRPr/>
          </a:p>
        </p:txBody>
      </p:sp>
      <p:sp>
        <p:nvSpPr>
          <p:cNvPr id="79" name="object 79"/>
          <p:cNvSpPr/>
          <p:nvPr/>
        </p:nvSpPr>
        <p:spPr>
          <a:xfrm>
            <a:off x="1590839" y="3113438"/>
            <a:ext cx="1909286" cy="1747361"/>
          </a:xfrm>
          <a:custGeom>
            <a:avLst/>
            <a:gdLst/>
            <a:ahLst/>
            <a:cxnLst/>
            <a:rect l="l" t="t" r="r" b="b"/>
            <a:pathLst>
              <a:path w="2545715" h="2329815">
                <a:moveTo>
                  <a:pt x="0" y="1663953"/>
                </a:moveTo>
                <a:lnTo>
                  <a:pt x="1769145" y="108965"/>
                </a:lnTo>
                <a:lnTo>
                  <a:pt x="1673387" y="0"/>
                </a:lnTo>
                <a:lnTo>
                  <a:pt x="2545496" y="16383"/>
                </a:lnTo>
                <a:lnTo>
                  <a:pt x="2449865" y="883412"/>
                </a:lnTo>
                <a:lnTo>
                  <a:pt x="2354107" y="774445"/>
                </a:lnTo>
                <a:lnTo>
                  <a:pt x="584997" y="2329561"/>
                </a:lnTo>
                <a:lnTo>
                  <a:pt x="0" y="1663953"/>
                </a:lnTo>
                <a:close/>
              </a:path>
            </a:pathLst>
          </a:custGeom>
          <a:ln w="12699">
            <a:solidFill>
              <a:srgbClr val="800080"/>
            </a:solidFill>
          </a:ln>
        </p:spPr>
        <p:txBody>
          <a:bodyPr wrap="square" lIns="0" tIns="0" rIns="0" bIns="0" rtlCol="0"/>
          <a:lstStyle/>
          <a:p>
            <a:endParaRPr/>
          </a:p>
        </p:txBody>
      </p:sp>
      <p:sp>
        <p:nvSpPr>
          <p:cNvPr id="80" name="object 80"/>
          <p:cNvSpPr/>
          <p:nvPr/>
        </p:nvSpPr>
        <p:spPr>
          <a:xfrm>
            <a:off x="1865025" y="3804620"/>
            <a:ext cx="981265" cy="390953"/>
          </a:xfrm>
          <a:prstGeom prst="rect">
            <a:avLst/>
          </a:prstGeom>
          <a:blipFill>
            <a:blip r:embed="rId21" cstate="print"/>
            <a:stretch>
              <a:fillRect/>
            </a:stretch>
          </a:blipFill>
        </p:spPr>
        <p:txBody>
          <a:bodyPr wrap="square" lIns="0" tIns="0" rIns="0" bIns="0" rtlCol="0"/>
          <a:lstStyle/>
          <a:p>
            <a:endParaRPr/>
          </a:p>
        </p:txBody>
      </p:sp>
      <p:sp>
        <p:nvSpPr>
          <p:cNvPr id="81" name="object 81"/>
          <p:cNvSpPr/>
          <p:nvPr/>
        </p:nvSpPr>
        <p:spPr>
          <a:xfrm>
            <a:off x="2378125" y="3477768"/>
            <a:ext cx="1019366" cy="399764"/>
          </a:xfrm>
          <a:prstGeom prst="rect">
            <a:avLst/>
          </a:prstGeom>
          <a:blipFill>
            <a:blip r:embed="rId22" cstate="print"/>
            <a:stretch>
              <a:fillRect/>
            </a:stretch>
          </a:blipFill>
        </p:spPr>
        <p:txBody>
          <a:bodyPr wrap="square" lIns="0" tIns="0" rIns="0" bIns="0" rtlCol="0"/>
          <a:lstStyle/>
          <a:p>
            <a:endParaRPr/>
          </a:p>
        </p:txBody>
      </p:sp>
      <p:sp>
        <p:nvSpPr>
          <p:cNvPr id="82" name="object 82"/>
          <p:cNvSpPr txBox="1"/>
          <p:nvPr/>
        </p:nvSpPr>
        <p:spPr>
          <a:xfrm>
            <a:off x="1948586" y="4155378"/>
            <a:ext cx="601028" cy="286617"/>
          </a:xfrm>
          <a:prstGeom prst="rect">
            <a:avLst/>
          </a:prstGeom>
        </p:spPr>
        <p:txBody>
          <a:bodyPr vert="horz" wrap="square" lIns="0" tIns="9525" rIns="0" bIns="0" rtlCol="0">
            <a:spAutoFit/>
          </a:bodyPr>
          <a:lstStyle/>
          <a:p>
            <a:pPr marL="9525" marR="3810" indent="50006">
              <a:spcBef>
                <a:spcPts val="75"/>
              </a:spcBef>
            </a:pPr>
            <a:r>
              <a:rPr sz="900" b="1" spc="-4" dirty="0">
                <a:latin typeface="Times New Roman"/>
                <a:cs typeface="Times New Roman"/>
              </a:rPr>
              <a:t>Academic  </a:t>
            </a:r>
            <a:r>
              <a:rPr sz="900" b="1" dirty="0">
                <a:latin typeface="Times New Roman"/>
                <a:cs typeface="Times New Roman"/>
              </a:rPr>
              <a:t>Co</a:t>
            </a:r>
            <a:r>
              <a:rPr sz="900" b="1" spc="-15" dirty="0">
                <a:latin typeface="Times New Roman"/>
                <a:cs typeface="Times New Roman"/>
              </a:rPr>
              <a:t>mm</a:t>
            </a:r>
            <a:r>
              <a:rPr sz="900" b="1" spc="-4" dirty="0">
                <a:latin typeface="Times New Roman"/>
                <a:cs typeface="Times New Roman"/>
              </a:rPr>
              <a:t>un</a:t>
            </a:r>
            <a:r>
              <a:rPr sz="900" b="1" dirty="0">
                <a:latin typeface="Times New Roman"/>
                <a:cs typeface="Times New Roman"/>
              </a:rPr>
              <a:t>ity</a:t>
            </a:r>
            <a:endParaRPr sz="900">
              <a:latin typeface="Times New Roman"/>
              <a:cs typeface="Times New Roman"/>
            </a:endParaRPr>
          </a:p>
        </p:txBody>
      </p:sp>
      <p:sp>
        <p:nvSpPr>
          <p:cNvPr id="83" name="object 83"/>
          <p:cNvSpPr/>
          <p:nvPr/>
        </p:nvSpPr>
        <p:spPr>
          <a:xfrm>
            <a:off x="3357372" y="1482471"/>
            <a:ext cx="2438019" cy="890397"/>
          </a:xfrm>
          <a:prstGeom prst="rect">
            <a:avLst/>
          </a:prstGeom>
          <a:blipFill>
            <a:blip r:embed="rId23" cstate="print"/>
            <a:stretch>
              <a:fillRect/>
            </a:stretch>
          </a:blipFill>
        </p:spPr>
        <p:txBody>
          <a:bodyPr wrap="square" lIns="0" tIns="0" rIns="0" bIns="0" rtlCol="0"/>
          <a:lstStyle/>
          <a:p>
            <a:endParaRPr/>
          </a:p>
        </p:txBody>
      </p:sp>
      <p:sp>
        <p:nvSpPr>
          <p:cNvPr id="84" name="object 84"/>
          <p:cNvSpPr/>
          <p:nvPr/>
        </p:nvSpPr>
        <p:spPr>
          <a:xfrm>
            <a:off x="3352802" y="1478756"/>
            <a:ext cx="2406491" cy="857250"/>
          </a:xfrm>
          <a:custGeom>
            <a:avLst/>
            <a:gdLst/>
            <a:ahLst/>
            <a:cxnLst/>
            <a:rect l="l" t="t" r="r" b="b"/>
            <a:pathLst>
              <a:path w="3208654" h="1143000">
                <a:moveTo>
                  <a:pt x="2814701" y="0"/>
                </a:moveTo>
                <a:lnTo>
                  <a:pt x="2814701" y="206375"/>
                </a:lnTo>
                <a:lnTo>
                  <a:pt x="0" y="206375"/>
                </a:lnTo>
                <a:lnTo>
                  <a:pt x="0" y="936625"/>
                </a:lnTo>
                <a:lnTo>
                  <a:pt x="2814701" y="936625"/>
                </a:lnTo>
                <a:lnTo>
                  <a:pt x="2814701" y="1143000"/>
                </a:lnTo>
                <a:lnTo>
                  <a:pt x="3208401" y="571500"/>
                </a:lnTo>
                <a:lnTo>
                  <a:pt x="2814701" y="0"/>
                </a:lnTo>
                <a:close/>
              </a:path>
            </a:pathLst>
          </a:custGeom>
          <a:solidFill>
            <a:srgbClr val="FF7B80"/>
          </a:solidFill>
        </p:spPr>
        <p:txBody>
          <a:bodyPr wrap="square" lIns="0" tIns="0" rIns="0" bIns="0" rtlCol="0"/>
          <a:lstStyle/>
          <a:p>
            <a:endParaRPr/>
          </a:p>
        </p:txBody>
      </p:sp>
      <p:sp>
        <p:nvSpPr>
          <p:cNvPr id="85" name="object 85"/>
          <p:cNvSpPr/>
          <p:nvPr/>
        </p:nvSpPr>
        <p:spPr>
          <a:xfrm>
            <a:off x="3352802" y="1478756"/>
            <a:ext cx="2406491" cy="857250"/>
          </a:xfrm>
          <a:custGeom>
            <a:avLst/>
            <a:gdLst/>
            <a:ahLst/>
            <a:cxnLst/>
            <a:rect l="l" t="t" r="r" b="b"/>
            <a:pathLst>
              <a:path w="3208654" h="1143000">
                <a:moveTo>
                  <a:pt x="0" y="206375"/>
                </a:moveTo>
                <a:lnTo>
                  <a:pt x="2814701" y="206375"/>
                </a:lnTo>
                <a:lnTo>
                  <a:pt x="2814701" y="0"/>
                </a:lnTo>
                <a:lnTo>
                  <a:pt x="3208401" y="571500"/>
                </a:lnTo>
                <a:lnTo>
                  <a:pt x="2814701" y="1143000"/>
                </a:lnTo>
                <a:lnTo>
                  <a:pt x="2814701" y="936625"/>
                </a:lnTo>
                <a:lnTo>
                  <a:pt x="0" y="936625"/>
                </a:lnTo>
                <a:lnTo>
                  <a:pt x="0" y="206375"/>
                </a:lnTo>
                <a:close/>
              </a:path>
            </a:pathLst>
          </a:custGeom>
          <a:ln w="12700">
            <a:solidFill>
              <a:srgbClr val="FF0000"/>
            </a:solidFill>
          </a:ln>
        </p:spPr>
        <p:txBody>
          <a:bodyPr wrap="square" lIns="0" tIns="0" rIns="0" bIns="0" rtlCol="0"/>
          <a:lstStyle/>
          <a:p>
            <a:endParaRPr/>
          </a:p>
        </p:txBody>
      </p:sp>
      <p:sp>
        <p:nvSpPr>
          <p:cNvPr id="86" name="object 86"/>
          <p:cNvSpPr/>
          <p:nvPr/>
        </p:nvSpPr>
        <p:spPr>
          <a:xfrm>
            <a:off x="3504438" y="1393032"/>
            <a:ext cx="1795463" cy="1159193"/>
          </a:xfrm>
          <a:custGeom>
            <a:avLst/>
            <a:gdLst/>
            <a:ahLst/>
            <a:cxnLst/>
            <a:rect l="l" t="t" r="r" b="b"/>
            <a:pathLst>
              <a:path w="2393950" h="1545589">
                <a:moveTo>
                  <a:pt x="0" y="1545336"/>
                </a:moveTo>
                <a:lnTo>
                  <a:pt x="2393822" y="1545336"/>
                </a:lnTo>
                <a:lnTo>
                  <a:pt x="2393822" y="0"/>
                </a:lnTo>
                <a:lnTo>
                  <a:pt x="0" y="0"/>
                </a:lnTo>
                <a:lnTo>
                  <a:pt x="0" y="1545336"/>
                </a:lnTo>
                <a:close/>
              </a:path>
            </a:pathLst>
          </a:custGeom>
          <a:solidFill>
            <a:srgbClr val="D9B3FF"/>
          </a:solidFill>
        </p:spPr>
        <p:txBody>
          <a:bodyPr wrap="square" lIns="0" tIns="0" rIns="0" bIns="0" rtlCol="0"/>
          <a:lstStyle/>
          <a:p>
            <a:endParaRPr/>
          </a:p>
        </p:txBody>
      </p:sp>
      <p:sp>
        <p:nvSpPr>
          <p:cNvPr id="87" name="object 87"/>
          <p:cNvSpPr/>
          <p:nvPr/>
        </p:nvSpPr>
        <p:spPr>
          <a:xfrm>
            <a:off x="3674840" y="1418082"/>
            <a:ext cx="590168" cy="616934"/>
          </a:xfrm>
          <a:prstGeom prst="rect">
            <a:avLst/>
          </a:prstGeom>
          <a:blipFill>
            <a:blip r:embed="rId24" cstate="print"/>
            <a:stretch>
              <a:fillRect/>
            </a:stretch>
          </a:blipFill>
        </p:spPr>
        <p:txBody>
          <a:bodyPr wrap="square" lIns="0" tIns="0" rIns="0" bIns="0" rtlCol="0"/>
          <a:lstStyle/>
          <a:p>
            <a:endParaRPr/>
          </a:p>
        </p:txBody>
      </p:sp>
      <p:sp>
        <p:nvSpPr>
          <p:cNvPr id="88" name="object 88"/>
          <p:cNvSpPr/>
          <p:nvPr/>
        </p:nvSpPr>
        <p:spPr>
          <a:xfrm>
            <a:off x="4328066" y="1919470"/>
            <a:ext cx="913533" cy="459781"/>
          </a:xfrm>
          <a:prstGeom prst="rect">
            <a:avLst/>
          </a:prstGeom>
          <a:blipFill>
            <a:blip r:embed="rId25" cstate="print"/>
            <a:stretch>
              <a:fillRect/>
            </a:stretch>
          </a:blipFill>
        </p:spPr>
        <p:txBody>
          <a:bodyPr wrap="square" lIns="0" tIns="0" rIns="0" bIns="0" rtlCol="0"/>
          <a:lstStyle/>
          <a:p>
            <a:endParaRPr/>
          </a:p>
        </p:txBody>
      </p:sp>
      <p:sp>
        <p:nvSpPr>
          <p:cNvPr id="89" name="object 89"/>
          <p:cNvSpPr/>
          <p:nvPr/>
        </p:nvSpPr>
        <p:spPr>
          <a:xfrm>
            <a:off x="4424364" y="1440714"/>
            <a:ext cx="820445" cy="422852"/>
          </a:xfrm>
          <a:prstGeom prst="rect">
            <a:avLst/>
          </a:prstGeom>
          <a:blipFill>
            <a:blip r:embed="rId26" cstate="print"/>
            <a:stretch>
              <a:fillRect/>
            </a:stretch>
          </a:blipFill>
        </p:spPr>
        <p:txBody>
          <a:bodyPr wrap="square" lIns="0" tIns="0" rIns="0" bIns="0" rtlCol="0"/>
          <a:lstStyle/>
          <a:p>
            <a:endParaRPr/>
          </a:p>
        </p:txBody>
      </p:sp>
      <p:sp>
        <p:nvSpPr>
          <p:cNvPr id="90" name="object 90"/>
          <p:cNvSpPr txBox="1"/>
          <p:nvPr/>
        </p:nvSpPr>
        <p:spPr>
          <a:xfrm>
            <a:off x="3504438" y="1393033"/>
            <a:ext cx="1795463" cy="1171539"/>
          </a:xfrm>
          <a:prstGeom prst="rect">
            <a:avLst/>
          </a:prstGeom>
          <a:ln w="12700">
            <a:solidFill>
              <a:srgbClr val="CC66FF"/>
            </a:solidFill>
          </a:ln>
        </p:spPr>
        <p:txBody>
          <a:bodyPr vert="horz" wrap="square" lIns="0" tIns="0" rIns="0" bIns="0" rtlCol="0">
            <a:spAutoFit/>
          </a:bodyPr>
          <a:lstStyle/>
          <a:p>
            <a:pPr>
              <a:lnSpc>
                <a:spcPct val="100000"/>
              </a:lnSpc>
            </a:pPr>
            <a:endParaRPr sz="975" dirty="0">
              <a:latin typeface="Times New Roman"/>
              <a:cs typeface="Times New Roman"/>
            </a:endParaRPr>
          </a:p>
          <a:p>
            <a:pPr>
              <a:lnSpc>
                <a:spcPct val="100000"/>
              </a:lnSpc>
            </a:pPr>
            <a:endParaRPr sz="975" dirty="0">
              <a:latin typeface="Times New Roman"/>
              <a:cs typeface="Times New Roman"/>
            </a:endParaRPr>
          </a:p>
          <a:p>
            <a:pPr>
              <a:lnSpc>
                <a:spcPct val="100000"/>
              </a:lnSpc>
            </a:pPr>
            <a:endParaRPr sz="975" dirty="0">
              <a:latin typeface="Times New Roman"/>
              <a:cs typeface="Times New Roman"/>
            </a:endParaRPr>
          </a:p>
          <a:p>
            <a:pPr>
              <a:lnSpc>
                <a:spcPct val="100000"/>
              </a:lnSpc>
            </a:pPr>
            <a:endParaRPr sz="975" dirty="0">
              <a:latin typeface="Times New Roman"/>
              <a:cs typeface="Times New Roman"/>
            </a:endParaRPr>
          </a:p>
          <a:p>
            <a:pPr>
              <a:lnSpc>
                <a:spcPct val="100000"/>
              </a:lnSpc>
            </a:pPr>
            <a:endParaRPr sz="975" dirty="0">
              <a:latin typeface="Times New Roman"/>
              <a:cs typeface="Times New Roman"/>
            </a:endParaRPr>
          </a:p>
          <a:p>
            <a:pPr>
              <a:lnSpc>
                <a:spcPct val="100000"/>
              </a:lnSpc>
            </a:pPr>
            <a:endParaRPr sz="975" dirty="0">
              <a:latin typeface="Times New Roman"/>
              <a:cs typeface="Times New Roman"/>
            </a:endParaRPr>
          </a:p>
          <a:p>
            <a:pPr>
              <a:spcBef>
                <a:spcPts val="41"/>
              </a:spcBef>
            </a:pPr>
            <a:endParaRPr sz="863" dirty="0">
              <a:latin typeface="Times New Roman"/>
              <a:cs typeface="Times New Roman"/>
            </a:endParaRPr>
          </a:p>
          <a:p>
            <a:pPr marL="160496"/>
            <a:r>
              <a:rPr sz="900" b="1" spc="-8" dirty="0">
                <a:latin typeface="Times New Roman"/>
                <a:cs typeface="Times New Roman"/>
              </a:rPr>
              <a:t>Teaching-Learning</a:t>
            </a:r>
            <a:r>
              <a:rPr sz="900" b="1" spc="-4" dirty="0">
                <a:latin typeface="Times New Roman"/>
                <a:cs typeface="Times New Roman"/>
              </a:rPr>
              <a:t> </a:t>
            </a:r>
            <a:r>
              <a:rPr sz="900" b="1" spc="-8" dirty="0">
                <a:latin typeface="Times New Roman"/>
                <a:cs typeface="Times New Roman"/>
              </a:rPr>
              <a:t>Procces</a:t>
            </a:r>
            <a:endParaRPr sz="900" dirty="0">
              <a:latin typeface="Times New Roman"/>
              <a:cs typeface="Times New Roman"/>
            </a:endParaRPr>
          </a:p>
        </p:txBody>
      </p:sp>
      <p:sp>
        <p:nvSpPr>
          <p:cNvPr id="91" name="object 91"/>
          <p:cNvSpPr/>
          <p:nvPr/>
        </p:nvSpPr>
        <p:spPr>
          <a:xfrm>
            <a:off x="3592829" y="1931470"/>
            <a:ext cx="646890" cy="474068"/>
          </a:xfrm>
          <a:prstGeom prst="rect">
            <a:avLst/>
          </a:prstGeom>
          <a:blipFill>
            <a:blip r:embed="rId27" cstate="print"/>
            <a:stretch>
              <a:fillRect/>
            </a:stretch>
          </a:blipFill>
        </p:spPr>
        <p:txBody>
          <a:bodyPr wrap="square" lIns="0" tIns="0" rIns="0" bIns="0" rtlCol="0"/>
          <a:lstStyle/>
          <a:p>
            <a:endParaRPr/>
          </a:p>
        </p:txBody>
      </p:sp>
      <p:sp>
        <p:nvSpPr>
          <p:cNvPr id="92" name="object 92"/>
          <p:cNvSpPr/>
          <p:nvPr/>
        </p:nvSpPr>
        <p:spPr>
          <a:xfrm>
            <a:off x="5661755" y="1406128"/>
            <a:ext cx="959262" cy="889778"/>
          </a:xfrm>
          <a:prstGeom prst="rect">
            <a:avLst/>
          </a:prstGeom>
          <a:blipFill>
            <a:blip r:embed="rId28" cstate="print"/>
            <a:stretch>
              <a:fillRect/>
            </a:stretch>
          </a:blipFill>
        </p:spPr>
        <p:txBody>
          <a:bodyPr wrap="square" lIns="0" tIns="0" rIns="0" bIns="0" rtlCol="0"/>
          <a:lstStyle/>
          <a:p>
            <a:endParaRPr/>
          </a:p>
        </p:txBody>
      </p:sp>
      <p:sp>
        <p:nvSpPr>
          <p:cNvPr id="93" name="object 93"/>
          <p:cNvSpPr txBox="1"/>
          <p:nvPr/>
        </p:nvSpPr>
        <p:spPr>
          <a:xfrm>
            <a:off x="5707953" y="2267808"/>
            <a:ext cx="531971" cy="148117"/>
          </a:xfrm>
          <a:prstGeom prst="rect">
            <a:avLst/>
          </a:prstGeom>
        </p:spPr>
        <p:txBody>
          <a:bodyPr vert="horz" wrap="square" lIns="0" tIns="9525" rIns="0" bIns="0" rtlCol="0">
            <a:spAutoFit/>
          </a:bodyPr>
          <a:lstStyle/>
          <a:p>
            <a:pPr marL="9525">
              <a:spcBef>
                <a:spcPts val="75"/>
              </a:spcBef>
            </a:pPr>
            <a:r>
              <a:rPr sz="900" b="1" spc="-8" dirty="0">
                <a:latin typeface="Times New Roman"/>
                <a:cs typeface="Times New Roman"/>
              </a:rPr>
              <a:t>G</a:t>
            </a:r>
            <a:r>
              <a:rPr sz="900" b="1" spc="-4" dirty="0">
                <a:latin typeface="Times New Roman"/>
                <a:cs typeface="Times New Roman"/>
              </a:rPr>
              <a:t>radu</a:t>
            </a:r>
            <a:r>
              <a:rPr sz="900" b="1" dirty="0">
                <a:latin typeface="Times New Roman"/>
                <a:cs typeface="Times New Roman"/>
              </a:rPr>
              <a:t>a</a:t>
            </a:r>
            <a:r>
              <a:rPr sz="900" b="1" spc="-4" dirty="0">
                <a:latin typeface="Times New Roman"/>
                <a:cs typeface="Times New Roman"/>
              </a:rPr>
              <a:t>tes</a:t>
            </a:r>
            <a:endParaRPr sz="900">
              <a:latin typeface="Times New Roman"/>
              <a:cs typeface="Times New Roman"/>
            </a:endParaRPr>
          </a:p>
        </p:txBody>
      </p:sp>
      <p:sp>
        <p:nvSpPr>
          <p:cNvPr id="94" name="object 94"/>
          <p:cNvSpPr txBox="1"/>
          <p:nvPr/>
        </p:nvSpPr>
        <p:spPr>
          <a:xfrm>
            <a:off x="2557082" y="2252282"/>
            <a:ext cx="481965" cy="286617"/>
          </a:xfrm>
          <a:prstGeom prst="rect">
            <a:avLst/>
          </a:prstGeom>
        </p:spPr>
        <p:txBody>
          <a:bodyPr vert="horz" wrap="square" lIns="0" tIns="9525" rIns="0" bIns="0" rtlCol="0">
            <a:spAutoFit/>
          </a:bodyPr>
          <a:lstStyle/>
          <a:p>
            <a:pPr marL="27623" marR="3810" indent="-18574">
              <a:spcBef>
                <a:spcPts val="75"/>
              </a:spcBef>
            </a:pPr>
            <a:r>
              <a:rPr sz="900" b="1" spc="-4" dirty="0">
                <a:latin typeface="Times New Roman"/>
                <a:cs typeface="Times New Roman"/>
              </a:rPr>
              <a:t>Inc</a:t>
            </a:r>
            <a:r>
              <a:rPr sz="900" b="1" dirty="0">
                <a:latin typeface="Times New Roman"/>
                <a:cs typeface="Times New Roman"/>
              </a:rPr>
              <a:t>o</a:t>
            </a:r>
            <a:r>
              <a:rPr sz="900" b="1" spc="-15" dirty="0">
                <a:latin typeface="Times New Roman"/>
                <a:cs typeface="Times New Roman"/>
              </a:rPr>
              <a:t>m</a:t>
            </a:r>
            <a:r>
              <a:rPr sz="900" b="1" spc="-4" dirty="0">
                <a:latin typeface="Times New Roman"/>
                <a:cs typeface="Times New Roman"/>
              </a:rPr>
              <a:t>i</a:t>
            </a:r>
            <a:r>
              <a:rPr sz="900" b="1" dirty="0">
                <a:latin typeface="Times New Roman"/>
                <a:cs typeface="Times New Roman"/>
              </a:rPr>
              <a:t>ng  </a:t>
            </a:r>
            <a:r>
              <a:rPr sz="900" b="1" spc="-4" dirty="0">
                <a:latin typeface="Times New Roman"/>
                <a:cs typeface="Times New Roman"/>
              </a:rPr>
              <a:t>Students</a:t>
            </a:r>
            <a:endParaRPr sz="900">
              <a:latin typeface="Times New Roman"/>
              <a:cs typeface="Times New Roman"/>
            </a:endParaRPr>
          </a:p>
        </p:txBody>
      </p:sp>
      <p:sp>
        <p:nvSpPr>
          <p:cNvPr id="95" name="object 95"/>
          <p:cNvSpPr/>
          <p:nvPr/>
        </p:nvSpPr>
        <p:spPr>
          <a:xfrm>
            <a:off x="2464727" y="1469307"/>
            <a:ext cx="798356" cy="823074"/>
          </a:xfrm>
          <a:prstGeom prst="rect">
            <a:avLst/>
          </a:prstGeom>
          <a:blipFill>
            <a:blip r:embed="rId29" cstate="print"/>
            <a:stretch>
              <a:fillRect/>
            </a:stretch>
          </a:blipFill>
        </p:spPr>
        <p:txBody>
          <a:bodyPr wrap="square" lIns="0" tIns="0" rIns="0" bIns="0" rtlCol="0"/>
          <a:lstStyle/>
          <a:p>
            <a:endParaRPr/>
          </a:p>
        </p:txBody>
      </p:sp>
      <p:sp>
        <p:nvSpPr>
          <p:cNvPr id="96" name="object 96"/>
          <p:cNvSpPr/>
          <p:nvPr/>
        </p:nvSpPr>
        <p:spPr>
          <a:xfrm>
            <a:off x="3497009" y="2539175"/>
            <a:ext cx="1821275" cy="1204151"/>
          </a:xfrm>
          <a:prstGeom prst="rect">
            <a:avLst/>
          </a:prstGeom>
          <a:blipFill>
            <a:blip r:embed="rId30" cstate="print"/>
            <a:stretch>
              <a:fillRect/>
            </a:stretch>
          </a:blipFill>
        </p:spPr>
        <p:txBody>
          <a:bodyPr wrap="square" lIns="0" tIns="0" rIns="0" bIns="0" rtlCol="0"/>
          <a:lstStyle/>
          <a:p>
            <a:endParaRPr/>
          </a:p>
        </p:txBody>
      </p:sp>
      <p:sp>
        <p:nvSpPr>
          <p:cNvPr id="97" name="object 97"/>
          <p:cNvSpPr/>
          <p:nvPr/>
        </p:nvSpPr>
        <p:spPr>
          <a:xfrm>
            <a:off x="6599683" y="1390652"/>
            <a:ext cx="763190" cy="2631281"/>
          </a:xfrm>
          <a:prstGeom prst="rect">
            <a:avLst/>
          </a:prstGeom>
          <a:blipFill>
            <a:blip r:embed="rId31" cstate="print"/>
            <a:stretch>
              <a:fillRect/>
            </a:stretch>
          </a:blipFill>
        </p:spPr>
        <p:txBody>
          <a:bodyPr wrap="square" lIns="0" tIns="0" rIns="0" bIns="0" rtlCol="0"/>
          <a:lstStyle/>
          <a:p>
            <a:endParaRPr/>
          </a:p>
        </p:txBody>
      </p:sp>
      <p:sp>
        <p:nvSpPr>
          <p:cNvPr id="98" name="object 98"/>
          <p:cNvSpPr txBox="1"/>
          <p:nvPr/>
        </p:nvSpPr>
        <p:spPr>
          <a:xfrm>
            <a:off x="9007983" y="2187513"/>
            <a:ext cx="1317784" cy="702115"/>
          </a:xfrm>
          <a:prstGeom prst="rect">
            <a:avLst/>
          </a:prstGeom>
        </p:spPr>
        <p:txBody>
          <a:bodyPr vert="horz" wrap="square" lIns="0" tIns="9525" rIns="0" bIns="0" rtlCol="0">
            <a:spAutoFit/>
          </a:bodyPr>
          <a:lstStyle/>
          <a:p>
            <a:pPr marL="9525" marR="3810">
              <a:spcBef>
                <a:spcPts val="75"/>
              </a:spcBef>
            </a:pPr>
            <a:r>
              <a:rPr sz="900" b="1" spc="-4" dirty="0">
                <a:solidFill>
                  <a:srgbClr val="FFC000"/>
                </a:solidFill>
                <a:latin typeface="Times New Roman"/>
                <a:cs typeface="Times New Roman"/>
              </a:rPr>
              <a:t>Intelektual, Ilmuwan,</a:t>
            </a:r>
            <a:r>
              <a:rPr sz="900" b="1" spc="-30" dirty="0">
                <a:solidFill>
                  <a:srgbClr val="FFC000"/>
                </a:solidFill>
                <a:latin typeface="Times New Roman"/>
                <a:cs typeface="Times New Roman"/>
              </a:rPr>
              <a:t> </a:t>
            </a:r>
            <a:r>
              <a:rPr sz="900" b="1" spc="-4" dirty="0">
                <a:solidFill>
                  <a:srgbClr val="FFC000"/>
                </a:solidFill>
                <a:latin typeface="Times New Roman"/>
                <a:cs typeface="Times New Roman"/>
              </a:rPr>
              <a:t>atau  Profesional </a:t>
            </a:r>
            <a:r>
              <a:rPr sz="900" b="1" dirty="0">
                <a:solidFill>
                  <a:srgbClr val="FFC000"/>
                </a:solidFill>
                <a:latin typeface="Times New Roman"/>
                <a:cs typeface="Times New Roman"/>
              </a:rPr>
              <a:t>yang </a:t>
            </a:r>
            <a:r>
              <a:rPr sz="900" b="1" spc="-4" dirty="0">
                <a:solidFill>
                  <a:srgbClr val="FFC000"/>
                </a:solidFill>
                <a:latin typeface="Times New Roman"/>
                <a:cs typeface="Times New Roman"/>
              </a:rPr>
              <a:t>beriman  </a:t>
            </a:r>
            <a:r>
              <a:rPr sz="900" b="1" dirty="0">
                <a:solidFill>
                  <a:srgbClr val="FFC000"/>
                </a:solidFill>
                <a:latin typeface="Times New Roman"/>
                <a:cs typeface="Times New Roman"/>
              </a:rPr>
              <a:t>bertaqwa, berakhlaq  </a:t>
            </a:r>
            <a:r>
              <a:rPr sz="900" b="1" spc="-4" dirty="0">
                <a:solidFill>
                  <a:srgbClr val="FFC000"/>
                </a:solidFill>
                <a:latin typeface="Times New Roman"/>
                <a:cs typeface="Times New Roman"/>
              </a:rPr>
              <a:t>mulia, berbudaya, kreatif,  Berkarakter</a:t>
            </a:r>
            <a:r>
              <a:rPr sz="900" b="1" spc="-15" dirty="0">
                <a:solidFill>
                  <a:srgbClr val="FFC000"/>
                </a:solidFill>
                <a:latin typeface="Times New Roman"/>
                <a:cs typeface="Times New Roman"/>
              </a:rPr>
              <a:t> </a:t>
            </a:r>
            <a:r>
              <a:rPr sz="900" b="1" dirty="0">
                <a:solidFill>
                  <a:srgbClr val="FFC000"/>
                </a:solidFill>
                <a:latin typeface="Times New Roman"/>
                <a:cs typeface="Times New Roman"/>
              </a:rPr>
              <a:t>tangguh</a:t>
            </a:r>
            <a:endParaRPr sz="900">
              <a:latin typeface="Times New Roman"/>
              <a:cs typeface="Times New Roman"/>
            </a:endParaRPr>
          </a:p>
        </p:txBody>
      </p:sp>
      <p:sp>
        <p:nvSpPr>
          <p:cNvPr id="99" name="object 99"/>
          <p:cNvSpPr/>
          <p:nvPr/>
        </p:nvSpPr>
        <p:spPr>
          <a:xfrm>
            <a:off x="7535515" y="1335882"/>
            <a:ext cx="954881" cy="3376613"/>
          </a:xfrm>
          <a:prstGeom prst="rect">
            <a:avLst/>
          </a:prstGeom>
          <a:blipFill>
            <a:blip r:embed="rId32" cstate="print"/>
            <a:stretch>
              <a:fillRect/>
            </a:stretch>
          </a:blipFill>
        </p:spPr>
        <p:txBody>
          <a:bodyPr wrap="square" lIns="0" tIns="0" rIns="0" bIns="0" rtlCol="0"/>
          <a:lstStyle/>
          <a:p>
            <a:endParaRPr/>
          </a:p>
        </p:txBody>
      </p:sp>
      <p:sp>
        <p:nvSpPr>
          <p:cNvPr id="100" name="object 100"/>
          <p:cNvSpPr/>
          <p:nvPr/>
        </p:nvSpPr>
        <p:spPr>
          <a:xfrm>
            <a:off x="1524000" y="892969"/>
            <a:ext cx="4427220" cy="323850"/>
          </a:xfrm>
          <a:custGeom>
            <a:avLst/>
            <a:gdLst/>
            <a:ahLst/>
            <a:cxnLst/>
            <a:rect l="l" t="t" r="r" b="b"/>
            <a:pathLst>
              <a:path w="5902960" h="431800">
                <a:moveTo>
                  <a:pt x="0" y="431800"/>
                </a:moveTo>
                <a:lnTo>
                  <a:pt x="5902388" y="431800"/>
                </a:lnTo>
                <a:lnTo>
                  <a:pt x="5902388" y="0"/>
                </a:lnTo>
                <a:lnTo>
                  <a:pt x="0" y="0"/>
                </a:lnTo>
                <a:lnTo>
                  <a:pt x="0" y="431800"/>
                </a:lnTo>
                <a:close/>
              </a:path>
            </a:pathLst>
          </a:custGeom>
          <a:solidFill>
            <a:srgbClr val="FF0000"/>
          </a:solidFill>
        </p:spPr>
        <p:txBody>
          <a:bodyPr wrap="square" lIns="0" tIns="0" rIns="0" bIns="0" rtlCol="0"/>
          <a:lstStyle/>
          <a:p>
            <a:endParaRPr/>
          </a:p>
        </p:txBody>
      </p:sp>
      <p:sp>
        <p:nvSpPr>
          <p:cNvPr id="101" name="object 101"/>
          <p:cNvSpPr/>
          <p:nvPr/>
        </p:nvSpPr>
        <p:spPr>
          <a:xfrm>
            <a:off x="1524001" y="857251"/>
            <a:ext cx="4301109" cy="417195"/>
          </a:xfrm>
          <a:prstGeom prst="rect">
            <a:avLst/>
          </a:prstGeom>
          <a:blipFill>
            <a:blip r:embed="rId33" cstate="print"/>
            <a:stretch>
              <a:fillRect/>
            </a:stretch>
          </a:blipFill>
        </p:spPr>
        <p:txBody>
          <a:bodyPr wrap="square" lIns="0" tIns="0" rIns="0" bIns="0" rtlCol="0"/>
          <a:lstStyle/>
          <a:p>
            <a:endParaRPr/>
          </a:p>
        </p:txBody>
      </p:sp>
      <p:sp>
        <p:nvSpPr>
          <p:cNvPr id="102" name="object 102"/>
          <p:cNvSpPr txBox="1">
            <a:spLocks noGrp="1"/>
          </p:cNvSpPr>
          <p:nvPr>
            <p:ph type="title"/>
          </p:nvPr>
        </p:nvSpPr>
        <p:spPr>
          <a:xfrm>
            <a:off x="1496644" y="859957"/>
            <a:ext cx="4098608" cy="425116"/>
          </a:xfrm>
          <a:prstGeom prst="rect">
            <a:avLst/>
          </a:prstGeom>
        </p:spPr>
        <p:txBody>
          <a:bodyPr vert="horz" wrap="square" lIns="0" tIns="9525" rIns="0" bIns="0" rtlCol="0" anchor="ctr">
            <a:spAutoFit/>
          </a:bodyPr>
          <a:lstStyle/>
          <a:p>
            <a:pPr marL="9525">
              <a:spcBef>
                <a:spcPts val="75"/>
              </a:spcBef>
            </a:pPr>
            <a:r>
              <a:rPr sz="2700" b="1" spc="-4" dirty="0">
                <a:solidFill>
                  <a:srgbClr val="FFFFFF"/>
                </a:solidFill>
                <a:latin typeface="Century Gothic"/>
                <a:cs typeface="Century Gothic"/>
              </a:rPr>
              <a:t>Sistem Pendidikan</a:t>
            </a:r>
            <a:r>
              <a:rPr sz="2700" b="1" spc="-71" dirty="0">
                <a:solidFill>
                  <a:srgbClr val="FFFFFF"/>
                </a:solidFill>
                <a:latin typeface="Century Gothic"/>
                <a:cs typeface="Century Gothic"/>
              </a:rPr>
              <a:t> </a:t>
            </a:r>
            <a:r>
              <a:rPr sz="2700" b="1" dirty="0">
                <a:solidFill>
                  <a:srgbClr val="FFFFFF"/>
                </a:solidFill>
                <a:latin typeface="Century Gothic"/>
                <a:cs typeface="Century Gothic"/>
              </a:rPr>
              <a:t>Tinggi</a:t>
            </a:r>
            <a:endParaRPr sz="2700">
              <a:latin typeface="Century Gothic"/>
              <a:cs typeface="Century Gothic"/>
            </a:endParaRPr>
          </a:p>
        </p:txBody>
      </p:sp>
      <p:sp>
        <p:nvSpPr>
          <p:cNvPr id="103" name="object 103"/>
          <p:cNvSpPr/>
          <p:nvPr/>
        </p:nvSpPr>
        <p:spPr>
          <a:xfrm>
            <a:off x="9008316" y="1326404"/>
            <a:ext cx="1416844" cy="902494"/>
          </a:xfrm>
          <a:prstGeom prst="rect">
            <a:avLst/>
          </a:prstGeom>
          <a:blipFill>
            <a:blip r:embed="rId34" cstate="print"/>
            <a:stretch>
              <a:fillRect/>
            </a:stretch>
          </a:blipFill>
        </p:spPr>
        <p:txBody>
          <a:bodyPr wrap="square" lIns="0" tIns="0" rIns="0" bIns="0" rtlCol="0"/>
          <a:lstStyle/>
          <a:p>
            <a:endParaRPr/>
          </a:p>
        </p:txBody>
      </p:sp>
      <p:sp>
        <p:nvSpPr>
          <p:cNvPr id="104" name="object 104"/>
          <p:cNvSpPr/>
          <p:nvPr/>
        </p:nvSpPr>
        <p:spPr>
          <a:xfrm>
            <a:off x="9024938" y="2962227"/>
            <a:ext cx="1390650" cy="898922"/>
          </a:xfrm>
          <a:prstGeom prst="rect">
            <a:avLst/>
          </a:prstGeom>
          <a:blipFill>
            <a:blip r:embed="rId35" cstate="print"/>
            <a:stretch>
              <a:fillRect/>
            </a:stretch>
          </a:blipFill>
        </p:spPr>
        <p:txBody>
          <a:bodyPr wrap="square" lIns="0" tIns="0" rIns="0" bIns="0" rtlCol="0"/>
          <a:lstStyle/>
          <a:p>
            <a:endParaRPr/>
          </a:p>
        </p:txBody>
      </p:sp>
      <p:sp>
        <p:nvSpPr>
          <p:cNvPr id="105" name="object 105"/>
          <p:cNvSpPr/>
          <p:nvPr/>
        </p:nvSpPr>
        <p:spPr>
          <a:xfrm>
            <a:off x="9024938" y="3002795"/>
            <a:ext cx="1395413" cy="878681"/>
          </a:xfrm>
          <a:custGeom>
            <a:avLst/>
            <a:gdLst/>
            <a:ahLst/>
            <a:cxnLst/>
            <a:rect l="l" t="t" r="r" b="b"/>
            <a:pathLst>
              <a:path w="1860550" h="1171575">
                <a:moveTo>
                  <a:pt x="0" y="1171524"/>
                </a:moveTo>
                <a:lnTo>
                  <a:pt x="1860550" y="1171524"/>
                </a:lnTo>
                <a:lnTo>
                  <a:pt x="1860550" y="0"/>
                </a:lnTo>
                <a:lnTo>
                  <a:pt x="0" y="0"/>
                </a:lnTo>
                <a:lnTo>
                  <a:pt x="0" y="1171524"/>
                </a:lnTo>
                <a:close/>
              </a:path>
            </a:pathLst>
          </a:custGeom>
          <a:ln w="28575">
            <a:solidFill>
              <a:srgbClr val="000000"/>
            </a:solidFill>
          </a:ln>
        </p:spPr>
        <p:txBody>
          <a:bodyPr wrap="square" lIns="0" tIns="0" rIns="0" bIns="0" rtlCol="0"/>
          <a:lstStyle/>
          <a:p>
            <a:endParaRPr/>
          </a:p>
        </p:txBody>
      </p:sp>
      <p:sp>
        <p:nvSpPr>
          <p:cNvPr id="106" name="object 106"/>
          <p:cNvSpPr txBox="1"/>
          <p:nvPr/>
        </p:nvSpPr>
        <p:spPr>
          <a:xfrm>
            <a:off x="8977122" y="3875056"/>
            <a:ext cx="1170146" cy="425116"/>
          </a:xfrm>
          <a:prstGeom prst="rect">
            <a:avLst/>
          </a:prstGeom>
        </p:spPr>
        <p:txBody>
          <a:bodyPr vert="horz" wrap="square" lIns="0" tIns="9525" rIns="0" bIns="0" rtlCol="0">
            <a:spAutoFit/>
          </a:bodyPr>
          <a:lstStyle/>
          <a:p>
            <a:pPr marL="9525" marR="3810">
              <a:spcBef>
                <a:spcPts val="75"/>
              </a:spcBef>
            </a:pPr>
            <a:r>
              <a:rPr sz="900" b="1" spc="-4" dirty="0">
                <a:latin typeface="Times New Roman"/>
                <a:cs typeface="Times New Roman"/>
              </a:rPr>
              <a:t>Karya Penelitian untuk  Kemaslahatan bangsa,  negara, dan</a:t>
            </a:r>
            <a:r>
              <a:rPr sz="900" b="1" spc="-26" dirty="0">
                <a:latin typeface="Times New Roman"/>
                <a:cs typeface="Times New Roman"/>
              </a:rPr>
              <a:t> </a:t>
            </a:r>
            <a:r>
              <a:rPr sz="900" b="1" spc="-4" dirty="0">
                <a:latin typeface="Times New Roman"/>
                <a:cs typeface="Times New Roman"/>
              </a:rPr>
              <a:t>manusia</a:t>
            </a:r>
            <a:endParaRPr sz="900">
              <a:latin typeface="Times New Roman"/>
              <a:cs typeface="Times New Roman"/>
            </a:endParaRPr>
          </a:p>
        </p:txBody>
      </p:sp>
      <p:sp>
        <p:nvSpPr>
          <p:cNvPr id="107" name="object 107"/>
          <p:cNvSpPr/>
          <p:nvPr/>
        </p:nvSpPr>
        <p:spPr>
          <a:xfrm>
            <a:off x="8322566" y="2138553"/>
            <a:ext cx="397763" cy="848106"/>
          </a:xfrm>
          <a:prstGeom prst="rect">
            <a:avLst/>
          </a:prstGeom>
          <a:blipFill>
            <a:blip r:embed="rId36" cstate="print"/>
            <a:stretch>
              <a:fillRect/>
            </a:stretch>
          </a:blipFill>
        </p:spPr>
        <p:txBody>
          <a:bodyPr wrap="square" lIns="0" tIns="0" rIns="0" bIns="0" rtlCol="0"/>
          <a:lstStyle/>
          <a:p>
            <a:endParaRPr/>
          </a:p>
        </p:txBody>
      </p:sp>
      <p:sp>
        <p:nvSpPr>
          <p:cNvPr id="108" name="object 108"/>
          <p:cNvSpPr/>
          <p:nvPr/>
        </p:nvSpPr>
        <p:spPr>
          <a:xfrm>
            <a:off x="8320088" y="2131219"/>
            <a:ext cx="365760" cy="819150"/>
          </a:xfrm>
          <a:custGeom>
            <a:avLst/>
            <a:gdLst/>
            <a:ahLst/>
            <a:cxnLst/>
            <a:rect l="l" t="t" r="r" b="b"/>
            <a:pathLst>
              <a:path w="487679" h="1092200">
                <a:moveTo>
                  <a:pt x="194309" y="0"/>
                </a:moveTo>
                <a:lnTo>
                  <a:pt x="194309" y="274574"/>
                </a:lnTo>
                <a:lnTo>
                  <a:pt x="0" y="274574"/>
                </a:lnTo>
                <a:lnTo>
                  <a:pt x="0" y="817372"/>
                </a:lnTo>
                <a:lnTo>
                  <a:pt x="194309" y="817372"/>
                </a:lnTo>
                <a:lnTo>
                  <a:pt x="194309" y="1092200"/>
                </a:lnTo>
                <a:lnTo>
                  <a:pt x="487425" y="546100"/>
                </a:lnTo>
                <a:lnTo>
                  <a:pt x="194309" y="0"/>
                </a:lnTo>
                <a:close/>
              </a:path>
            </a:pathLst>
          </a:custGeom>
          <a:solidFill>
            <a:srgbClr val="FF7B80"/>
          </a:solidFill>
        </p:spPr>
        <p:txBody>
          <a:bodyPr wrap="square" lIns="0" tIns="0" rIns="0" bIns="0" rtlCol="0"/>
          <a:lstStyle/>
          <a:p>
            <a:endParaRPr/>
          </a:p>
        </p:txBody>
      </p:sp>
      <p:sp>
        <p:nvSpPr>
          <p:cNvPr id="109" name="object 109"/>
          <p:cNvSpPr/>
          <p:nvPr/>
        </p:nvSpPr>
        <p:spPr>
          <a:xfrm>
            <a:off x="8320088" y="2131219"/>
            <a:ext cx="365760" cy="819150"/>
          </a:xfrm>
          <a:custGeom>
            <a:avLst/>
            <a:gdLst/>
            <a:ahLst/>
            <a:cxnLst/>
            <a:rect l="l" t="t" r="r" b="b"/>
            <a:pathLst>
              <a:path w="487679" h="1092200">
                <a:moveTo>
                  <a:pt x="194309" y="0"/>
                </a:moveTo>
                <a:lnTo>
                  <a:pt x="194309" y="274574"/>
                </a:lnTo>
                <a:lnTo>
                  <a:pt x="0" y="274574"/>
                </a:lnTo>
                <a:lnTo>
                  <a:pt x="0" y="817372"/>
                </a:lnTo>
                <a:lnTo>
                  <a:pt x="194309" y="817372"/>
                </a:lnTo>
                <a:lnTo>
                  <a:pt x="194309" y="1092200"/>
                </a:lnTo>
                <a:lnTo>
                  <a:pt x="487425" y="546100"/>
                </a:lnTo>
                <a:lnTo>
                  <a:pt x="194309" y="0"/>
                </a:lnTo>
                <a:close/>
              </a:path>
            </a:pathLst>
          </a:custGeom>
          <a:ln w="12699">
            <a:solidFill>
              <a:srgbClr val="FF0000"/>
            </a:solidFill>
          </a:ln>
        </p:spPr>
        <p:txBody>
          <a:bodyPr wrap="square" lIns="0" tIns="0" rIns="0" bIns="0" rtlCol="0"/>
          <a:lstStyle/>
          <a:p>
            <a:endParaRPr/>
          </a:p>
        </p:txBody>
      </p:sp>
      <p:sp>
        <p:nvSpPr>
          <p:cNvPr id="110" name="object 110"/>
          <p:cNvSpPr/>
          <p:nvPr/>
        </p:nvSpPr>
        <p:spPr>
          <a:xfrm>
            <a:off x="8282558" y="2339721"/>
            <a:ext cx="59436" cy="440054"/>
          </a:xfrm>
          <a:prstGeom prst="rect">
            <a:avLst/>
          </a:prstGeom>
          <a:blipFill>
            <a:blip r:embed="rId37" cstate="print"/>
            <a:stretch>
              <a:fillRect/>
            </a:stretch>
          </a:blipFill>
        </p:spPr>
        <p:txBody>
          <a:bodyPr wrap="square" lIns="0" tIns="0" rIns="0" bIns="0" rtlCol="0"/>
          <a:lstStyle/>
          <a:p>
            <a:endParaRPr/>
          </a:p>
        </p:txBody>
      </p:sp>
      <p:sp>
        <p:nvSpPr>
          <p:cNvPr id="111" name="object 111"/>
          <p:cNvSpPr/>
          <p:nvPr/>
        </p:nvSpPr>
        <p:spPr>
          <a:xfrm>
            <a:off x="8255127" y="2332406"/>
            <a:ext cx="56627" cy="447370"/>
          </a:xfrm>
          <a:prstGeom prst="rect">
            <a:avLst/>
          </a:prstGeom>
          <a:blipFill>
            <a:blip r:embed="rId38" cstate="print"/>
            <a:stretch>
              <a:fillRect/>
            </a:stretch>
          </a:blipFill>
        </p:spPr>
        <p:txBody>
          <a:bodyPr wrap="square" lIns="0" tIns="0" rIns="0" bIns="0" rtlCol="0"/>
          <a:lstStyle/>
          <a:p>
            <a:endParaRPr/>
          </a:p>
        </p:txBody>
      </p:sp>
      <p:sp>
        <p:nvSpPr>
          <p:cNvPr id="112" name="object 112"/>
          <p:cNvSpPr/>
          <p:nvPr/>
        </p:nvSpPr>
        <p:spPr>
          <a:xfrm>
            <a:off x="8252271" y="2337168"/>
            <a:ext cx="13335" cy="407194"/>
          </a:xfrm>
          <a:custGeom>
            <a:avLst/>
            <a:gdLst/>
            <a:ahLst/>
            <a:cxnLst/>
            <a:rect l="l" t="t" r="r" b="b"/>
            <a:pathLst>
              <a:path w="17779" h="542925">
                <a:moveTo>
                  <a:pt x="0" y="542899"/>
                </a:moveTo>
                <a:lnTo>
                  <a:pt x="17461" y="542899"/>
                </a:lnTo>
                <a:lnTo>
                  <a:pt x="17461" y="0"/>
                </a:lnTo>
                <a:lnTo>
                  <a:pt x="0" y="0"/>
                </a:lnTo>
                <a:lnTo>
                  <a:pt x="0" y="542899"/>
                </a:lnTo>
                <a:close/>
              </a:path>
            </a:pathLst>
          </a:custGeom>
          <a:solidFill>
            <a:srgbClr val="FF7B80"/>
          </a:solidFill>
        </p:spPr>
        <p:txBody>
          <a:bodyPr wrap="square" lIns="0" tIns="0" rIns="0" bIns="0" rtlCol="0"/>
          <a:lstStyle/>
          <a:p>
            <a:endParaRPr/>
          </a:p>
        </p:txBody>
      </p:sp>
      <p:sp>
        <p:nvSpPr>
          <p:cNvPr id="113" name="object 113"/>
          <p:cNvSpPr/>
          <p:nvPr/>
        </p:nvSpPr>
        <p:spPr>
          <a:xfrm>
            <a:off x="8247507" y="2332407"/>
            <a:ext cx="22860" cy="416719"/>
          </a:xfrm>
          <a:custGeom>
            <a:avLst/>
            <a:gdLst/>
            <a:ahLst/>
            <a:cxnLst/>
            <a:rect l="l" t="t" r="r" b="b"/>
            <a:pathLst>
              <a:path w="30479" h="555625">
                <a:moveTo>
                  <a:pt x="0" y="555599"/>
                </a:moveTo>
                <a:lnTo>
                  <a:pt x="30161" y="555599"/>
                </a:lnTo>
                <a:lnTo>
                  <a:pt x="30161" y="0"/>
                </a:lnTo>
                <a:lnTo>
                  <a:pt x="0" y="0"/>
                </a:lnTo>
                <a:lnTo>
                  <a:pt x="0" y="555599"/>
                </a:lnTo>
                <a:close/>
              </a:path>
            </a:pathLst>
          </a:custGeom>
          <a:solidFill>
            <a:srgbClr val="FF0000"/>
          </a:solidFill>
        </p:spPr>
        <p:txBody>
          <a:bodyPr wrap="square" lIns="0" tIns="0" rIns="0" bIns="0" rtlCol="0"/>
          <a:lstStyle/>
          <a:p>
            <a:endParaRPr/>
          </a:p>
        </p:txBody>
      </p:sp>
      <p:sp>
        <p:nvSpPr>
          <p:cNvPr id="114" name="object 114"/>
          <p:cNvSpPr/>
          <p:nvPr/>
        </p:nvSpPr>
        <p:spPr>
          <a:xfrm>
            <a:off x="9035701" y="4439841"/>
            <a:ext cx="1385888" cy="877490"/>
          </a:xfrm>
          <a:prstGeom prst="rect">
            <a:avLst/>
          </a:prstGeom>
          <a:blipFill>
            <a:blip r:embed="rId39" cstate="print"/>
            <a:stretch>
              <a:fillRect/>
            </a:stretch>
          </a:blipFill>
        </p:spPr>
        <p:txBody>
          <a:bodyPr wrap="square" lIns="0" tIns="0" rIns="0" bIns="0" rtlCol="0"/>
          <a:lstStyle/>
          <a:p>
            <a:endParaRPr/>
          </a:p>
        </p:txBody>
      </p:sp>
      <p:sp>
        <p:nvSpPr>
          <p:cNvPr id="115" name="object 115"/>
          <p:cNvSpPr/>
          <p:nvPr/>
        </p:nvSpPr>
        <p:spPr>
          <a:xfrm>
            <a:off x="9014270" y="4431507"/>
            <a:ext cx="1395413" cy="881063"/>
          </a:xfrm>
          <a:custGeom>
            <a:avLst/>
            <a:gdLst/>
            <a:ahLst/>
            <a:cxnLst/>
            <a:rect l="l" t="t" r="r" b="b"/>
            <a:pathLst>
              <a:path w="1860550" h="1174750">
                <a:moveTo>
                  <a:pt x="0" y="1174750"/>
                </a:moveTo>
                <a:lnTo>
                  <a:pt x="1860550" y="1174750"/>
                </a:lnTo>
                <a:lnTo>
                  <a:pt x="1860550" y="0"/>
                </a:lnTo>
                <a:lnTo>
                  <a:pt x="0" y="0"/>
                </a:lnTo>
                <a:lnTo>
                  <a:pt x="0" y="1174750"/>
                </a:lnTo>
                <a:close/>
              </a:path>
            </a:pathLst>
          </a:custGeom>
          <a:ln w="28575">
            <a:solidFill>
              <a:srgbClr val="000000"/>
            </a:solidFill>
          </a:ln>
        </p:spPr>
        <p:txBody>
          <a:bodyPr wrap="square" lIns="0" tIns="0" rIns="0" bIns="0" rtlCol="0"/>
          <a:lstStyle/>
          <a:p>
            <a:endParaRPr/>
          </a:p>
        </p:txBody>
      </p:sp>
      <p:sp>
        <p:nvSpPr>
          <p:cNvPr id="116" name="object 116"/>
          <p:cNvSpPr txBox="1"/>
          <p:nvPr/>
        </p:nvSpPr>
        <p:spPr>
          <a:xfrm>
            <a:off x="9007983" y="5285081"/>
            <a:ext cx="1003935" cy="286617"/>
          </a:xfrm>
          <a:prstGeom prst="rect">
            <a:avLst/>
          </a:prstGeom>
        </p:spPr>
        <p:txBody>
          <a:bodyPr vert="horz" wrap="square" lIns="0" tIns="9525" rIns="0" bIns="0" rtlCol="0">
            <a:spAutoFit/>
          </a:bodyPr>
          <a:lstStyle/>
          <a:p>
            <a:pPr marL="9525" marR="3810">
              <a:spcBef>
                <a:spcPts val="75"/>
              </a:spcBef>
            </a:pPr>
            <a:r>
              <a:rPr sz="900" b="1" spc="-4" dirty="0">
                <a:latin typeface="Times New Roman"/>
                <a:cs typeface="Times New Roman"/>
              </a:rPr>
              <a:t>Pengabdian</a:t>
            </a:r>
            <a:r>
              <a:rPr sz="900" b="1" spc="-53" dirty="0">
                <a:latin typeface="Times New Roman"/>
                <a:cs typeface="Times New Roman"/>
              </a:rPr>
              <a:t> </a:t>
            </a:r>
            <a:r>
              <a:rPr sz="900" b="1" spc="-4" dirty="0">
                <a:latin typeface="Times New Roman"/>
                <a:cs typeface="Times New Roman"/>
              </a:rPr>
              <a:t>Kepada  Masyarakat</a:t>
            </a:r>
            <a:endParaRPr sz="900">
              <a:latin typeface="Times New Roman"/>
              <a:cs typeface="Times New Roman"/>
            </a:endParaRPr>
          </a:p>
        </p:txBody>
      </p:sp>
      <p:sp>
        <p:nvSpPr>
          <p:cNvPr id="117" name="object 117"/>
          <p:cNvSpPr txBox="1"/>
          <p:nvPr/>
        </p:nvSpPr>
        <p:spPr>
          <a:xfrm>
            <a:off x="9241823" y="918401"/>
            <a:ext cx="869633" cy="217367"/>
          </a:xfrm>
          <a:prstGeom prst="rect">
            <a:avLst/>
          </a:prstGeom>
        </p:spPr>
        <p:txBody>
          <a:bodyPr vert="horz" wrap="square" lIns="0" tIns="9525" rIns="0" bIns="0" rtlCol="0">
            <a:spAutoFit/>
          </a:bodyPr>
          <a:lstStyle/>
          <a:p>
            <a:pPr marL="9525">
              <a:spcBef>
                <a:spcPts val="75"/>
              </a:spcBef>
            </a:pPr>
            <a:r>
              <a:rPr sz="1350" b="1" spc="-15" dirty="0">
                <a:latin typeface="Calibri"/>
                <a:cs typeface="Calibri"/>
              </a:rPr>
              <a:t>Tujuan</a:t>
            </a:r>
            <a:r>
              <a:rPr sz="1350" b="1" spc="-64" dirty="0">
                <a:latin typeface="Calibri"/>
                <a:cs typeface="Calibri"/>
              </a:rPr>
              <a:t> </a:t>
            </a:r>
            <a:r>
              <a:rPr sz="1350" b="1" spc="-4" dirty="0">
                <a:latin typeface="Calibri"/>
                <a:cs typeface="Calibri"/>
              </a:rPr>
              <a:t>Dikti</a:t>
            </a:r>
            <a:endParaRPr sz="1350">
              <a:latin typeface="Calibri"/>
              <a:cs typeface="Calibri"/>
            </a:endParaRPr>
          </a:p>
        </p:txBody>
      </p:sp>
      <p:sp>
        <p:nvSpPr>
          <p:cNvPr id="118" name="object 118"/>
          <p:cNvSpPr txBox="1"/>
          <p:nvPr/>
        </p:nvSpPr>
        <p:spPr>
          <a:xfrm>
            <a:off x="6557963" y="1358552"/>
            <a:ext cx="654844" cy="2133341"/>
          </a:xfrm>
          <a:prstGeom prst="rect">
            <a:avLst/>
          </a:prstGeom>
          <a:solidFill>
            <a:srgbClr val="000000"/>
          </a:solidFill>
        </p:spPr>
        <p:txBody>
          <a:bodyPr vert="horz" wrap="square" lIns="0" tIns="0" rIns="0" bIns="0" rtlCol="0">
            <a:spAutoFit/>
          </a:bodyPr>
          <a:lstStyle/>
          <a:p>
            <a:pPr>
              <a:lnSpc>
                <a:spcPct val="100000"/>
              </a:lnSpc>
            </a:pPr>
            <a:endParaRPr sz="825">
              <a:latin typeface="Times New Roman"/>
              <a:cs typeface="Times New Roman"/>
            </a:endParaRPr>
          </a:p>
          <a:p>
            <a:pPr>
              <a:spcBef>
                <a:spcPts val="19"/>
              </a:spcBef>
            </a:pPr>
            <a:endParaRPr sz="938">
              <a:latin typeface="Times New Roman"/>
              <a:cs typeface="Times New Roman"/>
            </a:endParaRPr>
          </a:p>
          <a:p>
            <a:pPr marL="69056" marR="144780">
              <a:spcBef>
                <a:spcPts val="4"/>
              </a:spcBef>
            </a:pPr>
            <a:r>
              <a:rPr sz="750" dirty="0">
                <a:solidFill>
                  <a:srgbClr val="FFFFFF"/>
                </a:solidFill>
                <a:latin typeface="Arial"/>
                <a:cs typeface="Arial"/>
              </a:rPr>
              <a:t>Permen  </a:t>
            </a:r>
            <a:r>
              <a:rPr sz="750" spc="-4" dirty="0">
                <a:solidFill>
                  <a:srgbClr val="FFFFFF"/>
                </a:solidFill>
                <a:latin typeface="Arial"/>
                <a:cs typeface="Arial"/>
              </a:rPr>
              <a:t>R</a:t>
            </a:r>
            <a:r>
              <a:rPr sz="750" spc="-8" dirty="0">
                <a:solidFill>
                  <a:srgbClr val="FFFFFF"/>
                </a:solidFill>
                <a:latin typeface="Arial"/>
                <a:cs typeface="Arial"/>
              </a:rPr>
              <a:t>i</a:t>
            </a:r>
            <a:r>
              <a:rPr sz="750" dirty="0">
                <a:solidFill>
                  <a:srgbClr val="FFFFFF"/>
                </a:solidFill>
                <a:latin typeface="Arial"/>
                <a:cs typeface="Arial"/>
              </a:rPr>
              <a:t>s</a:t>
            </a:r>
            <a:r>
              <a:rPr sz="750" spc="-4" dirty="0">
                <a:solidFill>
                  <a:srgbClr val="FFFFFF"/>
                </a:solidFill>
                <a:latin typeface="Arial"/>
                <a:cs typeface="Arial"/>
              </a:rPr>
              <a:t>te</a:t>
            </a:r>
            <a:r>
              <a:rPr sz="750" spc="4" dirty="0">
                <a:solidFill>
                  <a:srgbClr val="FFFFFF"/>
                </a:solidFill>
                <a:latin typeface="Arial"/>
                <a:cs typeface="Arial"/>
              </a:rPr>
              <a:t>k</a:t>
            </a:r>
            <a:r>
              <a:rPr sz="750" spc="-4" dirty="0">
                <a:solidFill>
                  <a:srgbClr val="FFFFFF"/>
                </a:solidFill>
                <a:latin typeface="Arial"/>
                <a:cs typeface="Arial"/>
              </a:rPr>
              <a:t>d</a:t>
            </a:r>
            <a:r>
              <a:rPr sz="750" spc="-11" dirty="0">
                <a:solidFill>
                  <a:srgbClr val="FFFFFF"/>
                </a:solidFill>
                <a:latin typeface="Arial"/>
                <a:cs typeface="Arial"/>
              </a:rPr>
              <a:t>i</a:t>
            </a:r>
            <a:r>
              <a:rPr sz="750" spc="8" dirty="0">
                <a:solidFill>
                  <a:srgbClr val="FFFFFF"/>
                </a:solidFill>
                <a:latin typeface="Arial"/>
                <a:cs typeface="Arial"/>
              </a:rPr>
              <a:t>k</a:t>
            </a:r>
            <a:r>
              <a:rPr sz="750" spc="-4" dirty="0">
                <a:solidFill>
                  <a:srgbClr val="FFFFFF"/>
                </a:solidFill>
                <a:latin typeface="Arial"/>
                <a:cs typeface="Arial"/>
              </a:rPr>
              <a:t>ti</a:t>
            </a:r>
            <a:endParaRPr sz="750">
              <a:latin typeface="Arial"/>
              <a:cs typeface="Arial"/>
            </a:endParaRPr>
          </a:p>
          <a:p>
            <a:pPr>
              <a:spcBef>
                <a:spcPts val="38"/>
              </a:spcBef>
            </a:pPr>
            <a:endParaRPr sz="750">
              <a:latin typeface="Times New Roman"/>
              <a:cs typeface="Times New Roman"/>
            </a:endParaRPr>
          </a:p>
          <a:p>
            <a:pPr marL="69056">
              <a:lnSpc>
                <a:spcPts val="889"/>
              </a:lnSpc>
            </a:pPr>
            <a:r>
              <a:rPr sz="750" dirty="0">
                <a:solidFill>
                  <a:srgbClr val="FFFFFF"/>
                </a:solidFill>
                <a:latin typeface="Arial"/>
                <a:cs typeface="Arial"/>
              </a:rPr>
              <a:t>Nomor:</a:t>
            </a:r>
            <a:endParaRPr sz="750">
              <a:latin typeface="Arial"/>
              <a:cs typeface="Arial"/>
            </a:endParaRPr>
          </a:p>
          <a:p>
            <a:pPr marL="69056">
              <a:lnSpc>
                <a:spcPts val="2149"/>
              </a:lnSpc>
            </a:pPr>
            <a:r>
              <a:rPr spc="-8" dirty="0">
                <a:solidFill>
                  <a:srgbClr val="FFFFFF"/>
                </a:solidFill>
                <a:latin typeface="Arial"/>
                <a:cs typeface="Arial"/>
              </a:rPr>
              <a:t>44</a:t>
            </a:r>
            <a:endParaRPr>
              <a:latin typeface="Arial"/>
              <a:cs typeface="Arial"/>
            </a:endParaRPr>
          </a:p>
          <a:p>
            <a:pPr marL="69056"/>
            <a:r>
              <a:rPr spc="-4" dirty="0">
                <a:solidFill>
                  <a:srgbClr val="FFFFFF"/>
                </a:solidFill>
                <a:latin typeface="Arial"/>
                <a:cs typeface="Arial"/>
              </a:rPr>
              <a:t>Th</a:t>
            </a:r>
            <a:endParaRPr>
              <a:latin typeface="Arial"/>
              <a:cs typeface="Arial"/>
            </a:endParaRPr>
          </a:p>
          <a:p>
            <a:pPr marL="69056">
              <a:spcBef>
                <a:spcPts val="4"/>
              </a:spcBef>
            </a:pPr>
            <a:r>
              <a:rPr sz="1500" dirty="0">
                <a:solidFill>
                  <a:srgbClr val="FFFFFF"/>
                </a:solidFill>
                <a:latin typeface="Arial"/>
                <a:cs typeface="Arial"/>
              </a:rPr>
              <a:t>2015</a:t>
            </a:r>
            <a:endParaRPr sz="1500">
              <a:latin typeface="Arial"/>
              <a:cs typeface="Arial"/>
            </a:endParaRPr>
          </a:p>
          <a:p>
            <a:pPr marL="69056" marR="102870">
              <a:lnSpc>
                <a:spcPct val="99700"/>
              </a:lnSpc>
              <a:spcBef>
                <a:spcPts val="26"/>
              </a:spcBef>
            </a:pPr>
            <a:r>
              <a:rPr sz="750" spc="-4" dirty="0">
                <a:solidFill>
                  <a:srgbClr val="FFFFFF"/>
                </a:solidFill>
                <a:latin typeface="Arial"/>
                <a:cs typeface="Arial"/>
              </a:rPr>
              <a:t>Standar  Nasional  </a:t>
            </a:r>
            <a:r>
              <a:rPr sz="750" spc="-8" dirty="0">
                <a:solidFill>
                  <a:srgbClr val="FFFFFF"/>
                </a:solidFill>
                <a:latin typeface="Arial"/>
                <a:cs typeface="Arial"/>
              </a:rPr>
              <a:t>P</a:t>
            </a:r>
            <a:r>
              <a:rPr sz="750" spc="-4" dirty="0">
                <a:solidFill>
                  <a:srgbClr val="FFFFFF"/>
                </a:solidFill>
                <a:latin typeface="Arial"/>
                <a:cs typeface="Arial"/>
              </a:rPr>
              <a:t>e</a:t>
            </a:r>
            <a:r>
              <a:rPr sz="750" spc="-8" dirty="0">
                <a:solidFill>
                  <a:srgbClr val="FFFFFF"/>
                </a:solidFill>
                <a:latin typeface="Arial"/>
                <a:cs typeface="Arial"/>
              </a:rPr>
              <a:t>n</a:t>
            </a:r>
            <a:r>
              <a:rPr sz="750" spc="-4" dirty="0">
                <a:solidFill>
                  <a:srgbClr val="FFFFFF"/>
                </a:solidFill>
                <a:latin typeface="Arial"/>
                <a:cs typeface="Arial"/>
              </a:rPr>
              <a:t>d</a:t>
            </a:r>
            <a:r>
              <a:rPr sz="750" spc="-11" dirty="0">
                <a:solidFill>
                  <a:srgbClr val="FFFFFF"/>
                </a:solidFill>
                <a:latin typeface="Arial"/>
                <a:cs typeface="Arial"/>
              </a:rPr>
              <a:t>i</a:t>
            </a:r>
            <a:r>
              <a:rPr sz="750" spc="-4" dirty="0">
                <a:solidFill>
                  <a:srgbClr val="FFFFFF"/>
                </a:solidFill>
                <a:latin typeface="Arial"/>
                <a:cs typeface="Arial"/>
              </a:rPr>
              <a:t>d</a:t>
            </a:r>
            <a:r>
              <a:rPr sz="750" spc="-11" dirty="0">
                <a:solidFill>
                  <a:srgbClr val="FFFFFF"/>
                </a:solidFill>
                <a:latin typeface="Arial"/>
                <a:cs typeface="Arial"/>
              </a:rPr>
              <a:t>i</a:t>
            </a:r>
            <a:r>
              <a:rPr sz="750" spc="8" dirty="0">
                <a:solidFill>
                  <a:srgbClr val="FFFFFF"/>
                </a:solidFill>
                <a:latin typeface="Arial"/>
                <a:cs typeface="Arial"/>
              </a:rPr>
              <a:t>k</a:t>
            </a:r>
            <a:r>
              <a:rPr sz="750" spc="-4" dirty="0">
                <a:solidFill>
                  <a:srgbClr val="FFFFFF"/>
                </a:solidFill>
                <a:latin typeface="Arial"/>
                <a:cs typeface="Arial"/>
              </a:rPr>
              <a:t>an  Tinggi  (</a:t>
            </a:r>
            <a:r>
              <a:rPr sz="1050" spc="-4" dirty="0">
                <a:solidFill>
                  <a:srgbClr val="FFFFFF"/>
                </a:solidFill>
                <a:latin typeface="Arial"/>
                <a:cs typeface="Arial"/>
              </a:rPr>
              <a:t>S</a:t>
            </a:r>
            <a:r>
              <a:rPr sz="1050" spc="-8" dirty="0">
                <a:solidFill>
                  <a:srgbClr val="FFFFFF"/>
                </a:solidFill>
                <a:latin typeface="Arial"/>
                <a:cs typeface="Arial"/>
              </a:rPr>
              <a:t>N</a:t>
            </a:r>
            <a:r>
              <a:rPr sz="1050" dirty="0">
                <a:solidFill>
                  <a:srgbClr val="FFFFFF"/>
                </a:solidFill>
                <a:latin typeface="Arial"/>
                <a:cs typeface="Arial"/>
              </a:rPr>
              <a:t>-P</a:t>
            </a:r>
            <a:r>
              <a:rPr sz="1050" spc="-8" dirty="0">
                <a:solidFill>
                  <a:srgbClr val="FFFFFF"/>
                </a:solidFill>
                <a:latin typeface="Arial"/>
                <a:cs typeface="Arial"/>
              </a:rPr>
              <a:t>T</a:t>
            </a:r>
            <a:r>
              <a:rPr sz="1050" dirty="0">
                <a:solidFill>
                  <a:srgbClr val="FFFFFF"/>
                </a:solidFill>
                <a:latin typeface="Arial"/>
                <a:cs typeface="Arial"/>
              </a:rPr>
              <a:t>)</a:t>
            </a:r>
            <a:endParaRPr sz="1050">
              <a:latin typeface="Arial"/>
              <a:cs typeface="Arial"/>
            </a:endParaRPr>
          </a:p>
        </p:txBody>
      </p:sp>
    </p:spTree>
    <p:extLst>
      <p:ext uri="{BB962C8B-B14F-4D97-AF65-F5344CB8AC3E}">
        <p14:creationId xmlns:p14="http://schemas.microsoft.com/office/powerpoint/2010/main" val="50431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1" y="5657850"/>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2583C5"/>
          </a:solidFill>
        </p:spPr>
        <p:txBody>
          <a:bodyPr wrap="square" lIns="0" tIns="0" rIns="0" bIns="0" rtlCol="0"/>
          <a:lstStyle/>
          <a:p>
            <a:endParaRPr/>
          </a:p>
        </p:txBody>
      </p:sp>
      <p:sp>
        <p:nvSpPr>
          <p:cNvPr id="3" name="object 3"/>
          <p:cNvSpPr/>
          <p:nvPr/>
        </p:nvSpPr>
        <p:spPr>
          <a:xfrm>
            <a:off x="1524001" y="5607987"/>
            <a:ext cx="9144000" cy="50006"/>
          </a:xfrm>
          <a:custGeom>
            <a:avLst/>
            <a:gdLst/>
            <a:ahLst/>
            <a:cxnLst/>
            <a:rect l="l" t="t" r="r" b="b"/>
            <a:pathLst>
              <a:path w="12192000" h="66675">
                <a:moveTo>
                  <a:pt x="0" y="66484"/>
                </a:moveTo>
                <a:lnTo>
                  <a:pt x="12192000" y="66484"/>
                </a:lnTo>
                <a:lnTo>
                  <a:pt x="12192000" y="0"/>
                </a:lnTo>
                <a:lnTo>
                  <a:pt x="0" y="0"/>
                </a:lnTo>
                <a:lnTo>
                  <a:pt x="0" y="66484"/>
                </a:lnTo>
                <a:close/>
              </a:path>
            </a:pathLst>
          </a:custGeom>
          <a:solidFill>
            <a:srgbClr val="1CACE3"/>
          </a:solidFill>
        </p:spPr>
        <p:txBody>
          <a:bodyPr wrap="square" lIns="0" tIns="0" rIns="0" bIns="0" rtlCol="0"/>
          <a:lstStyle/>
          <a:p>
            <a:endParaRPr/>
          </a:p>
        </p:txBody>
      </p:sp>
      <p:sp>
        <p:nvSpPr>
          <p:cNvPr id="4" name="object 4"/>
          <p:cNvSpPr/>
          <p:nvPr/>
        </p:nvSpPr>
        <p:spPr>
          <a:xfrm>
            <a:off x="9065895" y="2160650"/>
            <a:ext cx="828675" cy="0"/>
          </a:xfrm>
          <a:custGeom>
            <a:avLst/>
            <a:gdLst/>
            <a:ahLst/>
            <a:cxnLst/>
            <a:rect l="l" t="t" r="r" b="b"/>
            <a:pathLst>
              <a:path w="1104900">
                <a:moveTo>
                  <a:pt x="0" y="0"/>
                </a:moveTo>
                <a:lnTo>
                  <a:pt x="1104646" y="0"/>
                </a:lnTo>
              </a:path>
            </a:pathLst>
          </a:custGeom>
          <a:ln w="12700">
            <a:solidFill>
              <a:srgbClr val="7E7E7E"/>
            </a:solidFill>
          </a:ln>
        </p:spPr>
        <p:txBody>
          <a:bodyPr wrap="square" lIns="0" tIns="0" rIns="0" bIns="0" rtlCol="0"/>
          <a:lstStyle/>
          <a:p>
            <a:endParaRPr/>
          </a:p>
        </p:txBody>
      </p:sp>
      <p:sp>
        <p:nvSpPr>
          <p:cNvPr id="5" name="object 5"/>
          <p:cNvSpPr/>
          <p:nvPr/>
        </p:nvSpPr>
        <p:spPr>
          <a:xfrm>
            <a:off x="2419151" y="2160650"/>
            <a:ext cx="4757261" cy="0"/>
          </a:xfrm>
          <a:custGeom>
            <a:avLst/>
            <a:gdLst/>
            <a:ahLst/>
            <a:cxnLst/>
            <a:rect l="l" t="t" r="r" b="b"/>
            <a:pathLst>
              <a:path w="6343015">
                <a:moveTo>
                  <a:pt x="0" y="0"/>
                </a:moveTo>
                <a:lnTo>
                  <a:pt x="6342646" y="0"/>
                </a:lnTo>
              </a:path>
            </a:pathLst>
          </a:custGeom>
          <a:ln w="12700">
            <a:solidFill>
              <a:srgbClr val="7E7E7E"/>
            </a:solidFill>
          </a:ln>
        </p:spPr>
        <p:txBody>
          <a:bodyPr wrap="square" lIns="0" tIns="0" rIns="0" bIns="0" rtlCol="0"/>
          <a:lstStyle/>
          <a:p>
            <a:endParaRPr/>
          </a:p>
        </p:txBody>
      </p:sp>
      <p:sp>
        <p:nvSpPr>
          <p:cNvPr id="6" name="object 6"/>
          <p:cNvSpPr/>
          <p:nvPr/>
        </p:nvSpPr>
        <p:spPr>
          <a:xfrm>
            <a:off x="1703508" y="1552005"/>
            <a:ext cx="1436942" cy="203444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084100" y="3356992"/>
            <a:ext cx="3948113" cy="668179"/>
          </a:xfrm>
          <a:custGeom>
            <a:avLst/>
            <a:gdLst/>
            <a:ahLst/>
            <a:cxnLst/>
            <a:rect l="l" t="t" r="r" b="b"/>
            <a:pathLst>
              <a:path w="5264150" h="890904">
                <a:moveTo>
                  <a:pt x="5264023" y="0"/>
                </a:moveTo>
                <a:lnTo>
                  <a:pt x="148462" y="0"/>
                </a:lnTo>
                <a:lnTo>
                  <a:pt x="101518" y="7563"/>
                </a:lnTo>
                <a:lnTo>
                  <a:pt x="60761" y="28622"/>
                </a:lnTo>
                <a:lnTo>
                  <a:pt x="28630" y="60734"/>
                </a:lnTo>
                <a:lnTo>
                  <a:pt x="7564" y="101453"/>
                </a:lnTo>
                <a:lnTo>
                  <a:pt x="0" y="148336"/>
                </a:lnTo>
                <a:lnTo>
                  <a:pt x="0" y="890397"/>
                </a:lnTo>
                <a:lnTo>
                  <a:pt x="5115560" y="890397"/>
                </a:lnTo>
                <a:lnTo>
                  <a:pt x="5162504" y="882832"/>
                </a:lnTo>
                <a:lnTo>
                  <a:pt x="5203261" y="861766"/>
                </a:lnTo>
                <a:lnTo>
                  <a:pt x="5235392" y="829635"/>
                </a:lnTo>
                <a:lnTo>
                  <a:pt x="5256458" y="788878"/>
                </a:lnTo>
                <a:lnTo>
                  <a:pt x="5264023" y="741934"/>
                </a:lnTo>
                <a:lnTo>
                  <a:pt x="5264023" y="0"/>
                </a:lnTo>
                <a:close/>
              </a:path>
            </a:pathLst>
          </a:custGeom>
          <a:solidFill>
            <a:srgbClr val="FFFFFF"/>
          </a:solidFill>
        </p:spPr>
        <p:txBody>
          <a:bodyPr wrap="square" lIns="0" tIns="0" rIns="0" bIns="0" rtlCol="0"/>
          <a:lstStyle/>
          <a:p>
            <a:endParaRPr/>
          </a:p>
        </p:txBody>
      </p:sp>
      <p:sp>
        <p:nvSpPr>
          <p:cNvPr id="8" name="object 8"/>
          <p:cNvSpPr/>
          <p:nvPr/>
        </p:nvSpPr>
        <p:spPr>
          <a:xfrm>
            <a:off x="3084100" y="3356992"/>
            <a:ext cx="3948113" cy="668179"/>
          </a:xfrm>
          <a:custGeom>
            <a:avLst/>
            <a:gdLst/>
            <a:ahLst/>
            <a:cxnLst/>
            <a:rect l="l" t="t" r="r" b="b"/>
            <a:pathLst>
              <a:path w="5264150" h="890904">
                <a:moveTo>
                  <a:pt x="148462" y="0"/>
                </a:moveTo>
                <a:lnTo>
                  <a:pt x="5264023" y="0"/>
                </a:lnTo>
                <a:lnTo>
                  <a:pt x="5264023" y="741934"/>
                </a:lnTo>
                <a:lnTo>
                  <a:pt x="5256458" y="788878"/>
                </a:lnTo>
                <a:lnTo>
                  <a:pt x="5235392" y="829635"/>
                </a:lnTo>
                <a:lnTo>
                  <a:pt x="5203261" y="861766"/>
                </a:lnTo>
                <a:lnTo>
                  <a:pt x="5162504" y="882832"/>
                </a:lnTo>
                <a:lnTo>
                  <a:pt x="5115560" y="890397"/>
                </a:lnTo>
                <a:lnTo>
                  <a:pt x="0" y="890397"/>
                </a:lnTo>
                <a:lnTo>
                  <a:pt x="0" y="148336"/>
                </a:lnTo>
                <a:lnTo>
                  <a:pt x="7564" y="101453"/>
                </a:lnTo>
                <a:lnTo>
                  <a:pt x="28630" y="60734"/>
                </a:lnTo>
                <a:lnTo>
                  <a:pt x="60761" y="28622"/>
                </a:lnTo>
                <a:lnTo>
                  <a:pt x="101518" y="7563"/>
                </a:lnTo>
                <a:lnTo>
                  <a:pt x="148462" y="0"/>
                </a:lnTo>
                <a:close/>
              </a:path>
            </a:pathLst>
          </a:custGeom>
          <a:ln w="15874">
            <a:solidFill>
              <a:srgbClr val="1CACE3"/>
            </a:solidFill>
          </a:ln>
        </p:spPr>
        <p:txBody>
          <a:bodyPr wrap="square" lIns="0" tIns="0" rIns="0" bIns="0" rtlCol="0"/>
          <a:lstStyle/>
          <a:p>
            <a:endParaRPr/>
          </a:p>
        </p:txBody>
      </p:sp>
      <p:sp>
        <p:nvSpPr>
          <p:cNvPr id="9" name="object 9"/>
          <p:cNvSpPr/>
          <p:nvPr/>
        </p:nvSpPr>
        <p:spPr>
          <a:xfrm>
            <a:off x="3301555" y="1578865"/>
            <a:ext cx="1714310" cy="2295620"/>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1885951" y="712566"/>
            <a:ext cx="4995386" cy="866584"/>
          </a:xfrm>
          <a:prstGeom prst="rect">
            <a:avLst/>
          </a:prstGeom>
        </p:spPr>
        <p:txBody>
          <a:bodyPr vert="horz" wrap="square" lIns="0" tIns="12383" rIns="0" bIns="0" rtlCol="0" anchor="ctr">
            <a:spAutoFit/>
          </a:bodyPr>
          <a:lstStyle/>
          <a:p>
            <a:pPr marL="9525">
              <a:spcBef>
                <a:spcPts val="98"/>
              </a:spcBef>
            </a:pPr>
            <a:r>
              <a:rPr sz="2775" spc="-26" dirty="0">
                <a:solidFill>
                  <a:srgbClr val="404040"/>
                </a:solidFill>
              </a:rPr>
              <a:t>Optimalisasi </a:t>
            </a:r>
            <a:r>
              <a:rPr sz="2775" spc="-64" dirty="0">
                <a:solidFill>
                  <a:srgbClr val="1B6AA2"/>
                </a:solidFill>
              </a:rPr>
              <a:t>Peran </a:t>
            </a:r>
            <a:r>
              <a:rPr sz="2775" spc="-56" dirty="0">
                <a:solidFill>
                  <a:srgbClr val="1B6AA2"/>
                </a:solidFill>
              </a:rPr>
              <a:t>Pendidikan</a:t>
            </a:r>
            <a:r>
              <a:rPr sz="2775" spc="-323" dirty="0">
                <a:solidFill>
                  <a:srgbClr val="1B6AA2"/>
                </a:solidFill>
              </a:rPr>
              <a:t> </a:t>
            </a:r>
            <a:r>
              <a:rPr sz="2775" spc="-34" dirty="0">
                <a:solidFill>
                  <a:srgbClr val="1B6AA2"/>
                </a:solidFill>
              </a:rPr>
              <a:t>Tinggi</a:t>
            </a:r>
            <a:endParaRPr sz="2775"/>
          </a:p>
        </p:txBody>
      </p:sp>
      <p:sp>
        <p:nvSpPr>
          <p:cNvPr id="11" name="object 11"/>
          <p:cNvSpPr txBox="1"/>
          <p:nvPr/>
        </p:nvSpPr>
        <p:spPr>
          <a:xfrm>
            <a:off x="3108484" y="4113714"/>
            <a:ext cx="1428750" cy="563616"/>
          </a:xfrm>
          <a:prstGeom prst="rect">
            <a:avLst/>
          </a:prstGeom>
        </p:spPr>
        <p:txBody>
          <a:bodyPr vert="horz" wrap="square" lIns="0" tIns="9525" rIns="0" bIns="0" rtlCol="0">
            <a:spAutoFit/>
          </a:bodyPr>
          <a:lstStyle/>
          <a:p>
            <a:pPr algn="ctr">
              <a:spcBef>
                <a:spcPts val="75"/>
              </a:spcBef>
            </a:pPr>
            <a:r>
              <a:rPr b="1" spc="-4" dirty="0">
                <a:latin typeface="Calibri"/>
                <a:cs typeface="Calibri"/>
              </a:rPr>
              <a:t>Lulusan</a:t>
            </a:r>
            <a:r>
              <a:rPr b="1" spc="-53" dirty="0">
                <a:latin typeface="Calibri"/>
                <a:cs typeface="Calibri"/>
              </a:rPr>
              <a:t> </a:t>
            </a:r>
            <a:r>
              <a:rPr b="1" spc="-11" dirty="0">
                <a:solidFill>
                  <a:srgbClr val="1B6AA2"/>
                </a:solidFill>
                <a:latin typeface="Calibri"/>
                <a:cs typeface="Calibri"/>
              </a:rPr>
              <a:t>Kreatif</a:t>
            </a:r>
            <a:endParaRPr>
              <a:latin typeface="Calibri"/>
              <a:cs typeface="Calibri"/>
            </a:endParaRPr>
          </a:p>
          <a:p>
            <a:pPr marL="2858" algn="ctr"/>
            <a:r>
              <a:rPr b="1" spc="-8" dirty="0">
                <a:solidFill>
                  <a:srgbClr val="1B6AA2"/>
                </a:solidFill>
                <a:latin typeface="Calibri"/>
                <a:cs typeface="Calibri"/>
              </a:rPr>
              <a:t>Inovatif</a:t>
            </a:r>
            <a:endParaRPr>
              <a:latin typeface="Calibri"/>
              <a:cs typeface="Calibri"/>
            </a:endParaRPr>
          </a:p>
        </p:txBody>
      </p:sp>
      <p:sp>
        <p:nvSpPr>
          <p:cNvPr id="12" name="object 12"/>
          <p:cNvSpPr/>
          <p:nvPr/>
        </p:nvSpPr>
        <p:spPr>
          <a:xfrm>
            <a:off x="5015867" y="1522191"/>
            <a:ext cx="1818227" cy="2424303"/>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4902518" y="4113714"/>
            <a:ext cx="2088356" cy="563616"/>
          </a:xfrm>
          <a:prstGeom prst="rect">
            <a:avLst/>
          </a:prstGeom>
        </p:spPr>
        <p:txBody>
          <a:bodyPr vert="horz" wrap="square" lIns="0" tIns="9525" rIns="0" bIns="0" rtlCol="0">
            <a:spAutoFit/>
          </a:bodyPr>
          <a:lstStyle/>
          <a:p>
            <a:pPr algn="ctr">
              <a:spcBef>
                <a:spcPts val="75"/>
              </a:spcBef>
            </a:pPr>
            <a:r>
              <a:rPr b="1" spc="-4" dirty="0">
                <a:latin typeface="Calibri"/>
                <a:cs typeface="Calibri"/>
              </a:rPr>
              <a:t>(Mahasiswa </a:t>
            </a:r>
            <a:r>
              <a:rPr b="1" dirty="0">
                <a:latin typeface="Calibri"/>
                <a:cs typeface="Calibri"/>
              </a:rPr>
              <a:t>&amp;</a:t>
            </a:r>
            <a:r>
              <a:rPr b="1" spc="-71" dirty="0">
                <a:latin typeface="Calibri"/>
                <a:cs typeface="Calibri"/>
              </a:rPr>
              <a:t> </a:t>
            </a:r>
            <a:r>
              <a:rPr b="1" spc="-4" dirty="0">
                <a:latin typeface="Calibri"/>
                <a:cs typeface="Calibri"/>
              </a:rPr>
              <a:t>Dosen)</a:t>
            </a:r>
            <a:endParaRPr>
              <a:latin typeface="Calibri"/>
              <a:cs typeface="Calibri"/>
            </a:endParaRPr>
          </a:p>
          <a:p>
            <a:pPr algn="ctr">
              <a:lnSpc>
                <a:spcPct val="100000"/>
              </a:lnSpc>
            </a:pPr>
            <a:r>
              <a:rPr b="1" spc="-11" dirty="0">
                <a:latin typeface="Calibri"/>
                <a:cs typeface="Calibri"/>
              </a:rPr>
              <a:t>Peningkatan</a:t>
            </a:r>
            <a:r>
              <a:rPr b="1" spc="-19" dirty="0">
                <a:latin typeface="Calibri"/>
                <a:cs typeface="Calibri"/>
              </a:rPr>
              <a:t> </a:t>
            </a:r>
            <a:r>
              <a:rPr b="1" spc="-8" dirty="0">
                <a:solidFill>
                  <a:srgbClr val="1B6AA2"/>
                </a:solidFill>
                <a:latin typeface="Calibri"/>
                <a:cs typeface="Calibri"/>
              </a:rPr>
              <a:t>Jumlah</a:t>
            </a:r>
            <a:endParaRPr>
              <a:latin typeface="Calibri"/>
              <a:cs typeface="Calibri"/>
            </a:endParaRPr>
          </a:p>
        </p:txBody>
      </p:sp>
      <p:sp>
        <p:nvSpPr>
          <p:cNvPr id="14" name="object 14"/>
          <p:cNvSpPr txBox="1"/>
          <p:nvPr/>
        </p:nvSpPr>
        <p:spPr>
          <a:xfrm>
            <a:off x="4967670" y="4662584"/>
            <a:ext cx="1955959" cy="286617"/>
          </a:xfrm>
          <a:prstGeom prst="rect">
            <a:avLst/>
          </a:prstGeom>
        </p:spPr>
        <p:txBody>
          <a:bodyPr vert="horz" wrap="square" lIns="0" tIns="9525" rIns="0" bIns="0" rtlCol="0">
            <a:spAutoFit/>
          </a:bodyPr>
          <a:lstStyle/>
          <a:p>
            <a:pPr marL="9525">
              <a:spcBef>
                <a:spcPts val="75"/>
              </a:spcBef>
            </a:pPr>
            <a:r>
              <a:rPr b="1" dirty="0">
                <a:latin typeface="Calibri"/>
                <a:cs typeface="Calibri"/>
              </a:rPr>
              <a:t>dan </a:t>
            </a:r>
            <a:r>
              <a:rPr b="1" spc="-4" dirty="0">
                <a:solidFill>
                  <a:srgbClr val="1B6AA2"/>
                </a:solidFill>
                <a:latin typeface="Calibri"/>
                <a:cs typeface="Calibri"/>
              </a:rPr>
              <a:t>Mutu</a:t>
            </a:r>
            <a:r>
              <a:rPr b="1" spc="-71" dirty="0">
                <a:solidFill>
                  <a:srgbClr val="1B6AA2"/>
                </a:solidFill>
                <a:latin typeface="Calibri"/>
                <a:cs typeface="Calibri"/>
              </a:rPr>
              <a:t> </a:t>
            </a:r>
            <a:r>
              <a:rPr b="1" spc="-8" dirty="0">
                <a:solidFill>
                  <a:srgbClr val="1B6AA2"/>
                </a:solidFill>
                <a:latin typeface="Calibri"/>
                <a:cs typeface="Calibri"/>
              </a:rPr>
              <a:t>Penelitian</a:t>
            </a:r>
            <a:endParaRPr>
              <a:latin typeface="Calibri"/>
              <a:cs typeface="Calibri"/>
            </a:endParaRPr>
          </a:p>
        </p:txBody>
      </p:sp>
      <p:sp>
        <p:nvSpPr>
          <p:cNvPr id="15" name="object 15"/>
          <p:cNvSpPr/>
          <p:nvPr/>
        </p:nvSpPr>
        <p:spPr>
          <a:xfrm>
            <a:off x="7176135" y="1426179"/>
            <a:ext cx="1889760" cy="3308985"/>
          </a:xfrm>
          <a:custGeom>
            <a:avLst/>
            <a:gdLst/>
            <a:ahLst/>
            <a:cxnLst/>
            <a:rect l="l" t="t" r="r" b="b"/>
            <a:pathLst>
              <a:path w="2519679" h="4411980">
                <a:moveTo>
                  <a:pt x="0" y="4411599"/>
                </a:moveTo>
                <a:lnTo>
                  <a:pt x="2519679" y="4411599"/>
                </a:lnTo>
                <a:lnTo>
                  <a:pt x="2519679" y="0"/>
                </a:lnTo>
                <a:lnTo>
                  <a:pt x="0" y="0"/>
                </a:lnTo>
                <a:lnTo>
                  <a:pt x="0" y="4411599"/>
                </a:lnTo>
                <a:close/>
              </a:path>
            </a:pathLst>
          </a:custGeom>
          <a:solidFill>
            <a:srgbClr val="D9D9D9"/>
          </a:solidFill>
        </p:spPr>
        <p:txBody>
          <a:bodyPr wrap="square" lIns="0" tIns="0" rIns="0" bIns="0" rtlCol="0"/>
          <a:lstStyle/>
          <a:p>
            <a:endParaRPr/>
          </a:p>
        </p:txBody>
      </p:sp>
      <p:sp>
        <p:nvSpPr>
          <p:cNvPr id="16" name="object 16"/>
          <p:cNvSpPr txBox="1"/>
          <p:nvPr/>
        </p:nvSpPr>
        <p:spPr>
          <a:xfrm>
            <a:off x="7235857" y="1942720"/>
            <a:ext cx="1760696" cy="2255490"/>
          </a:xfrm>
          <a:prstGeom prst="rect">
            <a:avLst/>
          </a:prstGeom>
        </p:spPr>
        <p:txBody>
          <a:bodyPr vert="horz" wrap="square" lIns="0" tIns="10478" rIns="0" bIns="0" rtlCol="0">
            <a:spAutoFit/>
          </a:bodyPr>
          <a:lstStyle/>
          <a:p>
            <a:pPr marL="9525" marR="3810">
              <a:lnSpc>
                <a:spcPct val="100099"/>
              </a:lnSpc>
              <a:spcBef>
                <a:spcPts val="83"/>
              </a:spcBef>
            </a:pPr>
            <a:r>
              <a:rPr b="1" spc="-8" dirty="0">
                <a:latin typeface="Calibri"/>
                <a:cs typeface="Calibri"/>
              </a:rPr>
              <a:t>Mendukung </a:t>
            </a:r>
            <a:r>
              <a:rPr sz="1988" b="1" spc="-8" dirty="0">
                <a:solidFill>
                  <a:srgbClr val="1B6AA2"/>
                </a:solidFill>
                <a:latin typeface="Calibri"/>
                <a:cs typeface="Calibri"/>
              </a:rPr>
              <a:t>Iptek  </a:t>
            </a:r>
            <a:r>
              <a:rPr b="1" spc="-4" dirty="0">
                <a:latin typeface="Calibri"/>
                <a:cs typeface="Calibri"/>
              </a:rPr>
              <a:t>sebagai </a:t>
            </a:r>
            <a:r>
              <a:rPr b="1" spc="-15" dirty="0">
                <a:latin typeface="Calibri"/>
                <a:cs typeface="Calibri"/>
              </a:rPr>
              <a:t>kekuatan  </a:t>
            </a:r>
            <a:r>
              <a:rPr b="1" spc="-8" dirty="0">
                <a:latin typeface="Calibri"/>
                <a:cs typeface="Calibri"/>
              </a:rPr>
              <a:t>utama  peningkatan  </a:t>
            </a:r>
            <a:r>
              <a:rPr b="1" spc="-11" dirty="0">
                <a:latin typeface="Calibri"/>
                <a:cs typeface="Calibri"/>
              </a:rPr>
              <a:t>kesejahteraan  </a:t>
            </a:r>
            <a:r>
              <a:rPr b="1" spc="-8" dirty="0">
                <a:latin typeface="Calibri"/>
                <a:cs typeface="Calibri"/>
              </a:rPr>
              <a:t>yang  berkelanjutan </a:t>
            </a:r>
            <a:r>
              <a:rPr b="1" dirty="0">
                <a:latin typeface="Calibri"/>
                <a:cs typeface="Calibri"/>
              </a:rPr>
              <a:t>dan  </a:t>
            </a:r>
            <a:r>
              <a:rPr b="1" spc="-8" dirty="0">
                <a:latin typeface="Calibri"/>
                <a:cs typeface="Calibri"/>
              </a:rPr>
              <a:t>peradaban</a:t>
            </a:r>
            <a:r>
              <a:rPr b="1" spc="-60" dirty="0">
                <a:latin typeface="Calibri"/>
                <a:cs typeface="Calibri"/>
              </a:rPr>
              <a:t> </a:t>
            </a:r>
            <a:r>
              <a:rPr b="1" spc="-4" dirty="0">
                <a:latin typeface="Calibri"/>
                <a:cs typeface="Calibri"/>
              </a:rPr>
              <a:t>bangsa</a:t>
            </a:r>
            <a:endParaRPr>
              <a:latin typeface="Calibri"/>
              <a:cs typeface="Calibri"/>
            </a:endParaRPr>
          </a:p>
        </p:txBody>
      </p:sp>
      <p:sp>
        <p:nvSpPr>
          <p:cNvPr id="17" name="object 17"/>
          <p:cNvSpPr/>
          <p:nvPr/>
        </p:nvSpPr>
        <p:spPr>
          <a:xfrm>
            <a:off x="1631500" y="4810507"/>
            <a:ext cx="5473065" cy="504349"/>
          </a:xfrm>
          <a:custGeom>
            <a:avLst/>
            <a:gdLst/>
            <a:ahLst/>
            <a:cxnLst/>
            <a:rect l="l" t="t" r="r" b="b"/>
            <a:pathLst>
              <a:path w="7297420" h="672464">
                <a:moveTo>
                  <a:pt x="7296835" y="0"/>
                </a:moveTo>
                <a:lnTo>
                  <a:pt x="7293403" y="49677"/>
                </a:lnTo>
                <a:lnTo>
                  <a:pt x="7283433" y="97088"/>
                </a:lnTo>
                <a:lnTo>
                  <a:pt x="7267414" y="141712"/>
                </a:lnTo>
                <a:lnTo>
                  <a:pt x="7245838" y="183030"/>
                </a:lnTo>
                <a:lnTo>
                  <a:pt x="7219195" y="220523"/>
                </a:lnTo>
                <a:lnTo>
                  <a:pt x="7187973" y="253673"/>
                </a:lnTo>
                <a:lnTo>
                  <a:pt x="7152664" y="281960"/>
                </a:lnTo>
                <a:lnTo>
                  <a:pt x="7113757" y="304864"/>
                </a:lnTo>
                <a:lnTo>
                  <a:pt x="7071742" y="321867"/>
                </a:lnTo>
                <a:lnTo>
                  <a:pt x="7027111" y="332449"/>
                </a:lnTo>
                <a:lnTo>
                  <a:pt x="6980351" y="336092"/>
                </a:lnTo>
                <a:lnTo>
                  <a:pt x="3964863" y="336092"/>
                </a:lnTo>
                <a:lnTo>
                  <a:pt x="3918104" y="339736"/>
                </a:lnTo>
                <a:lnTo>
                  <a:pt x="3873472" y="350319"/>
                </a:lnTo>
                <a:lnTo>
                  <a:pt x="3831458" y="367324"/>
                </a:lnTo>
                <a:lnTo>
                  <a:pt x="3792551" y="390229"/>
                </a:lnTo>
                <a:lnTo>
                  <a:pt x="3757242" y="418515"/>
                </a:lnTo>
                <a:lnTo>
                  <a:pt x="3726020" y="451663"/>
                </a:lnTo>
                <a:lnTo>
                  <a:pt x="3699376" y="489153"/>
                </a:lnTo>
                <a:lnTo>
                  <a:pt x="3677800" y="530464"/>
                </a:lnTo>
                <a:lnTo>
                  <a:pt x="3661782" y="575078"/>
                </a:lnTo>
                <a:lnTo>
                  <a:pt x="3651812" y="622475"/>
                </a:lnTo>
                <a:lnTo>
                  <a:pt x="3648379" y="672134"/>
                </a:lnTo>
                <a:lnTo>
                  <a:pt x="3644947" y="622475"/>
                </a:lnTo>
                <a:lnTo>
                  <a:pt x="3634977" y="575078"/>
                </a:lnTo>
                <a:lnTo>
                  <a:pt x="3618958" y="530464"/>
                </a:lnTo>
                <a:lnTo>
                  <a:pt x="3597382" y="489153"/>
                </a:lnTo>
                <a:lnTo>
                  <a:pt x="3570739" y="451663"/>
                </a:lnTo>
                <a:lnTo>
                  <a:pt x="3539517" y="418515"/>
                </a:lnTo>
                <a:lnTo>
                  <a:pt x="3504208" y="390229"/>
                </a:lnTo>
                <a:lnTo>
                  <a:pt x="3465301" y="367324"/>
                </a:lnTo>
                <a:lnTo>
                  <a:pt x="3423286" y="350319"/>
                </a:lnTo>
                <a:lnTo>
                  <a:pt x="3378655" y="339736"/>
                </a:lnTo>
                <a:lnTo>
                  <a:pt x="3331895" y="336092"/>
                </a:lnTo>
                <a:lnTo>
                  <a:pt x="316522" y="336092"/>
                </a:lnTo>
                <a:lnTo>
                  <a:pt x="269750" y="332449"/>
                </a:lnTo>
                <a:lnTo>
                  <a:pt x="225109" y="321867"/>
                </a:lnTo>
                <a:lnTo>
                  <a:pt x="183087" y="304864"/>
                </a:lnTo>
                <a:lnTo>
                  <a:pt x="144175" y="281960"/>
                </a:lnTo>
                <a:lnTo>
                  <a:pt x="108863" y="253673"/>
                </a:lnTo>
                <a:lnTo>
                  <a:pt x="77640" y="220523"/>
                </a:lnTo>
                <a:lnTo>
                  <a:pt x="50995" y="183030"/>
                </a:lnTo>
                <a:lnTo>
                  <a:pt x="29419" y="141712"/>
                </a:lnTo>
                <a:lnTo>
                  <a:pt x="13401" y="97088"/>
                </a:lnTo>
                <a:lnTo>
                  <a:pt x="3432" y="49677"/>
                </a:lnTo>
                <a:lnTo>
                  <a:pt x="0" y="0"/>
                </a:lnTo>
              </a:path>
            </a:pathLst>
          </a:custGeom>
          <a:ln w="12700">
            <a:solidFill>
              <a:srgbClr val="800000"/>
            </a:solidFill>
          </a:ln>
        </p:spPr>
        <p:txBody>
          <a:bodyPr wrap="square" lIns="0" tIns="0" rIns="0" bIns="0" rtlCol="0"/>
          <a:lstStyle/>
          <a:p>
            <a:endParaRPr/>
          </a:p>
        </p:txBody>
      </p:sp>
      <p:sp>
        <p:nvSpPr>
          <p:cNvPr id="18" name="object 18"/>
          <p:cNvSpPr txBox="1"/>
          <p:nvPr/>
        </p:nvSpPr>
        <p:spPr>
          <a:xfrm>
            <a:off x="1589685" y="3597974"/>
            <a:ext cx="1371123" cy="998126"/>
          </a:xfrm>
          <a:prstGeom prst="rect">
            <a:avLst/>
          </a:prstGeom>
        </p:spPr>
        <p:txBody>
          <a:bodyPr vert="horz" wrap="square" lIns="0" tIns="9049" rIns="0" bIns="0" rtlCol="0">
            <a:spAutoFit/>
          </a:bodyPr>
          <a:lstStyle/>
          <a:p>
            <a:pPr marL="9049" marR="3810" indent="953" algn="ctr">
              <a:lnSpc>
                <a:spcPct val="101600"/>
              </a:lnSpc>
              <a:spcBef>
                <a:spcPts val="71"/>
              </a:spcBef>
            </a:pPr>
            <a:r>
              <a:rPr sz="1575" b="1" spc="8" dirty="0">
                <a:latin typeface="Calibri"/>
                <a:cs typeface="Calibri"/>
              </a:rPr>
              <a:t>Mahasiswa  Sebagai</a:t>
            </a:r>
            <a:r>
              <a:rPr sz="1575" b="1" spc="-64" dirty="0">
                <a:latin typeface="Calibri"/>
                <a:cs typeface="Calibri"/>
              </a:rPr>
              <a:t> </a:t>
            </a:r>
            <a:r>
              <a:rPr sz="1575" b="1" spc="11" dirty="0">
                <a:latin typeface="Calibri"/>
                <a:cs typeface="Calibri"/>
              </a:rPr>
              <a:t>Sumber  </a:t>
            </a:r>
            <a:r>
              <a:rPr sz="1575" b="1" spc="-4" dirty="0">
                <a:latin typeface="Calibri"/>
                <a:cs typeface="Calibri"/>
              </a:rPr>
              <a:t>Daya </a:t>
            </a:r>
            <a:r>
              <a:rPr sz="1575" b="1" dirty="0">
                <a:solidFill>
                  <a:srgbClr val="1B6AA2"/>
                </a:solidFill>
                <a:latin typeface="Calibri"/>
                <a:cs typeface="Calibri"/>
              </a:rPr>
              <a:t>Kreatif  </a:t>
            </a:r>
            <a:r>
              <a:rPr sz="1575" b="1" spc="4" dirty="0">
                <a:solidFill>
                  <a:srgbClr val="1B6AA2"/>
                </a:solidFill>
                <a:latin typeface="Calibri"/>
                <a:cs typeface="Calibri"/>
              </a:rPr>
              <a:t>Inovatif</a:t>
            </a:r>
            <a:endParaRPr sz="1575">
              <a:latin typeface="Calibri"/>
              <a:cs typeface="Calibri"/>
            </a:endParaRPr>
          </a:p>
        </p:txBody>
      </p:sp>
      <p:sp>
        <p:nvSpPr>
          <p:cNvPr id="19" name="object 19"/>
          <p:cNvSpPr txBox="1"/>
          <p:nvPr/>
        </p:nvSpPr>
        <p:spPr>
          <a:xfrm>
            <a:off x="3202877" y="5199813"/>
            <a:ext cx="2284571" cy="316979"/>
          </a:xfrm>
          <a:prstGeom prst="rect">
            <a:avLst/>
          </a:prstGeom>
        </p:spPr>
        <p:txBody>
          <a:bodyPr vert="horz" wrap="square" lIns="0" tIns="10954" rIns="0" bIns="0" rtlCol="0">
            <a:spAutoFit/>
          </a:bodyPr>
          <a:lstStyle/>
          <a:p>
            <a:pPr marL="9525">
              <a:spcBef>
                <a:spcPts val="86"/>
              </a:spcBef>
            </a:pPr>
            <a:r>
              <a:rPr sz="1988" b="1" spc="-4" dirty="0">
                <a:latin typeface="Calibri"/>
                <a:cs typeface="Calibri"/>
              </a:rPr>
              <a:t>Pengembangan</a:t>
            </a:r>
            <a:r>
              <a:rPr sz="1988" b="1" spc="-79" dirty="0">
                <a:latin typeface="Calibri"/>
                <a:cs typeface="Calibri"/>
              </a:rPr>
              <a:t> </a:t>
            </a:r>
            <a:r>
              <a:rPr sz="1988" b="1" dirty="0">
                <a:solidFill>
                  <a:srgbClr val="1B6AA2"/>
                </a:solidFill>
                <a:latin typeface="Calibri"/>
                <a:cs typeface="Calibri"/>
              </a:rPr>
              <a:t>IPTEK</a:t>
            </a:r>
            <a:endParaRPr sz="1988">
              <a:latin typeface="Calibri"/>
              <a:cs typeface="Calibri"/>
            </a:endParaRPr>
          </a:p>
        </p:txBody>
      </p:sp>
      <p:sp>
        <p:nvSpPr>
          <p:cNvPr id="20" name="object 20"/>
          <p:cNvSpPr txBox="1"/>
          <p:nvPr/>
        </p:nvSpPr>
        <p:spPr>
          <a:xfrm>
            <a:off x="5815108" y="5056250"/>
            <a:ext cx="4507230" cy="563616"/>
          </a:xfrm>
          <a:prstGeom prst="rect">
            <a:avLst/>
          </a:prstGeom>
        </p:spPr>
        <p:txBody>
          <a:bodyPr vert="horz" wrap="square" lIns="0" tIns="9525" rIns="0" bIns="0" rtlCol="0">
            <a:spAutoFit/>
          </a:bodyPr>
          <a:lstStyle/>
          <a:p>
            <a:pPr marL="9525" marR="3810">
              <a:spcBef>
                <a:spcPts val="75"/>
              </a:spcBef>
            </a:pPr>
            <a:r>
              <a:rPr spc="-4" dirty="0">
                <a:latin typeface="Calibri"/>
                <a:cs typeface="Calibri"/>
              </a:rPr>
              <a:t>Penelitian-penelitian </a:t>
            </a:r>
            <a:r>
              <a:rPr b="1" spc="-11" dirty="0">
                <a:solidFill>
                  <a:srgbClr val="1B6AA2"/>
                </a:solidFill>
                <a:latin typeface="Calibri"/>
                <a:cs typeface="Calibri"/>
              </a:rPr>
              <a:t>Perguruan </a:t>
            </a:r>
            <a:r>
              <a:rPr b="1" dirty="0">
                <a:solidFill>
                  <a:srgbClr val="1B6AA2"/>
                </a:solidFill>
                <a:latin typeface="Calibri"/>
                <a:cs typeface="Calibri"/>
              </a:rPr>
              <a:t>Tinggi </a:t>
            </a:r>
            <a:r>
              <a:rPr spc="-8" dirty="0">
                <a:latin typeface="Calibri"/>
                <a:cs typeface="Calibri"/>
              </a:rPr>
              <a:t>dihilirkan  untuk mendatangkan </a:t>
            </a:r>
            <a:r>
              <a:rPr spc="-11" dirty="0">
                <a:latin typeface="Calibri"/>
                <a:cs typeface="Calibri"/>
              </a:rPr>
              <a:t>manfaat </a:t>
            </a:r>
            <a:r>
              <a:rPr dirty="0">
                <a:latin typeface="Calibri"/>
                <a:cs typeface="Calibri"/>
              </a:rPr>
              <a:t>langsung</a:t>
            </a:r>
            <a:r>
              <a:rPr spc="-34" dirty="0">
                <a:latin typeface="Calibri"/>
                <a:cs typeface="Calibri"/>
              </a:rPr>
              <a:t> </a:t>
            </a:r>
            <a:r>
              <a:rPr spc="-11" dirty="0">
                <a:latin typeface="Calibri"/>
                <a:cs typeface="Calibri"/>
              </a:rPr>
              <a:t>kepada</a:t>
            </a:r>
            <a:endParaRPr>
              <a:latin typeface="Calibri"/>
              <a:cs typeface="Calibri"/>
            </a:endParaRPr>
          </a:p>
        </p:txBody>
      </p:sp>
      <p:sp>
        <p:nvSpPr>
          <p:cNvPr id="21" name="object 21"/>
          <p:cNvSpPr txBox="1"/>
          <p:nvPr/>
        </p:nvSpPr>
        <p:spPr>
          <a:xfrm>
            <a:off x="5815108" y="5605121"/>
            <a:ext cx="1134428" cy="286617"/>
          </a:xfrm>
          <a:prstGeom prst="rect">
            <a:avLst/>
          </a:prstGeom>
        </p:spPr>
        <p:txBody>
          <a:bodyPr vert="horz" wrap="square" lIns="0" tIns="9525" rIns="0" bIns="0" rtlCol="0">
            <a:spAutoFit/>
          </a:bodyPr>
          <a:lstStyle/>
          <a:p>
            <a:pPr marL="9525">
              <a:spcBef>
                <a:spcPts val="75"/>
              </a:spcBef>
            </a:pPr>
            <a:r>
              <a:rPr spc="-15" dirty="0">
                <a:latin typeface="Calibri"/>
                <a:cs typeface="Calibri"/>
              </a:rPr>
              <a:t>masyarakat.</a:t>
            </a:r>
            <a:endParaRPr>
              <a:latin typeface="Calibri"/>
              <a:cs typeface="Calibri"/>
            </a:endParaRPr>
          </a:p>
        </p:txBody>
      </p:sp>
      <p:sp>
        <p:nvSpPr>
          <p:cNvPr id="22" name="object 22"/>
          <p:cNvSpPr txBox="1"/>
          <p:nvPr/>
        </p:nvSpPr>
        <p:spPr>
          <a:xfrm>
            <a:off x="9165052" y="2105692"/>
            <a:ext cx="1343501" cy="1948610"/>
          </a:xfrm>
          <a:prstGeom prst="rect">
            <a:avLst/>
          </a:prstGeom>
        </p:spPr>
        <p:txBody>
          <a:bodyPr vert="horz" wrap="square" lIns="0" tIns="9525" rIns="0" bIns="0" rtlCol="0">
            <a:spAutoFit/>
          </a:bodyPr>
          <a:lstStyle/>
          <a:p>
            <a:pPr marL="9525" marR="3810">
              <a:spcBef>
                <a:spcPts val="75"/>
              </a:spcBef>
            </a:pPr>
            <a:r>
              <a:rPr dirty="0">
                <a:solidFill>
                  <a:srgbClr val="1B6AA2"/>
                </a:solidFill>
                <a:latin typeface="Calibri"/>
                <a:cs typeface="Calibri"/>
              </a:rPr>
              <a:t>Mening</a:t>
            </a:r>
            <a:r>
              <a:rPr spc="-26" dirty="0">
                <a:solidFill>
                  <a:srgbClr val="1B6AA2"/>
                </a:solidFill>
                <a:latin typeface="Calibri"/>
                <a:cs typeface="Calibri"/>
              </a:rPr>
              <a:t>k</a:t>
            </a:r>
            <a:r>
              <a:rPr spc="-19" dirty="0">
                <a:solidFill>
                  <a:srgbClr val="1B6AA2"/>
                </a:solidFill>
                <a:latin typeface="Calibri"/>
                <a:cs typeface="Calibri"/>
              </a:rPr>
              <a:t>a</a:t>
            </a:r>
            <a:r>
              <a:rPr dirty="0">
                <a:solidFill>
                  <a:srgbClr val="1B6AA2"/>
                </a:solidFill>
                <a:latin typeface="Calibri"/>
                <a:cs typeface="Calibri"/>
              </a:rPr>
              <a:t>t</a:t>
            </a:r>
            <a:r>
              <a:rPr spc="-30" dirty="0">
                <a:solidFill>
                  <a:srgbClr val="1B6AA2"/>
                </a:solidFill>
                <a:latin typeface="Calibri"/>
                <a:cs typeface="Calibri"/>
              </a:rPr>
              <a:t>k</a:t>
            </a:r>
            <a:r>
              <a:rPr dirty="0">
                <a:solidFill>
                  <a:srgbClr val="1B6AA2"/>
                </a:solidFill>
                <a:latin typeface="Calibri"/>
                <a:cs typeface="Calibri"/>
              </a:rPr>
              <a:t>an  </a:t>
            </a:r>
            <a:r>
              <a:rPr spc="-4" dirty="0">
                <a:solidFill>
                  <a:srgbClr val="1B6AA2"/>
                </a:solidFill>
                <a:latin typeface="Calibri"/>
                <a:cs typeface="Calibri"/>
              </a:rPr>
              <a:t>SDM </a:t>
            </a:r>
            <a:r>
              <a:rPr spc="-8" dirty="0">
                <a:solidFill>
                  <a:srgbClr val="1B6AA2"/>
                </a:solidFill>
                <a:latin typeface="Calibri"/>
                <a:cs typeface="Calibri"/>
              </a:rPr>
              <a:t>Iptek  </a:t>
            </a:r>
            <a:r>
              <a:rPr spc="-11" dirty="0">
                <a:solidFill>
                  <a:srgbClr val="1B6AA2"/>
                </a:solidFill>
                <a:latin typeface="Calibri"/>
                <a:cs typeface="Calibri"/>
              </a:rPr>
              <a:t>khususnya  </a:t>
            </a:r>
            <a:r>
              <a:rPr spc="-15" dirty="0">
                <a:solidFill>
                  <a:srgbClr val="1B6AA2"/>
                </a:solidFill>
                <a:latin typeface="Calibri"/>
                <a:cs typeface="Calibri"/>
              </a:rPr>
              <a:t>ketercukupan  </a:t>
            </a:r>
            <a:r>
              <a:rPr spc="-4" dirty="0">
                <a:solidFill>
                  <a:srgbClr val="1B6AA2"/>
                </a:solidFill>
                <a:latin typeface="Calibri"/>
                <a:cs typeface="Calibri"/>
              </a:rPr>
              <a:t>jumlah dosen,  ilmuwan, dan  </a:t>
            </a:r>
            <a:r>
              <a:rPr spc="-11" dirty="0">
                <a:solidFill>
                  <a:srgbClr val="1B6AA2"/>
                </a:solidFill>
                <a:latin typeface="Calibri"/>
                <a:cs typeface="Calibri"/>
              </a:rPr>
              <a:t>perekayasa.</a:t>
            </a:r>
            <a:endParaRPr>
              <a:latin typeface="Calibri"/>
              <a:cs typeface="Calibri"/>
            </a:endParaRPr>
          </a:p>
        </p:txBody>
      </p:sp>
    </p:spTree>
    <p:extLst>
      <p:ext uri="{BB962C8B-B14F-4D97-AF65-F5344CB8AC3E}">
        <p14:creationId xmlns:p14="http://schemas.microsoft.com/office/powerpoint/2010/main" val="251039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23661" y="170819"/>
            <a:ext cx="7147560" cy="1235916"/>
          </a:xfrm>
          <a:prstGeom prst="rect">
            <a:avLst/>
          </a:prstGeom>
        </p:spPr>
        <p:txBody>
          <a:bodyPr vert="horz" wrap="square" lIns="0" tIns="12383" rIns="0" bIns="0" rtlCol="0" anchor="ctr">
            <a:spAutoFit/>
          </a:bodyPr>
          <a:lstStyle/>
          <a:p>
            <a:pPr marL="9525">
              <a:spcBef>
                <a:spcPts val="98"/>
              </a:spcBef>
            </a:pPr>
            <a:r>
              <a:rPr sz="3975" spc="-56" dirty="0">
                <a:solidFill>
                  <a:srgbClr val="3366FF"/>
                </a:solidFill>
              </a:rPr>
              <a:t>Optimalisasi </a:t>
            </a:r>
            <a:r>
              <a:rPr sz="3975" spc="-79" dirty="0">
                <a:solidFill>
                  <a:srgbClr val="3366FF"/>
                </a:solidFill>
              </a:rPr>
              <a:t>Peran </a:t>
            </a:r>
            <a:r>
              <a:rPr sz="3975" spc="-71" dirty="0">
                <a:solidFill>
                  <a:srgbClr val="3366FF"/>
                </a:solidFill>
              </a:rPr>
              <a:t>Pendidikan</a:t>
            </a:r>
            <a:r>
              <a:rPr sz="3975" spc="-323" dirty="0">
                <a:solidFill>
                  <a:srgbClr val="3366FF"/>
                </a:solidFill>
              </a:rPr>
              <a:t> </a:t>
            </a:r>
            <a:r>
              <a:rPr sz="3975" spc="-45" dirty="0">
                <a:solidFill>
                  <a:srgbClr val="3366FF"/>
                </a:solidFill>
              </a:rPr>
              <a:t>Tinggi</a:t>
            </a:r>
            <a:endParaRPr sz="3975" dirty="0">
              <a:solidFill>
                <a:srgbClr val="3366FF"/>
              </a:solidFill>
            </a:endParaRPr>
          </a:p>
        </p:txBody>
      </p:sp>
      <p:sp>
        <p:nvSpPr>
          <p:cNvPr id="3" name="object 3"/>
          <p:cNvSpPr/>
          <p:nvPr/>
        </p:nvSpPr>
        <p:spPr>
          <a:xfrm>
            <a:off x="1688335" y="1432808"/>
            <a:ext cx="8944166" cy="444446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804846" y="5763540"/>
            <a:ext cx="70485" cy="131350"/>
          </a:xfrm>
          <a:prstGeom prst="rect">
            <a:avLst/>
          </a:prstGeom>
        </p:spPr>
        <p:txBody>
          <a:bodyPr vert="horz" wrap="square" lIns="0" tIns="10001" rIns="0" bIns="0" rtlCol="0">
            <a:spAutoFit/>
          </a:bodyPr>
          <a:lstStyle/>
          <a:p>
            <a:pPr marL="9525">
              <a:spcBef>
                <a:spcPts val="79"/>
              </a:spcBef>
            </a:pPr>
            <a:r>
              <a:rPr sz="788" dirty="0">
                <a:solidFill>
                  <a:srgbClr val="FFFFFF"/>
                </a:solidFill>
                <a:latin typeface="Calibri"/>
                <a:cs typeface="Calibri"/>
              </a:rPr>
              <a:t>4</a:t>
            </a:r>
            <a:endParaRPr sz="788">
              <a:latin typeface="Calibri"/>
              <a:cs typeface="Calibri"/>
            </a:endParaRPr>
          </a:p>
        </p:txBody>
      </p:sp>
    </p:spTree>
    <p:extLst>
      <p:ext uri="{BB962C8B-B14F-4D97-AF65-F5344CB8AC3E}">
        <p14:creationId xmlns:p14="http://schemas.microsoft.com/office/powerpoint/2010/main" val="69321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1" y="5657850"/>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2583C5"/>
          </a:solidFill>
        </p:spPr>
        <p:txBody>
          <a:bodyPr wrap="square" lIns="0" tIns="0" rIns="0" bIns="0" rtlCol="0"/>
          <a:lstStyle/>
          <a:p>
            <a:endParaRPr/>
          </a:p>
        </p:txBody>
      </p:sp>
      <p:sp>
        <p:nvSpPr>
          <p:cNvPr id="3" name="object 3"/>
          <p:cNvSpPr/>
          <p:nvPr/>
        </p:nvSpPr>
        <p:spPr>
          <a:xfrm>
            <a:off x="1524001" y="5607987"/>
            <a:ext cx="9144000" cy="50006"/>
          </a:xfrm>
          <a:custGeom>
            <a:avLst/>
            <a:gdLst/>
            <a:ahLst/>
            <a:cxnLst/>
            <a:rect l="l" t="t" r="r" b="b"/>
            <a:pathLst>
              <a:path w="12192000" h="66675">
                <a:moveTo>
                  <a:pt x="0" y="66484"/>
                </a:moveTo>
                <a:lnTo>
                  <a:pt x="12192000" y="66484"/>
                </a:lnTo>
                <a:lnTo>
                  <a:pt x="12192000" y="0"/>
                </a:lnTo>
                <a:lnTo>
                  <a:pt x="0" y="0"/>
                </a:lnTo>
                <a:lnTo>
                  <a:pt x="0" y="66484"/>
                </a:lnTo>
                <a:close/>
              </a:path>
            </a:pathLst>
          </a:custGeom>
          <a:solidFill>
            <a:srgbClr val="1CACE3"/>
          </a:solidFill>
        </p:spPr>
        <p:txBody>
          <a:bodyPr wrap="square" lIns="0" tIns="0" rIns="0" bIns="0" rtlCol="0"/>
          <a:lstStyle/>
          <a:p>
            <a:endParaRPr/>
          </a:p>
        </p:txBody>
      </p:sp>
      <p:sp>
        <p:nvSpPr>
          <p:cNvPr id="5" name="object 5"/>
          <p:cNvSpPr txBox="1">
            <a:spLocks noGrp="1"/>
          </p:cNvSpPr>
          <p:nvPr>
            <p:ph type="title"/>
          </p:nvPr>
        </p:nvSpPr>
        <p:spPr>
          <a:xfrm>
            <a:off x="2040256" y="1095864"/>
            <a:ext cx="8238935" cy="686726"/>
          </a:xfrm>
          <a:prstGeom prst="rect">
            <a:avLst/>
          </a:prstGeom>
        </p:spPr>
        <p:txBody>
          <a:bodyPr vert="horz" wrap="square" lIns="0" tIns="9525" rIns="0" bIns="0" rtlCol="0" anchor="ctr">
            <a:spAutoFit/>
          </a:bodyPr>
          <a:lstStyle/>
          <a:p>
            <a:pPr marL="9525">
              <a:spcBef>
                <a:spcPts val="75"/>
              </a:spcBef>
            </a:pPr>
            <a:r>
              <a:rPr spc="-75" dirty="0">
                <a:solidFill>
                  <a:srgbClr val="1CACE3"/>
                </a:solidFill>
              </a:rPr>
              <a:t>Perguruan </a:t>
            </a:r>
            <a:r>
              <a:rPr spc="-45" dirty="0">
                <a:solidFill>
                  <a:srgbClr val="1CACE3"/>
                </a:solidFill>
              </a:rPr>
              <a:t>tinggi </a:t>
            </a:r>
            <a:r>
              <a:rPr spc="-45" dirty="0">
                <a:solidFill>
                  <a:srgbClr val="404040"/>
                </a:solidFill>
              </a:rPr>
              <a:t>yang </a:t>
            </a:r>
            <a:r>
              <a:rPr spc="-60" dirty="0">
                <a:solidFill>
                  <a:srgbClr val="404040"/>
                </a:solidFill>
              </a:rPr>
              <a:t>berdaya </a:t>
            </a:r>
            <a:r>
              <a:rPr spc="-34" dirty="0">
                <a:solidFill>
                  <a:srgbClr val="404040"/>
                </a:solidFill>
              </a:rPr>
              <a:t>saing</a:t>
            </a:r>
            <a:r>
              <a:rPr spc="-326" dirty="0">
                <a:solidFill>
                  <a:srgbClr val="404040"/>
                </a:solidFill>
              </a:rPr>
              <a:t> </a:t>
            </a:r>
            <a:r>
              <a:rPr dirty="0">
                <a:solidFill>
                  <a:srgbClr val="404040"/>
                </a:solidFill>
              </a:rPr>
              <a:t>:</a:t>
            </a:r>
          </a:p>
        </p:txBody>
      </p:sp>
      <p:sp>
        <p:nvSpPr>
          <p:cNvPr id="6" name="object 6"/>
          <p:cNvSpPr txBox="1"/>
          <p:nvPr/>
        </p:nvSpPr>
        <p:spPr>
          <a:xfrm>
            <a:off x="3182590" y="2039874"/>
            <a:ext cx="6422231" cy="255359"/>
          </a:xfrm>
          <a:prstGeom prst="rect">
            <a:avLst/>
          </a:prstGeom>
        </p:spPr>
        <p:txBody>
          <a:bodyPr vert="horz" wrap="square" lIns="0" tIns="12859" rIns="0" bIns="0" rtlCol="0">
            <a:spAutoFit/>
          </a:bodyPr>
          <a:lstStyle/>
          <a:p>
            <a:pPr marL="9525">
              <a:spcBef>
                <a:spcPts val="101"/>
              </a:spcBef>
            </a:pPr>
            <a:r>
              <a:rPr sz="1575" b="1" spc="8" dirty="0">
                <a:solidFill>
                  <a:srgbClr val="1CACE3"/>
                </a:solidFill>
                <a:latin typeface="Calibri"/>
                <a:cs typeface="Calibri"/>
              </a:rPr>
              <a:t>Perubahan </a:t>
            </a:r>
            <a:r>
              <a:rPr sz="1575" b="1" spc="11" dirty="0">
                <a:solidFill>
                  <a:srgbClr val="1CACE3"/>
                </a:solidFill>
                <a:latin typeface="Calibri"/>
                <a:cs typeface="Calibri"/>
              </a:rPr>
              <a:t>dan pembaruan pendidikan </a:t>
            </a:r>
            <a:r>
              <a:rPr sz="1575" spc="4" dirty="0">
                <a:latin typeface="Calibri"/>
                <a:cs typeface="Calibri"/>
              </a:rPr>
              <a:t>yang </a:t>
            </a:r>
            <a:r>
              <a:rPr sz="1575" spc="8" dirty="0">
                <a:latin typeface="Calibri"/>
                <a:cs typeface="Calibri"/>
              </a:rPr>
              <a:t>mengkombinasikan</a:t>
            </a:r>
            <a:r>
              <a:rPr sz="1575" spc="-4" dirty="0">
                <a:latin typeface="Calibri"/>
                <a:cs typeface="Calibri"/>
              </a:rPr>
              <a:t> </a:t>
            </a:r>
            <a:r>
              <a:rPr sz="1575" b="1" spc="4" dirty="0">
                <a:latin typeface="Calibri"/>
                <a:cs typeface="Calibri"/>
              </a:rPr>
              <a:t>keunggulan</a:t>
            </a:r>
            <a:endParaRPr sz="1575">
              <a:latin typeface="Calibri"/>
              <a:cs typeface="Calibri"/>
            </a:endParaRPr>
          </a:p>
        </p:txBody>
      </p:sp>
      <p:sp>
        <p:nvSpPr>
          <p:cNvPr id="7" name="object 7"/>
          <p:cNvSpPr txBox="1"/>
          <p:nvPr/>
        </p:nvSpPr>
        <p:spPr>
          <a:xfrm>
            <a:off x="3182590" y="2284477"/>
            <a:ext cx="5087779" cy="255359"/>
          </a:xfrm>
          <a:prstGeom prst="rect">
            <a:avLst/>
          </a:prstGeom>
        </p:spPr>
        <p:txBody>
          <a:bodyPr vert="horz" wrap="square" lIns="0" tIns="12859" rIns="0" bIns="0" rtlCol="0">
            <a:spAutoFit/>
          </a:bodyPr>
          <a:lstStyle/>
          <a:p>
            <a:pPr marL="9525">
              <a:spcBef>
                <a:spcPts val="101"/>
              </a:spcBef>
            </a:pPr>
            <a:r>
              <a:rPr sz="1575" b="1" spc="4" dirty="0">
                <a:latin typeface="Calibri"/>
                <a:cs typeface="Calibri"/>
              </a:rPr>
              <a:t>akademiknya, </a:t>
            </a:r>
            <a:r>
              <a:rPr sz="1575" b="1" spc="8" dirty="0">
                <a:latin typeface="Calibri"/>
                <a:cs typeface="Calibri"/>
              </a:rPr>
              <a:t>kebutuhan </a:t>
            </a:r>
            <a:r>
              <a:rPr sz="1575" b="1" spc="-11" dirty="0">
                <a:latin typeface="Calibri"/>
                <a:cs typeface="Calibri"/>
              </a:rPr>
              <a:t>pasar, </a:t>
            </a:r>
            <a:r>
              <a:rPr sz="1575" b="1" spc="11" dirty="0">
                <a:latin typeface="Calibri"/>
                <a:cs typeface="Calibri"/>
              </a:rPr>
              <a:t>dan </a:t>
            </a:r>
            <a:r>
              <a:rPr sz="1575" b="1" spc="8" dirty="0">
                <a:latin typeface="Calibri"/>
                <a:cs typeface="Calibri"/>
              </a:rPr>
              <a:t>kebutuhan</a:t>
            </a:r>
            <a:r>
              <a:rPr sz="1575" b="1" spc="-19" dirty="0">
                <a:latin typeface="Calibri"/>
                <a:cs typeface="Calibri"/>
              </a:rPr>
              <a:t> </a:t>
            </a:r>
            <a:r>
              <a:rPr sz="1575" b="1" dirty="0">
                <a:latin typeface="Calibri"/>
                <a:cs typeface="Calibri"/>
              </a:rPr>
              <a:t>masyarakat</a:t>
            </a:r>
            <a:r>
              <a:rPr sz="1575" dirty="0">
                <a:latin typeface="Calibri"/>
                <a:cs typeface="Calibri"/>
              </a:rPr>
              <a:t>.</a:t>
            </a:r>
            <a:endParaRPr sz="1575">
              <a:latin typeface="Calibri"/>
              <a:cs typeface="Calibri"/>
            </a:endParaRPr>
          </a:p>
        </p:txBody>
      </p:sp>
      <p:sp>
        <p:nvSpPr>
          <p:cNvPr id="8" name="object 8"/>
          <p:cNvSpPr/>
          <p:nvPr/>
        </p:nvSpPr>
        <p:spPr>
          <a:xfrm>
            <a:off x="1848947" y="1923384"/>
            <a:ext cx="1291637" cy="3465147"/>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3182590" y="2742343"/>
            <a:ext cx="6315551" cy="534570"/>
          </a:xfrm>
          <a:prstGeom prst="rect">
            <a:avLst/>
          </a:prstGeom>
        </p:spPr>
        <p:txBody>
          <a:bodyPr vert="horz" wrap="square" lIns="0" tIns="4763" rIns="0" bIns="0" rtlCol="0">
            <a:spAutoFit/>
          </a:bodyPr>
          <a:lstStyle/>
          <a:p>
            <a:pPr marL="9525" marR="3810">
              <a:lnSpc>
                <a:spcPct val="101699"/>
              </a:lnSpc>
              <a:spcBef>
                <a:spcPts val="38"/>
              </a:spcBef>
            </a:pPr>
            <a:r>
              <a:rPr b="1" spc="-8" dirty="0">
                <a:latin typeface="Calibri"/>
                <a:cs typeface="Calibri"/>
              </a:rPr>
              <a:t>Keunggulan </a:t>
            </a:r>
            <a:r>
              <a:rPr b="1" spc="-4" dirty="0">
                <a:latin typeface="Calibri"/>
                <a:cs typeface="Calibri"/>
              </a:rPr>
              <a:t>penelitian</a:t>
            </a:r>
            <a:r>
              <a:rPr sz="1575" spc="-4" dirty="0">
                <a:latin typeface="Calibri"/>
                <a:cs typeface="Calibri"/>
              </a:rPr>
              <a:t>, </a:t>
            </a:r>
            <a:r>
              <a:rPr sz="1575" spc="4" dirty="0">
                <a:latin typeface="Calibri"/>
                <a:cs typeface="Calibri"/>
              </a:rPr>
              <a:t>kreativitas, </a:t>
            </a:r>
            <a:r>
              <a:rPr sz="1575" spc="11" dirty="0">
                <a:latin typeface="Calibri"/>
                <a:cs typeface="Calibri"/>
              </a:rPr>
              <a:t>dan </a:t>
            </a:r>
            <a:r>
              <a:rPr sz="1575" dirty="0">
                <a:latin typeface="Calibri"/>
                <a:cs typeface="Calibri"/>
              </a:rPr>
              <a:t>kegiatan </a:t>
            </a:r>
            <a:r>
              <a:rPr sz="1575" spc="8" dirty="0">
                <a:latin typeface="Calibri"/>
                <a:cs typeface="Calibri"/>
              </a:rPr>
              <a:t>entrepreneurial. Lulusan  </a:t>
            </a:r>
            <a:r>
              <a:rPr sz="1575" spc="4" dirty="0">
                <a:latin typeface="Calibri"/>
                <a:cs typeface="Calibri"/>
              </a:rPr>
              <a:t>yang </a:t>
            </a:r>
            <a:r>
              <a:rPr sz="1575" dirty="0">
                <a:latin typeface="Calibri"/>
                <a:cs typeface="Calibri"/>
              </a:rPr>
              <a:t>berdaya </a:t>
            </a:r>
            <a:r>
              <a:rPr sz="1575" spc="8" dirty="0">
                <a:latin typeface="Calibri"/>
                <a:cs typeface="Calibri"/>
              </a:rPr>
              <a:t>saing </a:t>
            </a:r>
            <a:r>
              <a:rPr sz="1575" spc="11" dirty="0">
                <a:latin typeface="Calibri"/>
                <a:cs typeface="Calibri"/>
              </a:rPr>
              <a:t>global </a:t>
            </a:r>
            <a:r>
              <a:rPr sz="1575" spc="8" dirty="0">
                <a:latin typeface="Calibri"/>
                <a:cs typeface="Calibri"/>
              </a:rPr>
              <a:t>(</a:t>
            </a:r>
            <a:r>
              <a:rPr sz="1575" i="1" spc="8" dirty="0">
                <a:latin typeface="Calibri"/>
                <a:cs typeface="Calibri"/>
              </a:rPr>
              <a:t>hardskill </a:t>
            </a:r>
            <a:r>
              <a:rPr sz="1575" spc="11" dirty="0">
                <a:latin typeface="Calibri"/>
                <a:cs typeface="Calibri"/>
              </a:rPr>
              <a:t>dan</a:t>
            </a:r>
            <a:r>
              <a:rPr sz="1575" spc="-41" dirty="0">
                <a:latin typeface="Calibri"/>
                <a:cs typeface="Calibri"/>
              </a:rPr>
              <a:t> </a:t>
            </a:r>
            <a:r>
              <a:rPr sz="1575" i="1" spc="4" dirty="0">
                <a:latin typeface="Calibri"/>
                <a:cs typeface="Calibri"/>
              </a:rPr>
              <a:t>softskill</a:t>
            </a:r>
            <a:r>
              <a:rPr sz="1575" spc="4" dirty="0">
                <a:latin typeface="Calibri"/>
                <a:cs typeface="Calibri"/>
              </a:rPr>
              <a:t>)</a:t>
            </a:r>
            <a:endParaRPr sz="1575">
              <a:latin typeface="Calibri"/>
              <a:cs typeface="Calibri"/>
            </a:endParaRPr>
          </a:p>
        </p:txBody>
      </p:sp>
      <p:sp>
        <p:nvSpPr>
          <p:cNvPr id="10" name="object 10"/>
          <p:cNvSpPr txBox="1"/>
          <p:nvPr/>
        </p:nvSpPr>
        <p:spPr>
          <a:xfrm>
            <a:off x="3182590" y="3407855"/>
            <a:ext cx="7096601" cy="502669"/>
          </a:xfrm>
          <a:prstGeom prst="rect">
            <a:avLst/>
          </a:prstGeom>
        </p:spPr>
        <p:txBody>
          <a:bodyPr vert="horz" wrap="square" lIns="0" tIns="8096" rIns="0" bIns="0" rtlCol="0">
            <a:spAutoFit/>
          </a:bodyPr>
          <a:lstStyle/>
          <a:p>
            <a:pPr marL="9525" marR="3810">
              <a:lnSpc>
                <a:spcPct val="101899"/>
              </a:lnSpc>
              <a:spcBef>
                <a:spcPts val="64"/>
              </a:spcBef>
            </a:pPr>
            <a:r>
              <a:rPr sz="1575" spc="8" dirty="0">
                <a:latin typeface="Calibri"/>
                <a:cs typeface="Calibri"/>
              </a:rPr>
              <a:t>Kerjasama/Sinergi dengan industri, pemerintah, </a:t>
            </a:r>
            <a:r>
              <a:rPr sz="1575" spc="11" dirty="0">
                <a:latin typeface="Calibri"/>
                <a:cs typeface="Calibri"/>
              </a:rPr>
              <a:t>asosisasi </a:t>
            </a:r>
            <a:r>
              <a:rPr sz="1575" dirty="0">
                <a:latin typeface="Calibri"/>
                <a:cs typeface="Calibri"/>
              </a:rPr>
              <a:t>profesi, </a:t>
            </a:r>
            <a:r>
              <a:rPr sz="1575" spc="8" dirty="0">
                <a:latin typeface="Calibri"/>
                <a:cs typeface="Calibri"/>
              </a:rPr>
              <a:t>lembaga pendidikan  </a:t>
            </a:r>
            <a:r>
              <a:rPr sz="1575" spc="11" dirty="0">
                <a:latin typeface="Calibri"/>
                <a:cs typeface="Calibri"/>
              </a:rPr>
              <a:t>dan pengujian </a:t>
            </a:r>
            <a:r>
              <a:rPr sz="1575" spc="8" dirty="0">
                <a:latin typeface="Calibri"/>
                <a:cs typeface="Calibri"/>
              </a:rPr>
              <a:t>di dalam </a:t>
            </a:r>
            <a:r>
              <a:rPr sz="1575" spc="11" dirty="0">
                <a:latin typeface="Calibri"/>
                <a:cs typeface="Calibri"/>
              </a:rPr>
              <a:t>dan luar </a:t>
            </a:r>
            <a:r>
              <a:rPr sz="1575" spc="8" dirty="0">
                <a:latin typeface="Calibri"/>
                <a:cs typeface="Calibri"/>
              </a:rPr>
              <a:t>negeri. </a:t>
            </a:r>
            <a:r>
              <a:rPr sz="1575" spc="-8" dirty="0">
                <a:latin typeface="Calibri"/>
                <a:cs typeface="Calibri"/>
              </a:rPr>
              <a:t>Termasuk </a:t>
            </a:r>
            <a:r>
              <a:rPr sz="1575" spc="4" dirty="0">
                <a:latin typeface="Calibri"/>
                <a:cs typeface="Calibri"/>
              </a:rPr>
              <a:t>pertukaran </a:t>
            </a:r>
            <a:r>
              <a:rPr sz="1575" spc="11" dirty="0">
                <a:latin typeface="Calibri"/>
                <a:cs typeface="Calibri"/>
              </a:rPr>
              <a:t>dosen dan</a:t>
            </a:r>
            <a:r>
              <a:rPr sz="1575" spc="-26" dirty="0">
                <a:latin typeface="Calibri"/>
                <a:cs typeface="Calibri"/>
              </a:rPr>
              <a:t> </a:t>
            </a:r>
            <a:r>
              <a:rPr sz="1575" spc="8" dirty="0">
                <a:latin typeface="Calibri"/>
                <a:cs typeface="Calibri"/>
              </a:rPr>
              <a:t>mahasiswa.</a:t>
            </a:r>
            <a:endParaRPr sz="1575">
              <a:latin typeface="Calibri"/>
              <a:cs typeface="Calibri"/>
            </a:endParaRPr>
          </a:p>
        </p:txBody>
      </p:sp>
      <p:sp>
        <p:nvSpPr>
          <p:cNvPr id="11" name="object 11"/>
          <p:cNvSpPr txBox="1"/>
          <p:nvPr/>
        </p:nvSpPr>
        <p:spPr>
          <a:xfrm>
            <a:off x="3182590" y="4144615"/>
            <a:ext cx="2139791" cy="286617"/>
          </a:xfrm>
          <a:prstGeom prst="rect">
            <a:avLst/>
          </a:prstGeom>
        </p:spPr>
        <p:txBody>
          <a:bodyPr vert="horz" wrap="square" lIns="0" tIns="9525" rIns="0" bIns="0" rtlCol="0">
            <a:spAutoFit/>
          </a:bodyPr>
          <a:lstStyle/>
          <a:p>
            <a:pPr marL="9525">
              <a:spcBef>
                <a:spcPts val="75"/>
              </a:spcBef>
            </a:pPr>
            <a:r>
              <a:rPr spc="-8" dirty="0">
                <a:latin typeface="Calibri"/>
                <a:cs typeface="Calibri"/>
              </a:rPr>
              <a:t>Penajaman</a:t>
            </a:r>
            <a:r>
              <a:rPr spc="-56" dirty="0">
                <a:latin typeface="Calibri"/>
                <a:cs typeface="Calibri"/>
              </a:rPr>
              <a:t> </a:t>
            </a:r>
            <a:r>
              <a:rPr b="1" spc="-8" dirty="0">
                <a:solidFill>
                  <a:srgbClr val="1B6AA2"/>
                </a:solidFill>
                <a:latin typeface="Calibri"/>
                <a:cs typeface="Calibri"/>
              </a:rPr>
              <a:t>Kurikulum.</a:t>
            </a:r>
            <a:endParaRPr>
              <a:latin typeface="Calibri"/>
              <a:cs typeface="Calibri"/>
            </a:endParaRPr>
          </a:p>
        </p:txBody>
      </p:sp>
      <p:sp>
        <p:nvSpPr>
          <p:cNvPr id="12" name="object 12"/>
          <p:cNvSpPr txBox="1"/>
          <p:nvPr/>
        </p:nvSpPr>
        <p:spPr>
          <a:xfrm>
            <a:off x="3182588" y="4808886"/>
            <a:ext cx="6000750" cy="563616"/>
          </a:xfrm>
          <a:prstGeom prst="rect">
            <a:avLst/>
          </a:prstGeom>
        </p:spPr>
        <p:txBody>
          <a:bodyPr vert="horz" wrap="square" lIns="0" tIns="9525" rIns="0" bIns="0" rtlCol="0">
            <a:spAutoFit/>
          </a:bodyPr>
          <a:lstStyle/>
          <a:p>
            <a:pPr marL="9525">
              <a:spcBef>
                <a:spcPts val="75"/>
              </a:spcBef>
            </a:pPr>
            <a:r>
              <a:rPr b="1" spc="-8" dirty="0">
                <a:solidFill>
                  <a:srgbClr val="1B6AA2"/>
                </a:solidFill>
                <a:latin typeface="Calibri"/>
                <a:cs typeface="Calibri"/>
              </a:rPr>
              <a:t>Akreditasi: </a:t>
            </a:r>
            <a:r>
              <a:rPr b="1" spc="-11" dirty="0">
                <a:latin typeface="Calibri"/>
                <a:cs typeface="Calibri"/>
              </a:rPr>
              <a:t>Peningkatan </a:t>
            </a:r>
            <a:r>
              <a:rPr b="1" spc="-4" dirty="0">
                <a:latin typeface="Calibri"/>
                <a:cs typeface="Calibri"/>
              </a:rPr>
              <a:t>mutu </a:t>
            </a:r>
            <a:r>
              <a:rPr b="1" spc="-8" dirty="0">
                <a:latin typeface="Calibri"/>
                <a:cs typeface="Calibri"/>
              </a:rPr>
              <a:t>secara berkelanjutan</a:t>
            </a:r>
            <a:endParaRPr>
              <a:latin typeface="Calibri"/>
              <a:cs typeface="Calibri"/>
            </a:endParaRPr>
          </a:p>
          <a:p>
            <a:pPr marL="9525">
              <a:spcBef>
                <a:spcPts val="19"/>
              </a:spcBef>
            </a:pPr>
            <a:r>
              <a:rPr b="1" spc="-8" dirty="0">
                <a:latin typeface="Calibri"/>
                <a:cs typeface="Calibri"/>
              </a:rPr>
              <a:t>(Akreditasi </a:t>
            </a:r>
            <a:r>
              <a:rPr b="1" dirty="0">
                <a:latin typeface="Calibri"/>
                <a:cs typeface="Calibri"/>
              </a:rPr>
              <a:t>Nasional &amp; </a:t>
            </a:r>
            <a:r>
              <a:rPr b="1" spc="-8" dirty="0">
                <a:latin typeface="Calibri"/>
                <a:cs typeface="Calibri"/>
              </a:rPr>
              <a:t>Internasional) </a:t>
            </a:r>
            <a:r>
              <a:rPr b="1" spc="-4" dirty="0">
                <a:latin typeface="Wingdings"/>
                <a:cs typeface="Wingdings"/>
              </a:rPr>
              <a:t></a:t>
            </a:r>
            <a:r>
              <a:rPr b="1" spc="-4" dirty="0">
                <a:latin typeface="Times New Roman"/>
                <a:cs typeface="Times New Roman"/>
              </a:rPr>
              <a:t> </a:t>
            </a:r>
            <a:r>
              <a:rPr b="1" i="1" spc="-19" dirty="0">
                <a:solidFill>
                  <a:srgbClr val="1B6AA2"/>
                </a:solidFill>
                <a:latin typeface="Calibri"/>
                <a:cs typeface="Calibri"/>
              </a:rPr>
              <a:t>World </a:t>
            </a:r>
            <a:r>
              <a:rPr b="1" i="1" dirty="0">
                <a:solidFill>
                  <a:srgbClr val="1B6AA2"/>
                </a:solidFill>
                <a:latin typeface="Calibri"/>
                <a:cs typeface="Calibri"/>
              </a:rPr>
              <a:t>Class</a:t>
            </a:r>
            <a:r>
              <a:rPr b="1" i="1" spc="-30" dirty="0">
                <a:solidFill>
                  <a:srgbClr val="1B6AA2"/>
                </a:solidFill>
                <a:latin typeface="Calibri"/>
                <a:cs typeface="Calibri"/>
              </a:rPr>
              <a:t> </a:t>
            </a:r>
            <a:r>
              <a:rPr b="1" i="1" spc="-11" dirty="0">
                <a:solidFill>
                  <a:srgbClr val="1B6AA2"/>
                </a:solidFill>
                <a:latin typeface="Calibri"/>
                <a:cs typeface="Calibri"/>
              </a:rPr>
              <a:t>University.</a:t>
            </a:r>
            <a:endParaRPr>
              <a:latin typeface="Calibri"/>
              <a:cs typeface="Calibri"/>
            </a:endParaRPr>
          </a:p>
        </p:txBody>
      </p:sp>
      <p:sp>
        <p:nvSpPr>
          <p:cNvPr id="13" name="object 13"/>
          <p:cNvSpPr txBox="1"/>
          <p:nvPr/>
        </p:nvSpPr>
        <p:spPr>
          <a:xfrm>
            <a:off x="2117979" y="2099119"/>
            <a:ext cx="148114" cy="316498"/>
          </a:xfrm>
          <a:prstGeom prst="rect">
            <a:avLst/>
          </a:prstGeom>
        </p:spPr>
        <p:txBody>
          <a:bodyPr vert="horz" wrap="square" lIns="0" tIns="10478" rIns="0" bIns="0" rtlCol="0">
            <a:spAutoFit/>
          </a:bodyPr>
          <a:lstStyle/>
          <a:p>
            <a:pPr marL="9525">
              <a:spcBef>
                <a:spcPts val="83"/>
              </a:spcBef>
            </a:pPr>
            <a:r>
              <a:rPr sz="1988" spc="4" dirty="0">
                <a:latin typeface="Calibri"/>
                <a:cs typeface="Calibri"/>
              </a:rPr>
              <a:t>1</a:t>
            </a:r>
            <a:endParaRPr sz="1988">
              <a:latin typeface="Calibri"/>
              <a:cs typeface="Calibri"/>
            </a:endParaRPr>
          </a:p>
        </p:txBody>
      </p:sp>
      <p:sp>
        <p:nvSpPr>
          <p:cNvPr id="14" name="object 14"/>
          <p:cNvSpPr txBox="1"/>
          <p:nvPr/>
        </p:nvSpPr>
        <p:spPr>
          <a:xfrm>
            <a:off x="2123922" y="2774633"/>
            <a:ext cx="148114" cy="316498"/>
          </a:xfrm>
          <a:prstGeom prst="rect">
            <a:avLst/>
          </a:prstGeom>
        </p:spPr>
        <p:txBody>
          <a:bodyPr vert="horz" wrap="square" lIns="0" tIns="10478" rIns="0" bIns="0" rtlCol="0">
            <a:spAutoFit/>
          </a:bodyPr>
          <a:lstStyle/>
          <a:p>
            <a:pPr marL="9525">
              <a:spcBef>
                <a:spcPts val="83"/>
              </a:spcBef>
            </a:pPr>
            <a:r>
              <a:rPr sz="1988" spc="4" dirty="0">
                <a:latin typeface="Calibri"/>
                <a:cs typeface="Calibri"/>
              </a:rPr>
              <a:t>2</a:t>
            </a:r>
            <a:endParaRPr sz="1988">
              <a:latin typeface="Calibri"/>
              <a:cs typeface="Calibri"/>
            </a:endParaRPr>
          </a:p>
        </p:txBody>
      </p:sp>
      <p:sp>
        <p:nvSpPr>
          <p:cNvPr id="15" name="object 15"/>
          <p:cNvSpPr txBox="1"/>
          <p:nvPr/>
        </p:nvSpPr>
        <p:spPr>
          <a:xfrm>
            <a:off x="2123922" y="3438905"/>
            <a:ext cx="148114" cy="316498"/>
          </a:xfrm>
          <a:prstGeom prst="rect">
            <a:avLst/>
          </a:prstGeom>
        </p:spPr>
        <p:txBody>
          <a:bodyPr vert="horz" wrap="square" lIns="0" tIns="10478" rIns="0" bIns="0" rtlCol="0">
            <a:spAutoFit/>
          </a:bodyPr>
          <a:lstStyle/>
          <a:p>
            <a:pPr marL="9525">
              <a:spcBef>
                <a:spcPts val="83"/>
              </a:spcBef>
            </a:pPr>
            <a:r>
              <a:rPr sz="1988" spc="4" dirty="0">
                <a:latin typeface="Calibri"/>
                <a:cs typeface="Calibri"/>
              </a:rPr>
              <a:t>3</a:t>
            </a:r>
            <a:endParaRPr sz="1988">
              <a:latin typeface="Calibri"/>
              <a:cs typeface="Calibri"/>
            </a:endParaRPr>
          </a:p>
        </p:txBody>
      </p:sp>
      <p:sp>
        <p:nvSpPr>
          <p:cNvPr id="16" name="object 16"/>
          <p:cNvSpPr txBox="1"/>
          <p:nvPr/>
        </p:nvSpPr>
        <p:spPr>
          <a:xfrm>
            <a:off x="2123922" y="4121276"/>
            <a:ext cx="148114" cy="316498"/>
          </a:xfrm>
          <a:prstGeom prst="rect">
            <a:avLst/>
          </a:prstGeom>
        </p:spPr>
        <p:txBody>
          <a:bodyPr vert="horz" wrap="square" lIns="0" tIns="10478" rIns="0" bIns="0" rtlCol="0">
            <a:spAutoFit/>
          </a:bodyPr>
          <a:lstStyle/>
          <a:p>
            <a:pPr marL="9525">
              <a:spcBef>
                <a:spcPts val="83"/>
              </a:spcBef>
            </a:pPr>
            <a:r>
              <a:rPr sz="1988" spc="4" dirty="0">
                <a:latin typeface="Calibri"/>
                <a:cs typeface="Calibri"/>
              </a:rPr>
              <a:t>4</a:t>
            </a:r>
            <a:endParaRPr sz="1988">
              <a:latin typeface="Calibri"/>
              <a:cs typeface="Calibri"/>
            </a:endParaRPr>
          </a:p>
        </p:txBody>
      </p:sp>
      <p:sp>
        <p:nvSpPr>
          <p:cNvPr id="17" name="object 17"/>
          <p:cNvSpPr txBox="1"/>
          <p:nvPr/>
        </p:nvSpPr>
        <p:spPr>
          <a:xfrm>
            <a:off x="2123922" y="4774406"/>
            <a:ext cx="148114" cy="316498"/>
          </a:xfrm>
          <a:prstGeom prst="rect">
            <a:avLst/>
          </a:prstGeom>
        </p:spPr>
        <p:txBody>
          <a:bodyPr vert="horz" wrap="square" lIns="0" tIns="10478" rIns="0" bIns="0" rtlCol="0">
            <a:spAutoFit/>
          </a:bodyPr>
          <a:lstStyle/>
          <a:p>
            <a:pPr marL="9525">
              <a:spcBef>
                <a:spcPts val="83"/>
              </a:spcBef>
            </a:pPr>
            <a:r>
              <a:rPr sz="1988" spc="4" dirty="0">
                <a:latin typeface="Calibri"/>
                <a:cs typeface="Calibri"/>
              </a:rPr>
              <a:t>5</a:t>
            </a:r>
            <a:endParaRPr sz="1988">
              <a:latin typeface="Calibri"/>
              <a:cs typeface="Calibri"/>
            </a:endParaRPr>
          </a:p>
        </p:txBody>
      </p:sp>
    </p:spTree>
    <p:extLst>
      <p:ext uri="{BB962C8B-B14F-4D97-AF65-F5344CB8AC3E}">
        <p14:creationId xmlns:p14="http://schemas.microsoft.com/office/powerpoint/2010/main" val="276174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1" y="5657850"/>
            <a:ext cx="9144000" cy="342900"/>
          </a:xfrm>
          <a:custGeom>
            <a:avLst/>
            <a:gdLst/>
            <a:ahLst/>
            <a:cxnLst/>
            <a:rect l="l" t="t" r="r" b="b"/>
            <a:pathLst>
              <a:path w="12192000" h="457200">
                <a:moveTo>
                  <a:pt x="0" y="457200"/>
                </a:moveTo>
                <a:lnTo>
                  <a:pt x="12192000" y="457200"/>
                </a:lnTo>
                <a:lnTo>
                  <a:pt x="12192000" y="0"/>
                </a:lnTo>
                <a:lnTo>
                  <a:pt x="0" y="0"/>
                </a:lnTo>
                <a:lnTo>
                  <a:pt x="0" y="457200"/>
                </a:lnTo>
                <a:close/>
              </a:path>
            </a:pathLst>
          </a:custGeom>
          <a:solidFill>
            <a:srgbClr val="2583C5"/>
          </a:solidFill>
        </p:spPr>
        <p:txBody>
          <a:bodyPr wrap="square" lIns="0" tIns="0" rIns="0" bIns="0" rtlCol="0"/>
          <a:lstStyle/>
          <a:p>
            <a:endParaRPr/>
          </a:p>
        </p:txBody>
      </p:sp>
      <p:sp>
        <p:nvSpPr>
          <p:cNvPr id="3" name="object 3"/>
          <p:cNvSpPr/>
          <p:nvPr/>
        </p:nvSpPr>
        <p:spPr>
          <a:xfrm>
            <a:off x="1524001" y="5607987"/>
            <a:ext cx="9144000" cy="50006"/>
          </a:xfrm>
          <a:custGeom>
            <a:avLst/>
            <a:gdLst/>
            <a:ahLst/>
            <a:cxnLst/>
            <a:rect l="l" t="t" r="r" b="b"/>
            <a:pathLst>
              <a:path w="12192000" h="66675">
                <a:moveTo>
                  <a:pt x="0" y="66484"/>
                </a:moveTo>
                <a:lnTo>
                  <a:pt x="12192000" y="66484"/>
                </a:lnTo>
                <a:lnTo>
                  <a:pt x="12192000" y="0"/>
                </a:lnTo>
                <a:lnTo>
                  <a:pt x="0" y="0"/>
                </a:lnTo>
                <a:lnTo>
                  <a:pt x="0" y="66484"/>
                </a:lnTo>
                <a:close/>
              </a:path>
            </a:pathLst>
          </a:custGeom>
          <a:solidFill>
            <a:srgbClr val="1CACE3"/>
          </a:solidFill>
        </p:spPr>
        <p:txBody>
          <a:bodyPr wrap="square" lIns="0" tIns="0" rIns="0" bIns="0" rtlCol="0"/>
          <a:lstStyle/>
          <a:p>
            <a:endParaRPr/>
          </a:p>
        </p:txBody>
      </p:sp>
      <p:sp>
        <p:nvSpPr>
          <p:cNvPr id="4" name="object 4"/>
          <p:cNvSpPr/>
          <p:nvPr/>
        </p:nvSpPr>
        <p:spPr>
          <a:xfrm>
            <a:off x="5901120" y="1124998"/>
            <a:ext cx="2562225" cy="2749868"/>
          </a:xfrm>
          <a:custGeom>
            <a:avLst/>
            <a:gdLst/>
            <a:ahLst/>
            <a:cxnLst/>
            <a:rect l="l" t="t" r="r" b="b"/>
            <a:pathLst>
              <a:path w="3416300" h="3666490">
                <a:moveTo>
                  <a:pt x="2846832" y="0"/>
                </a:moveTo>
                <a:lnTo>
                  <a:pt x="569340" y="0"/>
                </a:lnTo>
                <a:lnTo>
                  <a:pt x="520214" y="2089"/>
                </a:lnTo>
                <a:lnTo>
                  <a:pt x="472248" y="8244"/>
                </a:lnTo>
                <a:lnTo>
                  <a:pt x="425613" y="18294"/>
                </a:lnTo>
                <a:lnTo>
                  <a:pt x="380482" y="32068"/>
                </a:lnTo>
                <a:lnTo>
                  <a:pt x="337023" y="49395"/>
                </a:lnTo>
                <a:lnTo>
                  <a:pt x="295409" y="70103"/>
                </a:lnTo>
                <a:lnTo>
                  <a:pt x="255810" y="94023"/>
                </a:lnTo>
                <a:lnTo>
                  <a:pt x="218397" y="120983"/>
                </a:lnTo>
                <a:lnTo>
                  <a:pt x="183341" y="150813"/>
                </a:lnTo>
                <a:lnTo>
                  <a:pt x="150813" y="183341"/>
                </a:lnTo>
                <a:lnTo>
                  <a:pt x="120983" y="218397"/>
                </a:lnTo>
                <a:lnTo>
                  <a:pt x="94023" y="255810"/>
                </a:lnTo>
                <a:lnTo>
                  <a:pt x="70103" y="295409"/>
                </a:lnTo>
                <a:lnTo>
                  <a:pt x="49395" y="337023"/>
                </a:lnTo>
                <a:lnTo>
                  <a:pt x="32068" y="380482"/>
                </a:lnTo>
                <a:lnTo>
                  <a:pt x="18294" y="425613"/>
                </a:lnTo>
                <a:lnTo>
                  <a:pt x="8244" y="472248"/>
                </a:lnTo>
                <a:lnTo>
                  <a:pt x="2089" y="520214"/>
                </a:lnTo>
                <a:lnTo>
                  <a:pt x="0" y="569340"/>
                </a:lnTo>
                <a:lnTo>
                  <a:pt x="0" y="3096767"/>
                </a:lnTo>
                <a:lnTo>
                  <a:pt x="2089" y="3145895"/>
                </a:lnTo>
                <a:lnTo>
                  <a:pt x="8244" y="3193864"/>
                </a:lnTo>
                <a:lnTo>
                  <a:pt x="18294" y="3240503"/>
                </a:lnTo>
                <a:lnTo>
                  <a:pt x="32068" y="3285641"/>
                </a:lnTo>
                <a:lnTo>
                  <a:pt x="49395" y="3329107"/>
                </a:lnTo>
                <a:lnTo>
                  <a:pt x="70103" y="3370729"/>
                </a:lnTo>
                <a:lnTo>
                  <a:pt x="94023" y="3410337"/>
                </a:lnTo>
                <a:lnTo>
                  <a:pt x="120983" y="3447759"/>
                </a:lnTo>
                <a:lnTo>
                  <a:pt x="150813" y="3482825"/>
                </a:lnTo>
                <a:lnTo>
                  <a:pt x="183341" y="3515363"/>
                </a:lnTo>
                <a:lnTo>
                  <a:pt x="218397" y="3545203"/>
                </a:lnTo>
                <a:lnTo>
                  <a:pt x="255810" y="3572173"/>
                </a:lnTo>
                <a:lnTo>
                  <a:pt x="295409" y="3596102"/>
                </a:lnTo>
                <a:lnTo>
                  <a:pt x="337023" y="3616819"/>
                </a:lnTo>
                <a:lnTo>
                  <a:pt x="380482" y="3634152"/>
                </a:lnTo>
                <a:lnTo>
                  <a:pt x="425613" y="3647932"/>
                </a:lnTo>
                <a:lnTo>
                  <a:pt x="472248" y="3657987"/>
                </a:lnTo>
                <a:lnTo>
                  <a:pt x="520214" y="3664145"/>
                </a:lnTo>
                <a:lnTo>
                  <a:pt x="569340" y="3666235"/>
                </a:lnTo>
                <a:lnTo>
                  <a:pt x="2846832" y="3666235"/>
                </a:lnTo>
                <a:lnTo>
                  <a:pt x="2895959" y="3664145"/>
                </a:lnTo>
                <a:lnTo>
                  <a:pt x="2943928" y="3657987"/>
                </a:lnTo>
                <a:lnTo>
                  <a:pt x="2990567" y="3647932"/>
                </a:lnTo>
                <a:lnTo>
                  <a:pt x="3035705" y="3634152"/>
                </a:lnTo>
                <a:lnTo>
                  <a:pt x="3079171" y="3616819"/>
                </a:lnTo>
                <a:lnTo>
                  <a:pt x="3120793" y="3596102"/>
                </a:lnTo>
                <a:lnTo>
                  <a:pt x="3160401" y="3572173"/>
                </a:lnTo>
                <a:lnTo>
                  <a:pt x="3197823" y="3545203"/>
                </a:lnTo>
                <a:lnTo>
                  <a:pt x="3232889" y="3515363"/>
                </a:lnTo>
                <a:lnTo>
                  <a:pt x="3265427" y="3482825"/>
                </a:lnTo>
                <a:lnTo>
                  <a:pt x="3295267" y="3447759"/>
                </a:lnTo>
                <a:lnTo>
                  <a:pt x="3322237" y="3410337"/>
                </a:lnTo>
                <a:lnTo>
                  <a:pt x="3346166" y="3370729"/>
                </a:lnTo>
                <a:lnTo>
                  <a:pt x="3366883" y="3329107"/>
                </a:lnTo>
                <a:lnTo>
                  <a:pt x="3384216" y="3285641"/>
                </a:lnTo>
                <a:lnTo>
                  <a:pt x="3397996" y="3240503"/>
                </a:lnTo>
                <a:lnTo>
                  <a:pt x="3408051" y="3193864"/>
                </a:lnTo>
                <a:lnTo>
                  <a:pt x="3414209" y="3145895"/>
                </a:lnTo>
                <a:lnTo>
                  <a:pt x="3416299" y="3096767"/>
                </a:lnTo>
                <a:lnTo>
                  <a:pt x="3416299" y="569340"/>
                </a:lnTo>
                <a:lnTo>
                  <a:pt x="3414209" y="520214"/>
                </a:lnTo>
                <a:lnTo>
                  <a:pt x="3408051" y="472248"/>
                </a:lnTo>
                <a:lnTo>
                  <a:pt x="3397996" y="425613"/>
                </a:lnTo>
                <a:lnTo>
                  <a:pt x="3384216" y="380482"/>
                </a:lnTo>
                <a:lnTo>
                  <a:pt x="3366883" y="337023"/>
                </a:lnTo>
                <a:lnTo>
                  <a:pt x="3346166" y="295409"/>
                </a:lnTo>
                <a:lnTo>
                  <a:pt x="3322237" y="255810"/>
                </a:lnTo>
                <a:lnTo>
                  <a:pt x="3295267" y="218397"/>
                </a:lnTo>
                <a:lnTo>
                  <a:pt x="3265427" y="183341"/>
                </a:lnTo>
                <a:lnTo>
                  <a:pt x="3232889" y="150813"/>
                </a:lnTo>
                <a:lnTo>
                  <a:pt x="3197823" y="120983"/>
                </a:lnTo>
                <a:lnTo>
                  <a:pt x="3160401" y="94023"/>
                </a:lnTo>
                <a:lnTo>
                  <a:pt x="3120793" y="70103"/>
                </a:lnTo>
                <a:lnTo>
                  <a:pt x="3079171" y="49395"/>
                </a:lnTo>
                <a:lnTo>
                  <a:pt x="3035705" y="32068"/>
                </a:lnTo>
                <a:lnTo>
                  <a:pt x="2990567" y="18294"/>
                </a:lnTo>
                <a:lnTo>
                  <a:pt x="2943928" y="8244"/>
                </a:lnTo>
                <a:lnTo>
                  <a:pt x="2895959" y="2089"/>
                </a:lnTo>
                <a:lnTo>
                  <a:pt x="2846832" y="0"/>
                </a:lnTo>
                <a:close/>
              </a:path>
            </a:pathLst>
          </a:custGeom>
          <a:solidFill>
            <a:srgbClr val="CCFFFF"/>
          </a:solidFill>
        </p:spPr>
        <p:txBody>
          <a:bodyPr wrap="square" lIns="0" tIns="0" rIns="0" bIns="0" rtlCol="0"/>
          <a:lstStyle/>
          <a:p>
            <a:endParaRPr/>
          </a:p>
        </p:txBody>
      </p:sp>
      <p:sp>
        <p:nvSpPr>
          <p:cNvPr id="5" name="object 5"/>
          <p:cNvSpPr/>
          <p:nvPr/>
        </p:nvSpPr>
        <p:spPr>
          <a:xfrm>
            <a:off x="5901120" y="1124998"/>
            <a:ext cx="2562225" cy="2749868"/>
          </a:xfrm>
          <a:custGeom>
            <a:avLst/>
            <a:gdLst/>
            <a:ahLst/>
            <a:cxnLst/>
            <a:rect l="l" t="t" r="r" b="b"/>
            <a:pathLst>
              <a:path w="3416300" h="3666490">
                <a:moveTo>
                  <a:pt x="0" y="569340"/>
                </a:moveTo>
                <a:lnTo>
                  <a:pt x="2089" y="520214"/>
                </a:lnTo>
                <a:lnTo>
                  <a:pt x="8244" y="472248"/>
                </a:lnTo>
                <a:lnTo>
                  <a:pt x="18294" y="425613"/>
                </a:lnTo>
                <a:lnTo>
                  <a:pt x="32068" y="380482"/>
                </a:lnTo>
                <a:lnTo>
                  <a:pt x="49395" y="337023"/>
                </a:lnTo>
                <a:lnTo>
                  <a:pt x="70103" y="295409"/>
                </a:lnTo>
                <a:lnTo>
                  <a:pt x="94023" y="255810"/>
                </a:lnTo>
                <a:lnTo>
                  <a:pt x="120983" y="218397"/>
                </a:lnTo>
                <a:lnTo>
                  <a:pt x="150813" y="183341"/>
                </a:lnTo>
                <a:lnTo>
                  <a:pt x="183341" y="150813"/>
                </a:lnTo>
                <a:lnTo>
                  <a:pt x="218397" y="120983"/>
                </a:lnTo>
                <a:lnTo>
                  <a:pt x="255810" y="94023"/>
                </a:lnTo>
                <a:lnTo>
                  <a:pt x="295409" y="70103"/>
                </a:lnTo>
                <a:lnTo>
                  <a:pt x="337023" y="49395"/>
                </a:lnTo>
                <a:lnTo>
                  <a:pt x="380482" y="32068"/>
                </a:lnTo>
                <a:lnTo>
                  <a:pt x="425613" y="18294"/>
                </a:lnTo>
                <a:lnTo>
                  <a:pt x="472248" y="8244"/>
                </a:lnTo>
                <a:lnTo>
                  <a:pt x="520214" y="2089"/>
                </a:lnTo>
                <a:lnTo>
                  <a:pt x="569340" y="0"/>
                </a:lnTo>
                <a:lnTo>
                  <a:pt x="2846832" y="0"/>
                </a:lnTo>
                <a:lnTo>
                  <a:pt x="2895959" y="2089"/>
                </a:lnTo>
                <a:lnTo>
                  <a:pt x="2943928" y="8244"/>
                </a:lnTo>
                <a:lnTo>
                  <a:pt x="2990567" y="18294"/>
                </a:lnTo>
                <a:lnTo>
                  <a:pt x="3035705" y="32068"/>
                </a:lnTo>
                <a:lnTo>
                  <a:pt x="3079171" y="49395"/>
                </a:lnTo>
                <a:lnTo>
                  <a:pt x="3120793" y="70103"/>
                </a:lnTo>
                <a:lnTo>
                  <a:pt x="3160401" y="94023"/>
                </a:lnTo>
                <a:lnTo>
                  <a:pt x="3197823" y="120983"/>
                </a:lnTo>
                <a:lnTo>
                  <a:pt x="3232889" y="150813"/>
                </a:lnTo>
                <a:lnTo>
                  <a:pt x="3265427" y="183341"/>
                </a:lnTo>
                <a:lnTo>
                  <a:pt x="3295267" y="218397"/>
                </a:lnTo>
                <a:lnTo>
                  <a:pt x="3322237" y="255810"/>
                </a:lnTo>
                <a:lnTo>
                  <a:pt x="3346166" y="295409"/>
                </a:lnTo>
                <a:lnTo>
                  <a:pt x="3366883" y="337023"/>
                </a:lnTo>
                <a:lnTo>
                  <a:pt x="3384216" y="380482"/>
                </a:lnTo>
                <a:lnTo>
                  <a:pt x="3397996" y="425613"/>
                </a:lnTo>
                <a:lnTo>
                  <a:pt x="3408051" y="472248"/>
                </a:lnTo>
                <a:lnTo>
                  <a:pt x="3414209" y="520214"/>
                </a:lnTo>
                <a:lnTo>
                  <a:pt x="3416299" y="569340"/>
                </a:lnTo>
                <a:lnTo>
                  <a:pt x="3416299" y="3096767"/>
                </a:lnTo>
                <a:lnTo>
                  <a:pt x="3414209" y="3145895"/>
                </a:lnTo>
                <a:lnTo>
                  <a:pt x="3408051" y="3193864"/>
                </a:lnTo>
                <a:lnTo>
                  <a:pt x="3397996" y="3240503"/>
                </a:lnTo>
                <a:lnTo>
                  <a:pt x="3384216" y="3285641"/>
                </a:lnTo>
                <a:lnTo>
                  <a:pt x="3366883" y="3329107"/>
                </a:lnTo>
                <a:lnTo>
                  <a:pt x="3346166" y="3370729"/>
                </a:lnTo>
                <a:lnTo>
                  <a:pt x="3322237" y="3410337"/>
                </a:lnTo>
                <a:lnTo>
                  <a:pt x="3295267" y="3447759"/>
                </a:lnTo>
                <a:lnTo>
                  <a:pt x="3265427" y="3482825"/>
                </a:lnTo>
                <a:lnTo>
                  <a:pt x="3232889" y="3515363"/>
                </a:lnTo>
                <a:lnTo>
                  <a:pt x="3197823" y="3545203"/>
                </a:lnTo>
                <a:lnTo>
                  <a:pt x="3160401" y="3572173"/>
                </a:lnTo>
                <a:lnTo>
                  <a:pt x="3120793" y="3596102"/>
                </a:lnTo>
                <a:lnTo>
                  <a:pt x="3079171" y="3616819"/>
                </a:lnTo>
                <a:lnTo>
                  <a:pt x="3035705" y="3634152"/>
                </a:lnTo>
                <a:lnTo>
                  <a:pt x="2990567" y="3647932"/>
                </a:lnTo>
                <a:lnTo>
                  <a:pt x="2943928" y="3657987"/>
                </a:lnTo>
                <a:lnTo>
                  <a:pt x="2895959" y="3664145"/>
                </a:lnTo>
                <a:lnTo>
                  <a:pt x="2846832" y="3666235"/>
                </a:lnTo>
                <a:lnTo>
                  <a:pt x="569340" y="3666235"/>
                </a:lnTo>
                <a:lnTo>
                  <a:pt x="520214" y="3664145"/>
                </a:lnTo>
                <a:lnTo>
                  <a:pt x="472248" y="3657987"/>
                </a:lnTo>
                <a:lnTo>
                  <a:pt x="425613" y="3647932"/>
                </a:lnTo>
                <a:lnTo>
                  <a:pt x="380482" y="3634152"/>
                </a:lnTo>
                <a:lnTo>
                  <a:pt x="337023" y="3616819"/>
                </a:lnTo>
                <a:lnTo>
                  <a:pt x="295409" y="3596102"/>
                </a:lnTo>
                <a:lnTo>
                  <a:pt x="255810" y="3572173"/>
                </a:lnTo>
                <a:lnTo>
                  <a:pt x="218397" y="3545203"/>
                </a:lnTo>
                <a:lnTo>
                  <a:pt x="183341" y="3515363"/>
                </a:lnTo>
                <a:lnTo>
                  <a:pt x="150813" y="3482825"/>
                </a:lnTo>
                <a:lnTo>
                  <a:pt x="120983" y="3447759"/>
                </a:lnTo>
                <a:lnTo>
                  <a:pt x="94023" y="3410337"/>
                </a:lnTo>
                <a:lnTo>
                  <a:pt x="70103" y="3370729"/>
                </a:lnTo>
                <a:lnTo>
                  <a:pt x="49395" y="3329107"/>
                </a:lnTo>
                <a:lnTo>
                  <a:pt x="32068" y="3285641"/>
                </a:lnTo>
                <a:lnTo>
                  <a:pt x="18294" y="3240503"/>
                </a:lnTo>
                <a:lnTo>
                  <a:pt x="8244" y="3193864"/>
                </a:lnTo>
                <a:lnTo>
                  <a:pt x="2089" y="3145895"/>
                </a:lnTo>
                <a:lnTo>
                  <a:pt x="0" y="3096767"/>
                </a:lnTo>
                <a:lnTo>
                  <a:pt x="0" y="569340"/>
                </a:lnTo>
                <a:close/>
              </a:path>
            </a:pathLst>
          </a:custGeom>
          <a:ln w="12699">
            <a:solidFill>
              <a:srgbClr val="344068"/>
            </a:solidFill>
          </a:ln>
        </p:spPr>
        <p:txBody>
          <a:bodyPr wrap="square" lIns="0" tIns="0" rIns="0" bIns="0" rtlCol="0"/>
          <a:lstStyle/>
          <a:p>
            <a:endParaRPr/>
          </a:p>
        </p:txBody>
      </p:sp>
      <p:sp>
        <p:nvSpPr>
          <p:cNvPr id="6" name="object 6"/>
          <p:cNvSpPr txBox="1"/>
          <p:nvPr/>
        </p:nvSpPr>
        <p:spPr>
          <a:xfrm>
            <a:off x="6206680" y="1149477"/>
            <a:ext cx="1793558" cy="316498"/>
          </a:xfrm>
          <a:prstGeom prst="rect">
            <a:avLst/>
          </a:prstGeom>
        </p:spPr>
        <p:txBody>
          <a:bodyPr vert="horz" wrap="square" lIns="0" tIns="10478" rIns="0" bIns="0" rtlCol="0">
            <a:spAutoFit/>
          </a:bodyPr>
          <a:lstStyle/>
          <a:p>
            <a:pPr marL="9525">
              <a:spcBef>
                <a:spcPts val="83"/>
              </a:spcBef>
            </a:pPr>
            <a:r>
              <a:rPr sz="1988" b="1" spc="-8" dirty="0">
                <a:latin typeface="Calibri"/>
                <a:cs typeface="Calibri"/>
              </a:rPr>
              <a:t>Perguruan</a:t>
            </a:r>
            <a:r>
              <a:rPr sz="1988" b="1" spc="-34" dirty="0">
                <a:latin typeface="Calibri"/>
                <a:cs typeface="Calibri"/>
              </a:rPr>
              <a:t> </a:t>
            </a:r>
            <a:r>
              <a:rPr sz="1988" b="1" dirty="0">
                <a:latin typeface="Calibri"/>
                <a:cs typeface="Calibri"/>
              </a:rPr>
              <a:t>Tinggi</a:t>
            </a:r>
            <a:endParaRPr sz="1988">
              <a:latin typeface="Calibri"/>
              <a:cs typeface="Calibri"/>
            </a:endParaRPr>
          </a:p>
        </p:txBody>
      </p:sp>
      <p:sp>
        <p:nvSpPr>
          <p:cNvPr id="7" name="object 7"/>
          <p:cNvSpPr/>
          <p:nvPr/>
        </p:nvSpPr>
        <p:spPr>
          <a:xfrm>
            <a:off x="8942928" y="2285332"/>
            <a:ext cx="1335404" cy="1111568"/>
          </a:xfrm>
          <a:custGeom>
            <a:avLst/>
            <a:gdLst/>
            <a:ahLst/>
            <a:cxnLst/>
            <a:rect l="l" t="t" r="r" b="b"/>
            <a:pathLst>
              <a:path w="1780540" h="1482089">
                <a:moveTo>
                  <a:pt x="890016" y="0"/>
                </a:moveTo>
                <a:lnTo>
                  <a:pt x="837726" y="1257"/>
                </a:lnTo>
                <a:lnTo>
                  <a:pt x="786230" y="4984"/>
                </a:lnTo>
                <a:lnTo>
                  <a:pt x="735614" y="11111"/>
                </a:lnTo>
                <a:lnTo>
                  <a:pt x="685959" y="19568"/>
                </a:lnTo>
                <a:lnTo>
                  <a:pt x="637350" y="30286"/>
                </a:lnTo>
                <a:lnTo>
                  <a:pt x="589871" y="43196"/>
                </a:lnTo>
                <a:lnTo>
                  <a:pt x="543603" y="58227"/>
                </a:lnTo>
                <a:lnTo>
                  <a:pt x="498632" y="75311"/>
                </a:lnTo>
                <a:lnTo>
                  <a:pt x="455040" y="94378"/>
                </a:lnTo>
                <a:lnTo>
                  <a:pt x="412912" y="115358"/>
                </a:lnTo>
                <a:lnTo>
                  <a:pt x="372330" y="138183"/>
                </a:lnTo>
                <a:lnTo>
                  <a:pt x="333378" y="162782"/>
                </a:lnTo>
                <a:lnTo>
                  <a:pt x="296140" y="189086"/>
                </a:lnTo>
                <a:lnTo>
                  <a:pt x="260699" y="217027"/>
                </a:lnTo>
                <a:lnTo>
                  <a:pt x="227139" y="246533"/>
                </a:lnTo>
                <a:lnTo>
                  <a:pt x="195542" y="277536"/>
                </a:lnTo>
                <a:lnTo>
                  <a:pt x="165994" y="309967"/>
                </a:lnTo>
                <a:lnTo>
                  <a:pt x="138577" y="343756"/>
                </a:lnTo>
                <a:lnTo>
                  <a:pt x="113375" y="378832"/>
                </a:lnTo>
                <a:lnTo>
                  <a:pt x="90471" y="415128"/>
                </a:lnTo>
                <a:lnTo>
                  <a:pt x="69949" y="452574"/>
                </a:lnTo>
                <a:lnTo>
                  <a:pt x="51892" y="491099"/>
                </a:lnTo>
                <a:lnTo>
                  <a:pt x="36384" y="530636"/>
                </a:lnTo>
                <a:lnTo>
                  <a:pt x="23508" y="571113"/>
                </a:lnTo>
                <a:lnTo>
                  <a:pt x="13348" y="612462"/>
                </a:lnTo>
                <a:lnTo>
                  <a:pt x="5988" y="654613"/>
                </a:lnTo>
                <a:lnTo>
                  <a:pt x="1511" y="697497"/>
                </a:lnTo>
                <a:lnTo>
                  <a:pt x="0" y="741044"/>
                </a:lnTo>
                <a:lnTo>
                  <a:pt x="1511" y="784579"/>
                </a:lnTo>
                <a:lnTo>
                  <a:pt x="5988" y="827452"/>
                </a:lnTo>
                <a:lnTo>
                  <a:pt x="13348" y="869595"/>
                </a:lnTo>
                <a:lnTo>
                  <a:pt x="23508" y="910936"/>
                </a:lnTo>
                <a:lnTo>
                  <a:pt x="36384" y="951407"/>
                </a:lnTo>
                <a:lnTo>
                  <a:pt x="51892" y="990939"/>
                </a:lnTo>
                <a:lnTo>
                  <a:pt x="69949" y="1029462"/>
                </a:lnTo>
                <a:lnTo>
                  <a:pt x="90471" y="1066905"/>
                </a:lnTo>
                <a:lnTo>
                  <a:pt x="113375" y="1103200"/>
                </a:lnTo>
                <a:lnTo>
                  <a:pt x="138577" y="1138277"/>
                </a:lnTo>
                <a:lnTo>
                  <a:pt x="165994" y="1172067"/>
                </a:lnTo>
                <a:lnTo>
                  <a:pt x="195542" y="1204499"/>
                </a:lnTo>
                <a:lnTo>
                  <a:pt x="227139" y="1235505"/>
                </a:lnTo>
                <a:lnTo>
                  <a:pt x="260699" y="1265015"/>
                </a:lnTo>
                <a:lnTo>
                  <a:pt x="296140" y="1292959"/>
                </a:lnTo>
                <a:lnTo>
                  <a:pt x="333378" y="1319267"/>
                </a:lnTo>
                <a:lnTo>
                  <a:pt x="372330" y="1343871"/>
                </a:lnTo>
                <a:lnTo>
                  <a:pt x="412912" y="1366700"/>
                </a:lnTo>
                <a:lnTo>
                  <a:pt x="455040" y="1387685"/>
                </a:lnTo>
                <a:lnTo>
                  <a:pt x="498632" y="1406756"/>
                </a:lnTo>
                <a:lnTo>
                  <a:pt x="543603" y="1423844"/>
                </a:lnTo>
                <a:lnTo>
                  <a:pt x="589871" y="1438880"/>
                </a:lnTo>
                <a:lnTo>
                  <a:pt x="637350" y="1451793"/>
                </a:lnTo>
                <a:lnTo>
                  <a:pt x="685959" y="1462514"/>
                </a:lnTo>
                <a:lnTo>
                  <a:pt x="735614" y="1470974"/>
                </a:lnTo>
                <a:lnTo>
                  <a:pt x="786230" y="1477103"/>
                </a:lnTo>
                <a:lnTo>
                  <a:pt x="837726" y="1480831"/>
                </a:lnTo>
                <a:lnTo>
                  <a:pt x="890016" y="1482089"/>
                </a:lnTo>
                <a:lnTo>
                  <a:pt x="942318" y="1480831"/>
                </a:lnTo>
                <a:lnTo>
                  <a:pt x="993824" y="1477103"/>
                </a:lnTo>
                <a:lnTo>
                  <a:pt x="1044450" y="1470974"/>
                </a:lnTo>
                <a:lnTo>
                  <a:pt x="1094112" y="1462514"/>
                </a:lnTo>
                <a:lnTo>
                  <a:pt x="1142726" y="1451793"/>
                </a:lnTo>
                <a:lnTo>
                  <a:pt x="1190211" y="1438880"/>
                </a:lnTo>
                <a:lnTo>
                  <a:pt x="1236481" y="1423844"/>
                </a:lnTo>
                <a:lnTo>
                  <a:pt x="1281455" y="1406756"/>
                </a:lnTo>
                <a:lnTo>
                  <a:pt x="1325047" y="1387685"/>
                </a:lnTo>
                <a:lnTo>
                  <a:pt x="1367176" y="1366700"/>
                </a:lnTo>
                <a:lnTo>
                  <a:pt x="1407757" y="1343871"/>
                </a:lnTo>
                <a:lnTo>
                  <a:pt x="1446706" y="1319267"/>
                </a:lnTo>
                <a:lnTo>
                  <a:pt x="1483942" y="1292959"/>
                </a:lnTo>
                <a:lnTo>
                  <a:pt x="1519380" y="1265015"/>
                </a:lnTo>
                <a:lnTo>
                  <a:pt x="1552936" y="1235505"/>
                </a:lnTo>
                <a:lnTo>
                  <a:pt x="1584529" y="1204499"/>
                </a:lnTo>
                <a:lnTo>
                  <a:pt x="1614073" y="1172067"/>
                </a:lnTo>
                <a:lnTo>
                  <a:pt x="1641485" y="1138277"/>
                </a:lnTo>
                <a:lnTo>
                  <a:pt x="1666683" y="1103200"/>
                </a:lnTo>
                <a:lnTo>
                  <a:pt x="1689582" y="1066905"/>
                </a:lnTo>
                <a:lnTo>
                  <a:pt x="1710100" y="1029462"/>
                </a:lnTo>
                <a:lnTo>
                  <a:pt x="1728153" y="990939"/>
                </a:lnTo>
                <a:lnTo>
                  <a:pt x="1743657" y="951407"/>
                </a:lnTo>
                <a:lnTo>
                  <a:pt x="1756529" y="910936"/>
                </a:lnTo>
                <a:lnTo>
                  <a:pt x="1766686" y="869595"/>
                </a:lnTo>
                <a:lnTo>
                  <a:pt x="1774045" y="827452"/>
                </a:lnTo>
                <a:lnTo>
                  <a:pt x="1778521" y="784579"/>
                </a:lnTo>
                <a:lnTo>
                  <a:pt x="1780031" y="741044"/>
                </a:lnTo>
                <a:lnTo>
                  <a:pt x="1778521" y="697497"/>
                </a:lnTo>
                <a:lnTo>
                  <a:pt x="1774045" y="654613"/>
                </a:lnTo>
                <a:lnTo>
                  <a:pt x="1766686" y="612462"/>
                </a:lnTo>
                <a:lnTo>
                  <a:pt x="1756529" y="571113"/>
                </a:lnTo>
                <a:lnTo>
                  <a:pt x="1743657" y="530636"/>
                </a:lnTo>
                <a:lnTo>
                  <a:pt x="1728153" y="491099"/>
                </a:lnTo>
                <a:lnTo>
                  <a:pt x="1710100" y="452574"/>
                </a:lnTo>
                <a:lnTo>
                  <a:pt x="1689582" y="415128"/>
                </a:lnTo>
                <a:lnTo>
                  <a:pt x="1666683" y="378832"/>
                </a:lnTo>
                <a:lnTo>
                  <a:pt x="1641485" y="343756"/>
                </a:lnTo>
                <a:lnTo>
                  <a:pt x="1614073" y="309967"/>
                </a:lnTo>
                <a:lnTo>
                  <a:pt x="1584529" y="277536"/>
                </a:lnTo>
                <a:lnTo>
                  <a:pt x="1552936" y="246533"/>
                </a:lnTo>
                <a:lnTo>
                  <a:pt x="1519380" y="217027"/>
                </a:lnTo>
                <a:lnTo>
                  <a:pt x="1483942" y="189086"/>
                </a:lnTo>
                <a:lnTo>
                  <a:pt x="1446706" y="162782"/>
                </a:lnTo>
                <a:lnTo>
                  <a:pt x="1407757" y="138183"/>
                </a:lnTo>
                <a:lnTo>
                  <a:pt x="1367176" y="115358"/>
                </a:lnTo>
                <a:lnTo>
                  <a:pt x="1325047" y="94378"/>
                </a:lnTo>
                <a:lnTo>
                  <a:pt x="1281455" y="75311"/>
                </a:lnTo>
                <a:lnTo>
                  <a:pt x="1236481" y="58227"/>
                </a:lnTo>
                <a:lnTo>
                  <a:pt x="1190211" y="43196"/>
                </a:lnTo>
                <a:lnTo>
                  <a:pt x="1142726" y="30286"/>
                </a:lnTo>
                <a:lnTo>
                  <a:pt x="1094112" y="19568"/>
                </a:lnTo>
                <a:lnTo>
                  <a:pt x="1044450" y="11111"/>
                </a:lnTo>
                <a:lnTo>
                  <a:pt x="993824" y="4984"/>
                </a:lnTo>
                <a:lnTo>
                  <a:pt x="942318" y="1257"/>
                </a:lnTo>
                <a:lnTo>
                  <a:pt x="890016" y="0"/>
                </a:lnTo>
                <a:close/>
              </a:path>
            </a:pathLst>
          </a:custGeom>
          <a:solidFill>
            <a:srgbClr val="FFFF00"/>
          </a:solidFill>
        </p:spPr>
        <p:txBody>
          <a:bodyPr wrap="square" lIns="0" tIns="0" rIns="0" bIns="0" rtlCol="0"/>
          <a:lstStyle/>
          <a:p>
            <a:endParaRPr/>
          </a:p>
        </p:txBody>
      </p:sp>
      <p:sp>
        <p:nvSpPr>
          <p:cNvPr id="8" name="object 8"/>
          <p:cNvSpPr/>
          <p:nvPr/>
        </p:nvSpPr>
        <p:spPr>
          <a:xfrm>
            <a:off x="8942928" y="2285332"/>
            <a:ext cx="1335404" cy="1111568"/>
          </a:xfrm>
          <a:custGeom>
            <a:avLst/>
            <a:gdLst/>
            <a:ahLst/>
            <a:cxnLst/>
            <a:rect l="l" t="t" r="r" b="b"/>
            <a:pathLst>
              <a:path w="1780540" h="1482089">
                <a:moveTo>
                  <a:pt x="0" y="741044"/>
                </a:moveTo>
                <a:lnTo>
                  <a:pt x="1511" y="697497"/>
                </a:lnTo>
                <a:lnTo>
                  <a:pt x="5988" y="654613"/>
                </a:lnTo>
                <a:lnTo>
                  <a:pt x="13348" y="612462"/>
                </a:lnTo>
                <a:lnTo>
                  <a:pt x="23508" y="571113"/>
                </a:lnTo>
                <a:lnTo>
                  <a:pt x="36384" y="530636"/>
                </a:lnTo>
                <a:lnTo>
                  <a:pt x="51892" y="491099"/>
                </a:lnTo>
                <a:lnTo>
                  <a:pt x="69949" y="452574"/>
                </a:lnTo>
                <a:lnTo>
                  <a:pt x="90471" y="415128"/>
                </a:lnTo>
                <a:lnTo>
                  <a:pt x="113375" y="378832"/>
                </a:lnTo>
                <a:lnTo>
                  <a:pt x="138577" y="343756"/>
                </a:lnTo>
                <a:lnTo>
                  <a:pt x="165994" y="309967"/>
                </a:lnTo>
                <a:lnTo>
                  <a:pt x="195542" y="277536"/>
                </a:lnTo>
                <a:lnTo>
                  <a:pt x="227139" y="246533"/>
                </a:lnTo>
                <a:lnTo>
                  <a:pt x="260699" y="217027"/>
                </a:lnTo>
                <a:lnTo>
                  <a:pt x="296140" y="189086"/>
                </a:lnTo>
                <a:lnTo>
                  <a:pt x="333378" y="162782"/>
                </a:lnTo>
                <a:lnTo>
                  <a:pt x="372330" y="138183"/>
                </a:lnTo>
                <a:lnTo>
                  <a:pt x="412912" y="115358"/>
                </a:lnTo>
                <a:lnTo>
                  <a:pt x="455040" y="94378"/>
                </a:lnTo>
                <a:lnTo>
                  <a:pt x="498632" y="75311"/>
                </a:lnTo>
                <a:lnTo>
                  <a:pt x="543603" y="58227"/>
                </a:lnTo>
                <a:lnTo>
                  <a:pt x="589871" y="43196"/>
                </a:lnTo>
                <a:lnTo>
                  <a:pt x="637350" y="30286"/>
                </a:lnTo>
                <a:lnTo>
                  <a:pt x="685959" y="19568"/>
                </a:lnTo>
                <a:lnTo>
                  <a:pt x="735614" y="11111"/>
                </a:lnTo>
                <a:lnTo>
                  <a:pt x="786230" y="4984"/>
                </a:lnTo>
                <a:lnTo>
                  <a:pt x="837726" y="1257"/>
                </a:lnTo>
                <a:lnTo>
                  <a:pt x="890016" y="0"/>
                </a:lnTo>
                <a:lnTo>
                  <a:pt x="942318" y="1257"/>
                </a:lnTo>
                <a:lnTo>
                  <a:pt x="993824" y="4984"/>
                </a:lnTo>
                <a:lnTo>
                  <a:pt x="1044450" y="11111"/>
                </a:lnTo>
                <a:lnTo>
                  <a:pt x="1094112" y="19568"/>
                </a:lnTo>
                <a:lnTo>
                  <a:pt x="1142726" y="30286"/>
                </a:lnTo>
                <a:lnTo>
                  <a:pt x="1190211" y="43196"/>
                </a:lnTo>
                <a:lnTo>
                  <a:pt x="1236481" y="58227"/>
                </a:lnTo>
                <a:lnTo>
                  <a:pt x="1281455" y="75311"/>
                </a:lnTo>
                <a:lnTo>
                  <a:pt x="1325047" y="94378"/>
                </a:lnTo>
                <a:lnTo>
                  <a:pt x="1367176" y="115358"/>
                </a:lnTo>
                <a:lnTo>
                  <a:pt x="1407757" y="138183"/>
                </a:lnTo>
                <a:lnTo>
                  <a:pt x="1446706" y="162782"/>
                </a:lnTo>
                <a:lnTo>
                  <a:pt x="1483942" y="189086"/>
                </a:lnTo>
                <a:lnTo>
                  <a:pt x="1519380" y="217027"/>
                </a:lnTo>
                <a:lnTo>
                  <a:pt x="1552936" y="246533"/>
                </a:lnTo>
                <a:lnTo>
                  <a:pt x="1584529" y="277536"/>
                </a:lnTo>
                <a:lnTo>
                  <a:pt x="1614073" y="309967"/>
                </a:lnTo>
                <a:lnTo>
                  <a:pt x="1641485" y="343756"/>
                </a:lnTo>
                <a:lnTo>
                  <a:pt x="1666683" y="378832"/>
                </a:lnTo>
                <a:lnTo>
                  <a:pt x="1689582" y="415128"/>
                </a:lnTo>
                <a:lnTo>
                  <a:pt x="1710100" y="452574"/>
                </a:lnTo>
                <a:lnTo>
                  <a:pt x="1728153" y="491099"/>
                </a:lnTo>
                <a:lnTo>
                  <a:pt x="1743657" y="530636"/>
                </a:lnTo>
                <a:lnTo>
                  <a:pt x="1756529" y="571113"/>
                </a:lnTo>
                <a:lnTo>
                  <a:pt x="1766686" y="612462"/>
                </a:lnTo>
                <a:lnTo>
                  <a:pt x="1774045" y="654613"/>
                </a:lnTo>
                <a:lnTo>
                  <a:pt x="1778521" y="697497"/>
                </a:lnTo>
                <a:lnTo>
                  <a:pt x="1780031" y="741044"/>
                </a:lnTo>
                <a:lnTo>
                  <a:pt x="1778521" y="784579"/>
                </a:lnTo>
                <a:lnTo>
                  <a:pt x="1774045" y="827452"/>
                </a:lnTo>
                <a:lnTo>
                  <a:pt x="1766686" y="869595"/>
                </a:lnTo>
                <a:lnTo>
                  <a:pt x="1756529" y="910936"/>
                </a:lnTo>
                <a:lnTo>
                  <a:pt x="1743657" y="951407"/>
                </a:lnTo>
                <a:lnTo>
                  <a:pt x="1728153" y="990939"/>
                </a:lnTo>
                <a:lnTo>
                  <a:pt x="1710100" y="1029462"/>
                </a:lnTo>
                <a:lnTo>
                  <a:pt x="1689582" y="1066905"/>
                </a:lnTo>
                <a:lnTo>
                  <a:pt x="1666683" y="1103200"/>
                </a:lnTo>
                <a:lnTo>
                  <a:pt x="1641485" y="1138277"/>
                </a:lnTo>
                <a:lnTo>
                  <a:pt x="1614073" y="1172067"/>
                </a:lnTo>
                <a:lnTo>
                  <a:pt x="1584529" y="1204499"/>
                </a:lnTo>
                <a:lnTo>
                  <a:pt x="1552936" y="1235505"/>
                </a:lnTo>
                <a:lnTo>
                  <a:pt x="1519380" y="1265015"/>
                </a:lnTo>
                <a:lnTo>
                  <a:pt x="1483942" y="1292959"/>
                </a:lnTo>
                <a:lnTo>
                  <a:pt x="1446706" y="1319267"/>
                </a:lnTo>
                <a:lnTo>
                  <a:pt x="1407757" y="1343871"/>
                </a:lnTo>
                <a:lnTo>
                  <a:pt x="1367176" y="1366700"/>
                </a:lnTo>
                <a:lnTo>
                  <a:pt x="1325047" y="1387685"/>
                </a:lnTo>
                <a:lnTo>
                  <a:pt x="1281455" y="1406756"/>
                </a:lnTo>
                <a:lnTo>
                  <a:pt x="1236481" y="1423844"/>
                </a:lnTo>
                <a:lnTo>
                  <a:pt x="1190211" y="1438880"/>
                </a:lnTo>
                <a:lnTo>
                  <a:pt x="1142726" y="1451793"/>
                </a:lnTo>
                <a:lnTo>
                  <a:pt x="1094112" y="1462514"/>
                </a:lnTo>
                <a:lnTo>
                  <a:pt x="1044450" y="1470974"/>
                </a:lnTo>
                <a:lnTo>
                  <a:pt x="993824" y="1477103"/>
                </a:lnTo>
                <a:lnTo>
                  <a:pt x="942318" y="1480831"/>
                </a:lnTo>
                <a:lnTo>
                  <a:pt x="890016" y="1482089"/>
                </a:lnTo>
                <a:lnTo>
                  <a:pt x="837726" y="1480831"/>
                </a:lnTo>
                <a:lnTo>
                  <a:pt x="786230" y="1477103"/>
                </a:lnTo>
                <a:lnTo>
                  <a:pt x="735614" y="1470974"/>
                </a:lnTo>
                <a:lnTo>
                  <a:pt x="685959" y="1462514"/>
                </a:lnTo>
                <a:lnTo>
                  <a:pt x="637350" y="1451793"/>
                </a:lnTo>
                <a:lnTo>
                  <a:pt x="589871" y="1438880"/>
                </a:lnTo>
                <a:lnTo>
                  <a:pt x="543603" y="1423844"/>
                </a:lnTo>
                <a:lnTo>
                  <a:pt x="498632" y="1406756"/>
                </a:lnTo>
                <a:lnTo>
                  <a:pt x="455040" y="1387685"/>
                </a:lnTo>
                <a:lnTo>
                  <a:pt x="412912" y="1366700"/>
                </a:lnTo>
                <a:lnTo>
                  <a:pt x="372330" y="1343871"/>
                </a:lnTo>
                <a:lnTo>
                  <a:pt x="333378" y="1319267"/>
                </a:lnTo>
                <a:lnTo>
                  <a:pt x="296140" y="1292959"/>
                </a:lnTo>
                <a:lnTo>
                  <a:pt x="260699" y="1265015"/>
                </a:lnTo>
                <a:lnTo>
                  <a:pt x="227139" y="1235505"/>
                </a:lnTo>
                <a:lnTo>
                  <a:pt x="195542" y="1204499"/>
                </a:lnTo>
                <a:lnTo>
                  <a:pt x="165994" y="1172067"/>
                </a:lnTo>
                <a:lnTo>
                  <a:pt x="138577" y="1138277"/>
                </a:lnTo>
                <a:lnTo>
                  <a:pt x="113375" y="1103200"/>
                </a:lnTo>
                <a:lnTo>
                  <a:pt x="90471" y="1066905"/>
                </a:lnTo>
                <a:lnTo>
                  <a:pt x="69949" y="1029461"/>
                </a:lnTo>
                <a:lnTo>
                  <a:pt x="51892" y="990939"/>
                </a:lnTo>
                <a:lnTo>
                  <a:pt x="36384" y="951407"/>
                </a:lnTo>
                <a:lnTo>
                  <a:pt x="23508" y="910936"/>
                </a:lnTo>
                <a:lnTo>
                  <a:pt x="13348" y="869595"/>
                </a:lnTo>
                <a:lnTo>
                  <a:pt x="5988" y="827452"/>
                </a:lnTo>
                <a:lnTo>
                  <a:pt x="1511" y="784579"/>
                </a:lnTo>
                <a:lnTo>
                  <a:pt x="0" y="741044"/>
                </a:lnTo>
                <a:close/>
              </a:path>
            </a:pathLst>
          </a:custGeom>
          <a:ln w="15875">
            <a:solidFill>
              <a:srgbClr val="117DA7"/>
            </a:solidFill>
          </a:ln>
        </p:spPr>
        <p:txBody>
          <a:bodyPr wrap="square" lIns="0" tIns="0" rIns="0" bIns="0" rtlCol="0"/>
          <a:lstStyle/>
          <a:p>
            <a:endParaRPr/>
          </a:p>
        </p:txBody>
      </p:sp>
      <p:sp>
        <p:nvSpPr>
          <p:cNvPr id="9" name="object 9"/>
          <p:cNvSpPr txBox="1"/>
          <p:nvPr/>
        </p:nvSpPr>
        <p:spPr>
          <a:xfrm>
            <a:off x="9266302" y="2679955"/>
            <a:ext cx="690086" cy="286617"/>
          </a:xfrm>
          <a:prstGeom prst="rect">
            <a:avLst/>
          </a:prstGeom>
        </p:spPr>
        <p:txBody>
          <a:bodyPr vert="horz" wrap="square" lIns="0" tIns="9525" rIns="0" bIns="0" rtlCol="0">
            <a:spAutoFit/>
          </a:bodyPr>
          <a:lstStyle/>
          <a:p>
            <a:pPr marL="9525">
              <a:spcBef>
                <a:spcPts val="75"/>
              </a:spcBef>
            </a:pPr>
            <a:r>
              <a:rPr b="1" dirty="0">
                <a:solidFill>
                  <a:srgbClr val="C00000"/>
                </a:solidFill>
                <a:latin typeface="Calibri"/>
                <a:cs typeface="Calibri"/>
              </a:rPr>
              <a:t>I</a:t>
            </a:r>
            <a:r>
              <a:rPr b="1" spc="-8" dirty="0">
                <a:solidFill>
                  <a:srgbClr val="C00000"/>
                </a:solidFill>
                <a:latin typeface="Calibri"/>
                <a:cs typeface="Calibri"/>
              </a:rPr>
              <a:t>n</a:t>
            </a:r>
            <a:r>
              <a:rPr b="1" dirty="0">
                <a:solidFill>
                  <a:srgbClr val="C00000"/>
                </a:solidFill>
                <a:latin typeface="Calibri"/>
                <a:cs typeface="Calibri"/>
              </a:rPr>
              <a:t>o</a:t>
            </a:r>
            <a:r>
              <a:rPr b="1" spc="-30" dirty="0">
                <a:solidFill>
                  <a:srgbClr val="C00000"/>
                </a:solidFill>
                <a:latin typeface="Calibri"/>
                <a:cs typeface="Calibri"/>
              </a:rPr>
              <a:t>v</a:t>
            </a:r>
            <a:r>
              <a:rPr b="1" dirty="0">
                <a:solidFill>
                  <a:srgbClr val="C00000"/>
                </a:solidFill>
                <a:latin typeface="Calibri"/>
                <a:cs typeface="Calibri"/>
              </a:rPr>
              <a:t>asi</a:t>
            </a:r>
            <a:endParaRPr>
              <a:latin typeface="Calibri"/>
              <a:cs typeface="Calibri"/>
            </a:endParaRPr>
          </a:p>
        </p:txBody>
      </p:sp>
      <p:sp>
        <p:nvSpPr>
          <p:cNvPr id="10" name="object 10"/>
          <p:cNvSpPr/>
          <p:nvPr/>
        </p:nvSpPr>
        <p:spPr>
          <a:xfrm>
            <a:off x="5710428" y="4443794"/>
            <a:ext cx="2095024" cy="1094423"/>
          </a:xfrm>
          <a:custGeom>
            <a:avLst/>
            <a:gdLst/>
            <a:ahLst/>
            <a:cxnLst/>
            <a:rect l="l" t="t" r="r" b="b"/>
            <a:pathLst>
              <a:path w="2793365" h="1459229">
                <a:moveTo>
                  <a:pt x="1396365" y="0"/>
                </a:moveTo>
                <a:lnTo>
                  <a:pt x="1334169" y="710"/>
                </a:lnTo>
                <a:lnTo>
                  <a:pt x="1272669" y="2822"/>
                </a:lnTo>
                <a:lnTo>
                  <a:pt x="1211922" y="6306"/>
                </a:lnTo>
                <a:lnTo>
                  <a:pt x="1151986" y="11132"/>
                </a:lnTo>
                <a:lnTo>
                  <a:pt x="1092916" y="17270"/>
                </a:lnTo>
                <a:lnTo>
                  <a:pt x="1034769" y="24691"/>
                </a:lnTo>
                <a:lnTo>
                  <a:pt x="977603" y="33366"/>
                </a:lnTo>
                <a:lnTo>
                  <a:pt x="921473" y="43264"/>
                </a:lnTo>
                <a:lnTo>
                  <a:pt x="866437" y="54356"/>
                </a:lnTo>
                <a:lnTo>
                  <a:pt x="812552" y="66613"/>
                </a:lnTo>
                <a:lnTo>
                  <a:pt x="759874" y="80004"/>
                </a:lnTo>
                <a:lnTo>
                  <a:pt x="708461" y="94500"/>
                </a:lnTo>
                <a:lnTo>
                  <a:pt x="658368" y="110071"/>
                </a:lnTo>
                <a:lnTo>
                  <a:pt x="609652" y="126689"/>
                </a:lnTo>
                <a:lnTo>
                  <a:pt x="562371" y="144322"/>
                </a:lnTo>
                <a:lnTo>
                  <a:pt x="516581" y="162942"/>
                </a:lnTo>
                <a:lnTo>
                  <a:pt x="472339" y="182519"/>
                </a:lnTo>
                <a:lnTo>
                  <a:pt x="429702" y="203023"/>
                </a:lnTo>
                <a:lnTo>
                  <a:pt x="388726" y="224425"/>
                </a:lnTo>
                <a:lnTo>
                  <a:pt x="349469" y="246694"/>
                </a:lnTo>
                <a:lnTo>
                  <a:pt x="311986" y="269802"/>
                </a:lnTo>
                <a:lnTo>
                  <a:pt x="276336" y="293719"/>
                </a:lnTo>
                <a:lnTo>
                  <a:pt x="242574" y="318415"/>
                </a:lnTo>
                <a:lnTo>
                  <a:pt x="210757" y="343860"/>
                </a:lnTo>
                <a:lnTo>
                  <a:pt x="180942" y="370025"/>
                </a:lnTo>
                <a:lnTo>
                  <a:pt x="153187" y="396880"/>
                </a:lnTo>
                <a:lnTo>
                  <a:pt x="104079" y="452542"/>
                </a:lnTo>
                <a:lnTo>
                  <a:pt x="63889" y="510609"/>
                </a:lnTo>
                <a:lnTo>
                  <a:pt x="33069" y="570844"/>
                </a:lnTo>
                <a:lnTo>
                  <a:pt x="12075" y="633010"/>
                </a:lnTo>
                <a:lnTo>
                  <a:pt x="1360" y="696870"/>
                </a:lnTo>
                <a:lnTo>
                  <a:pt x="0" y="729361"/>
                </a:lnTo>
                <a:lnTo>
                  <a:pt x="1360" y="761855"/>
                </a:lnTo>
                <a:lnTo>
                  <a:pt x="12075" y="825723"/>
                </a:lnTo>
                <a:lnTo>
                  <a:pt x="33069" y="887897"/>
                </a:lnTo>
                <a:lnTo>
                  <a:pt x="63889" y="948140"/>
                </a:lnTo>
                <a:lnTo>
                  <a:pt x="104079" y="1006215"/>
                </a:lnTo>
                <a:lnTo>
                  <a:pt x="153187" y="1061885"/>
                </a:lnTo>
                <a:lnTo>
                  <a:pt x="180942" y="1088744"/>
                </a:lnTo>
                <a:lnTo>
                  <a:pt x="210757" y="1114912"/>
                </a:lnTo>
                <a:lnTo>
                  <a:pt x="242574" y="1140361"/>
                </a:lnTo>
                <a:lnTo>
                  <a:pt x="276336" y="1165060"/>
                </a:lnTo>
                <a:lnTo>
                  <a:pt x="311986" y="1188980"/>
                </a:lnTo>
                <a:lnTo>
                  <a:pt x="349469" y="1212092"/>
                </a:lnTo>
                <a:lnTo>
                  <a:pt x="388726" y="1234365"/>
                </a:lnTo>
                <a:lnTo>
                  <a:pt x="429702" y="1255769"/>
                </a:lnTo>
                <a:lnTo>
                  <a:pt x="472339" y="1276276"/>
                </a:lnTo>
                <a:lnTo>
                  <a:pt x="516581" y="1295856"/>
                </a:lnTo>
                <a:lnTo>
                  <a:pt x="562371" y="1314479"/>
                </a:lnTo>
                <a:lnTo>
                  <a:pt x="609652" y="1332115"/>
                </a:lnTo>
                <a:lnTo>
                  <a:pt x="658368" y="1348735"/>
                </a:lnTo>
                <a:lnTo>
                  <a:pt x="708461" y="1364309"/>
                </a:lnTo>
                <a:lnTo>
                  <a:pt x="759874" y="1378807"/>
                </a:lnTo>
                <a:lnTo>
                  <a:pt x="812552" y="1392200"/>
                </a:lnTo>
                <a:lnTo>
                  <a:pt x="866437" y="1404458"/>
                </a:lnTo>
                <a:lnTo>
                  <a:pt x="921473" y="1415552"/>
                </a:lnTo>
                <a:lnTo>
                  <a:pt x="977603" y="1425452"/>
                </a:lnTo>
                <a:lnTo>
                  <a:pt x="1034769" y="1434127"/>
                </a:lnTo>
                <a:lnTo>
                  <a:pt x="1092916" y="1441550"/>
                </a:lnTo>
                <a:lnTo>
                  <a:pt x="1151986" y="1447689"/>
                </a:lnTo>
                <a:lnTo>
                  <a:pt x="1211922" y="1452516"/>
                </a:lnTo>
                <a:lnTo>
                  <a:pt x="1272669" y="1456000"/>
                </a:lnTo>
                <a:lnTo>
                  <a:pt x="1334169" y="1458112"/>
                </a:lnTo>
                <a:lnTo>
                  <a:pt x="1396365" y="1458823"/>
                </a:lnTo>
                <a:lnTo>
                  <a:pt x="1458570" y="1458112"/>
                </a:lnTo>
                <a:lnTo>
                  <a:pt x="1520080" y="1456000"/>
                </a:lnTo>
                <a:lnTo>
                  <a:pt x="1580835" y="1452516"/>
                </a:lnTo>
                <a:lnTo>
                  <a:pt x="1640780" y="1447689"/>
                </a:lnTo>
                <a:lnTo>
                  <a:pt x="1699858" y="1441550"/>
                </a:lnTo>
                <a:lnTo>
                  <a:pt x="1758012" y="1434127"/>
                </a:lnTo>
                <a:lnTo>
                  <a:pt x="1815186" y="1425452"/>
                </a:lnTo>
                <a:lnTo>
                  <a:pt x="1871322" y="1415552"/>
                </a:lnTo>
                <a:lnTo>
                  <a:pt x="1926363" y="1404458"/>
                </a:lnTo>
                <a:lnTo>
                  <a:pt x="1980254" y="1392200"/>
                </a:lnTo>
                <a:lnTo>
                  <a:pt x="2032938" y="1378807"/>
                </a:lnTo>
                <a:lnTo>
                  <a:pt x="2084356" y="1364309"/>
                </a:lnTo>
                <a:lnTo>
                  <a:pt x="2134454" y="1348735"/>
                </a:lnTo>
                <a:lnTo>
                  <a:pt x="2183173" y="1332115"/>
                </a:lnTo>
                <a:lnTo>
                  <a:pt x="2230458" y="1314479"/>
                </a:lnTo>
                <a:lnTo>
                  <a:pt x="2276252" y="1295856"/>
                </a:lnTo>
                <a:lnTo>
                  <a:pt x="2320497" y="1276276"/>
                </a:lnTo>
                <a:lnTo>
                  <a:pt x="2363137" y="1255769"/>
                </a:lnTo>
                <a:lnTo>
                  <a:pt x="2404115" y="1234365"/>
                </a:lnTo>
                <a:lnTo>
                  <a:pt x="2443375" y="1212092"/>
                </a:lnTo>
                <a:lnTo>
                  <a:pt x="2480859" y="1188980"/>
                </a:lnTo>
                <a:lnTo>
                  <a:pt x="2516512" y="1165060"/>
                </a:lnTo>
                <a:lnTo>
                  <a:pt x="2550275" y="1140361"/>
                </a:lnTo>
                <a:lnTo>
                  <a:pt x="2582093" y="1114912"/>
                </a:lnTo>
                <a:lnTo>
                  <a:pt x="2611909" y="1088744"/>
                </a:lnTo>
                <a:lnTo>
                  <a:pt x="2639666" y="1061885"/>
                </a:lnTo>
                <a:lnTo>
                  <a:pt x="2688775" y="1006215"/>
                </a:lnTo>
                <a:lnTo>
                  <a:pt x="2728966" y="948140"/>
                </a:lnTo>
                <a:lnTo>
                  <a:pt x="2759787" y="887897"/>
                </a:lnTo>
                <a:lnTo>
                  <a:pt x="2780781" y="825723"/>
                </a:lnTo>
                <a:lnTo>
                  <a:pt x="2791496" y="761855"/>
                </a:lnTo>
                <a:lnTo>
                  <a:pt x="2792856" y="729361"/>
                </a:lnTo>
                <a:lnTo>
                  <a:pt x="2791496" y="696870"/>
                </a:lnTo>
                <a:lnTo>
                  <a:pt x="2780781" y="633010"/>
                </a:lnTo>
                <a:lnTo>
                  <a:pt x="2759787" y="570844"/>
                </a:lnTo>
                <a:lnTo>
                  <a:pt x="2728966" y="510609"/>
                </a:lnTo>
                <a:lnTo>
                  <a:pt x="2688775" y="452542"/>
                </a:lnTo>
                <a:lnTo>
                  <a:pt x="2639666" y="396880"/>
                </a:lnTo>
                <a:lnTo>
                  <a:pt x="2611909" y="370025"/>
                </a:lnTo>
                <a:lnTo>
                  <a:pt x="2582093" y="343860"/>
                </a:lnTo>
                <a:lnTo>
                  <a:pt x="2550275" y="318415"/>
                </a:lnTo>
                <a:lnTo>
                  <a:pt x="2516512" y="293719"/>
                </a:lnTo>
                <a:lnTo>
                  <a:pt x="2480859" y="269802"/>
                </a:lnTo>
                <a:lnTo>
                  <a:pt x="2443375" y="246694"/>
                </a:lnTo>
                <a:lnTo>
                  <a:pt x="2404115" y="224425"/>
                </a:lnTo>
                <a:lnTo>
                  <a:pt x="2363137" y="203023"/>
                </a:lnTo>
                <a:lnTo>
                  <a:pt x="2320497" y="182519"/>
                </a:lnTo>
                <a:lnTo>
                  <a:pt x="2276252" y="162942"/>
                </a:lnTo>
                <a:lnTo>
                  <a:pt x="2230458" y="144322"/>
                </a:lnTo>
                <a:lnTo>
                  <a:pt x="2183173" y="126689"/>
                </a:lnTo>
                <a:lnTo>
                  <a:pt x="2134454" y="110071"/>
                </a:lnTo>
                <a:lnTo>
                  <a:pt x="2084356" y="94500"/>
                </a:lnTo>
                <a:lnTo>
                  <a:pt x="2032938" y="80004"/>
                </a:lnTo>
                <a:lnTo>
                  <a:pt x="1980254" y="66613"/>
                </a:lnTo>
                <a:lnTo>
                  <a:pt x="1926363" y="54356"/>
                </a:lnTo>
                <a:lnTo>
                  <a:pt x="1871322" y="43264"/>
                </a:lnTo>
                <a:lnTo>
                  <a:pt x="1815186" y="33366"/>
                </a:lnTo>
                <a:lnTo>
                  <a:pt x="1758012" y="24691"/>
                </a:lnTo>
                <a:lnTo>
                  <a:pt x="1699858" y="17270"/>
                </a:lnTo>
                <a:lnTo>
                  <a:pt x="1640780" y="11132"/>
                </a:lnTo>
                <a:lnTo>
                  <a:pt x="1580835" y="6306"/>
                </a:lnTo>
                <a:lnTo>
                  <a:pt x="1520080" y="2822"/>
                </a:lnTo>
                <a:lnTo>
                  <a:pt x="1458570" y="710"/>
                </a:lnTo>
                <a:lnTo>
                  <a:pt x="1396365" y="0"/>
                </a:lnTo>
                <a:close/>
              </a:path>
            </a:pathLst>
          </a:custGeom>
          <a:solidFill>
            <a:srgbClr val="FFCCFF"/>
          </a:solidFill>
        </p:spPr>
        <p:txBody>
          <a:bodyPr wrap="square" lIns="0" tIns="0" rIns="0" bIns="0" rtlCol="0"/>
          <a:lstStyle/>
          <a:p>
            <a:endParaRPr/>
          </a:p>
        </p:txBody>
      </p:sp>
      <p:sp>
        <p:nvSpPr>
          <p:cNvPr id="11" name="object 11"/>
          <p:cNvSpPr/>
          <p:nvPr/>
        </p:nvSpPr>
        <p:spPr>
          <a:xfrm>
            <a:off x="5710428" y="4443794"/>
            <a:ext cx="2095024" cy="1094423"/>
          </a:xfrm>
          <a:custGeom>
            <a:avLst/>
            <a:gdLst/>
            <a:ahLst/>
            <a:cxnLst/>
            <a:rect l="l" t="t" r="r" b="b"/>
            <a:pathLst>
              <a:path w="2793365" h="1459229">
                <a:moveTo>
                  <a:pt x="0" y="729361"/>
                </a:moveTo>
                <a:lnTo>
                  <a:pt x="5404" y="664743"/>
                </a:lnTo>
                <a:lnTo>
                  <a:pt x="21315" y="601701"/>
                </a:lnTo>
                <a:lnTo>
                  <a:pt x="47279" y="540471"/>
                </a:lnTo>
                <a:lnTo>
                  <a:pt x="82841" y="481290"/>
                </a:lnTo>
                <a:lnTo>
                  <a:pt x="127547" y="424396"/>
                </a:lnTo>
                <a:lnTo>
                  <a:pt x="180942" y="370025"/>
                </a:lnTo>
                <a:lnTo>
                  <a:pt x="210757" y="343860"/>
                </a:lnTo>
                <a:lnTo>
                  <a:pt x="242574" y="318415"/>
                </a:lnTo>
                <a:lnTo>
                  <a:pt x="276336" y="293719"/>
                </a:lnTo>
                <a:lnTo>
                  <a:pt x="311986" y="269802"/>
                </a:lnTo>
                <a:lnTo>
                  <a:pt x="349469" y="246694"/>
                </a:lnTo>
                <a:lnTo>
                  <a:pt x="388726" y="224425"/>
                </a:lnTo>
                <a:lnTo>
                  <a:pt x="429702" y="203023"/>
                </a:lnTo>
                <a:lnTo>
                  <a:pt x="472339" y="182519"/>
                </a:lnTo>
                <a:lnTo>
                  <a:pt x="516581" y="162942"/>
                </a:lnTo>
                <a:lnTo>
                  <a:pt x="562371" y="144322"/>
                </a:lnTo>
                <a:lnTo>
                  <a:pt x="609652" y="126689"/>
                </a:lnTo>
                <a:lnTo>
                  <a:pt x="658368" y="110071"/>
                </a:lnTo>
                <a:lnTo>
                  <a:pt x="708461" y="94500"/>
                </a:lnTo>
                <a:lnTo>
                  <a:pt x="759874" y="80004"/>
                </a:lnTo>
                <a:lnTo>
                  <a:pt x="812552" y="66613"/>
                </a:lnTo>
                <a:lnTo>
                  <a:pt x="866437" y="54356"/>
                </a:lnTo>
                <a:lnTo>
                  <a:pt x="921473" y="43264"/>
                </a:lnTo>
                <a:lnTo>
                  <a:pt x="977603" y="33366"/>
                </a:lnTo>
                <a:lnTo>
                  <a:pt x="1034769" y="24691"/>
                </a:lnTo>
                <a:lnTo>
                  <a:pt x="1092916" y="17270"/>
                </a:lnTo>
                <a:lnTo>
                  <a:pt x="1151986" y="11132"/>
                </a:lnTo>
                <a:lnTo>
                  <a:pt x="1211922" y="6306"/>
                </a:lnTo>
                <a:lnTo>
                  <a:pt x="1272669" y="2822"/>
                </a:lnTo>
                <a:lnTo>
                  <a:pt x="1334169" y="710"/>
                </a:lnTo>
                <a:lnTo>
                  <a:pt x="1396365" y="0"/>
                </a:lnTo>
                <a:lnTo>
                  <a:pt x="1458570" y="710"/>
                </a:lnTo>
                <a:lnTo>
                  <a:pt x="1520080" y="2822"/>
                </a:lnTo>
                <a:lnTo>
                  <a:pt x="1580835" y="6306"/>
                </a:lnTo>
                <a:lnTo>
                  <a:pt x="1640780" y="11132"/>
                </a:lnTo>
                <a:lnTo>
                  <a:pt x="1699858" y="17270"/>
                </a:lnTo>
                <a:lnTo>
                  <a:pt x="1758012" y="24691"/>
                </a:lnTo>
                <a:lnTo>
                  <a:pt x="1815186" y="33366"/>
                </a:lnTo>
                <a:lnTo>
                  <a:pt x="1871322" y="43264"/>
                </a:lnTo>
                <a:lnTo>
                  <a:pt x="1926363" y="54356"/>
                </a:lnTo>
                <a:lnTo>
                  <a:pt x="1980254" y="66613"/>
                </a:lnTo>
                <a:lnTo>
                  <a:pt x="2032938" y="80004"/>
                </a:lnTo>
                <a:lnTo>
                  <a:pt x="2084356" y="94500"/>
                </a:lnTo>
                <a:lnTo>
                  <a:pt x="2134454" y="110071"/>
                </a:lnTo>
                <a:lnTo>
                  <a:pt x="2183173" y="126689"/>
                </a:lnTo>
                <a:lnTo>
                  <a:pt x="2230458" y="144322"/>
                </a:lnTo>
                <a:lnTo>
                  <a:pt x="2276252" y="162942"/>
                </a:lnTo>
                <a:lnTo>
                  <a:pt x="2320497" y="182519"/>
                </a:lnTo>
                <a:lnTo>
                  <a:pt x="2363137" y="203023"/>
                </a:lnTo>
                <a:lnTo>
                  <a:pt x="2404115" y="224425"/>
                </a:lnTo>
                <a:lnTo>
                  <a:pt x="2443375" y="246694"/>
                </a:lnTo>
                <a:lnTo>
                  <a:pt x="2480859" y="269802"/>
                </a:lnTo>
                <a:lnTo>
                  <a:pt x="2516512" y="293719"/>
                </a:lnTo>
                <a:lnTo>
                  <a:pt x="2550275" y="318415"/>
                </a:lnTo>
                <a:lnTo>
                  <a:pt x="2582093" y="343860"/>
                </a:lnTo>
                <a:lnTo>
                  <a:pt x="2611909" y="370025"/>
                </a:lnTo>
                <a:lnTo>
                  <a:pt x="2639666" y="396880"/>
                </a:lnTo>
                <a:lnTo>
                  <a:pt x="2688775" y="452542"/>
                </a:lnTo>
                <a:lnTo>
                  <a:pt x="2728966" y="510609"/>
                </a:lnTo>
                <a:lnTo>
                  <a:pt x="2759787" y="570844"/>
                </a:lnTo>
                <a:lnTo>
                  <a:pt x="2780781" y="633010"/>
                </a:lnTo>
                <a:lnTo>
                  <a:pt x="2791496" y="696870"/>
                </a:lnTo>
                <a:lnTo>
                  <a:pt x="2792856" y="729361"/>
                </a:lnTo>
                <a:lnTo>
                  <a:pt x="2791496" y="761855"/>
                </a:lnTo>
                <a:lnTo>
                  <a:pt x="2787452" y="793986"/>
                </a:lnTo>
                <a:lnTo>
                  <a:pt x="2771540" y="857037"/>
                </a:lnTo>
                <a:lnTo>
                  <a:pt x="2745576" y="918275"/>
                </a:lnTo>
                <a:lnTo>
                  <a:pt x="2710014" y="977463"/>
                </a:lnTo>
                <a:lnTo>
                  <a:pt x="2665307" y="1034366"/>
                </a:lnTo>
                <a:lnTo>
                  <a:pt x="2611909" y="1088744"/>
                </a:lnTo>
                <a:lnTo>
                  <a:pt x="2582093" y="1114912"/>
                </a:lnTo>
                <a:lnTo>
                  <a:pt x="2550275" y="1140361"/>
                </a:lnTo>
                <a:lnTo>
                  <a:pt x="2516512" y="1165060"/>
                </a:lnTo>
                <a:lnTo>
                  <a:pt x="2480859" y="1188980"/>
                </a:lnTo>
                <a:lnTo>
                  <a:pt x="2443375" y="1212092"/>
                </a:lnTo>
                <a:lnTo>
                  <a:pt x="2404115" y="1234365"/>
                </a:lnTo>
                <a:lnTo>
                  <a:pt x="2363137" y="1255769"/>
                </a:lnTo>
                <a:lnTo>
                  <a:pt x="2320497" y="1276276"/>
                </a:lnTo>
                <a:lnTo>
                  <a:pt x="2276252" y="1295856"/>
                </a:lnTo>
                <a:lnTo>
                  <a:pt x="2230458" y="1314479"/>
                </a:lnTo>
                <a:lnTo>
                  <a:pt x="2183173" y="1332115"/>
                </a:lnTo>
                <a:lnTo>
                  <a:pt x="2134454" y="1348735"/>
                </a:lnTo>
                <a:lnTo>
                  <a:pt x="2084356" y="1364309"/>
                </a:lnTo>
                <a:lnTo>
                  <a:pt x="2032938" y="1378807"/>
                </a:lnTo>
                <a:lnTo>
                  <a:pt x="1980254" y="1392200"/>
                </a:lnTo>
                <a:lnTo>
                  <a:pt x="1926363" y="1404458"/>
                </a:lnTo>
                <a:lnTo>
                  <a:pt x="1871322" y="1415552"/>
                </a:lnTo>
                <a:lnTo>
                  <a:pt x="1815186" y="1425452"/>
                </a:lnTo>
                <a:lnTo>
                  <a:pt x="1758012" y="1434127"/>
                </a:lnTo>
                <a:lnTo>
                  <a:pt x="1699858" y="1441550"/>
                </a:lnTo>
                <a:lnTo>
                  <a:pt x="1640780" y="1447689"/>
                </a:lnTo>
                <a:lnTo>
                  <a:pt x="1580835" y="1452516"/>
                </a:lnTo>
                <a:lnTo>
                  <a:pt x="1520080" y="1456000"/>
                </a:lnTo>
                <a:lnTo>
                  <a:pt x="1458570" y="1458112"/>
                </a:lnTo>
                <a:lnTo>
                  <a:pt x="1396365" y="1458823"/>
                </a:lnTo>
                <a:lnTo>
                  <a:pt x="1334169" y="1458112"/>
                </a:lnTo>
                <a:lnTo>
                  <a:pt x="1272669" y="1456000"/>
                </a:lnTo>
                <a:lnTo>
                  <a:pt x="1211922" y="1452516"/>
                </a:lnTo>
                <a:lnTo>
                  <a:pt x="1151986" y="1447689"/>
                </a:lnTo>
                <a:lnTo>
                  <a:pt x="1092916" y="1441550"/>
                </a:lnTo>
                <a:lnTo>
                  <a:pt x="1034769" y="1434127"/>
                </a:lnTo>
                <a:lnTo>
                  <a:pt x="977603" y="1425452"/>
                </a:lnTo>
                <a:lnTo>
                  <a:pt x="921473" y="1415552"/>
                </a:lnTo>
                <a:lnTo>
                  <a:pt x="866437" y="1404458"/>
                </a:lnTo>
                <a:lnTo>
                  <a:pt x="812552" y="1392200"/>
                </a:lnTo>
                <a:lnTo>
                  <a:pt x="759874" y="1378807"/>
                </a:lnTo>
                <a:lnTo>
                  <a:pt x="708461" y="1364309"/>
                </a:lnTo>
                <a:lnTo>
                  <a:pt x="658368" y="1348735"/>
                </a:lnTo>
                <a:lnTo>
                  <a:pt x="609652" y="1332115"/>
                </a:lnTo>
                <a:lnTo>
                  <a:pt x="562371" y="1314479"/>
                </a:lnTo>
                <a:lnTo>
                  <a:pt x="516581" y="1295856"/>
                </a:lnTo>
                <a:lnTo>
                  <a:pt x="472339" y="1276276"/>
                </a:lnTo>
                <a:lnTo>
                  <a:pt x="429702" y="1255769"/>
                </a:lnTo>
                <a:lnTo>
                  <a:pt x="388726" y="1234365"/>
                </a:lnTo>
                <a:lnTo>
                  <a:pt x="349469" y="1212092"/>
                </a:lnTo>
                <a:lnTo>
                  <a:pt x="311986" y="1188980"/>
                </a:lnTo>
                <a:lnTo>
                  <a:pt x="276336" y="1165060"/>
                </a:lnTo>
                <a:lnTo>
                  <a:pt x="242574" y="1140361"/>
                </a:lnTo>
                <a:lnTo>
                  <a:pt x="210757" y="1114912"/>
                </a:lnTo>
                <a:lnTo>
                  <a:pt x="180942" y="1088744"/>
                </a:lnTo>
                <a:lnTo>
                  <a:pt x="153187" y="1061885"/>
                </a:lnTo>
                <a:lnTo>
                  <a:pt x="104079" y="1006215"/>
                </a:lnTo>
                <a:lnTo>
                  <a:pt x="63889" y="948140"/>
                </a:lnTo>
                <a:lnTo>
                  <a:pt x="33069" y="887897"/>
                </a:lnTo>
                <a:lnTo>
                  <a:pt x="12075" y="825723"/>
                </a:lnTo>
                <a:lnTo>
                  <a:pt x="1360" y="761855"/>
                </a:lnTo>
                <a:lnTo>
                  <a:pt x="0" y="729361"/>
                </a:lnTo>
                <a:close/>
              </a:path>
            </a:pathLst>
          </a:custGeom>
          <a:ln w="15874">
            <a:solidFill>
              <a:srgbClr val="117DA7"/>
            </a:solidFill>
          </a:ln>
        </p:spPr>
        <p:txBody>
          <a:bodyPr wrap="square" lIns="0" tIns="0" rIns="0" bIns="0" rtlCol="0"/>
          <a:lstStyle/>
          <a:p>
            <a:endParaRPr/>
          </a:p>
        </p:txBody>
      </p:sp>
      <p:sp>
        <p:nvSpPr>
          <p:cNvPr id="12" name="object 12"/>
          <p:cNvSpPr txBox="1"/>
          <p:nvPr/>
        </p:nvSpPr>
        <p:spPr>
          <a:xfrm>
            <a:off x="6143627" y="4555808"/>
            <a:ext cx="1229201" cy="840615"/>
          </a:xfrm>
          <a:prstGeom prst="rect">
            <a:avLst/>
          </a:prstGeom>
        </p:spPr>
        <p:txBody>
          <a:bodyPr vert="horz" wrap="square" lIns="0" tIns="9525" rIns="0" bIns="0" rtlCol="0">
            <a:spAutoFit/>
          </a:bodyPr>
          <a:lstStyle/>
          <a:p>
            <a:pPr marL="9525" marR="3810" indent="12383" algn="just">
              <a:spcBef>
                <a:spcPts val="75"/>
              </a:spcBef>
            </a:pPr>
            <a:r>
              <a:rPr b="1" spc="-34" dirty="0">
                <a:solidFill>
                  <a:srgbClr val="0000FF"/>
                </a:solidFill>
                <a:latin typeface="Calibri"/>
                <a:cs typeface="Calibri"/>
              </a:rPr>
              <a:t>Tenaga </a:t>
            </a:r>
            <a:r>
              <a:rPr b="1" spc="-15" dirty="0">
                <a:solidFill>
                  <a:srgbClr val="0000FF"/>
                </a:solidFill>
                <a:latin typeface="Calibri"/>
                <a:cs typeface="Calibri"/>
              </a:rPr>
              <a:t>kerja  </a:t>
            </a:r>
            <a:r>
              <a:rPr b="1" spc="-8" dirty="0">
                <a:solidFill>
                  <a:srgbClr val="0000FF"/>
                </a:solidFill>
                <a:latin typeface="Calibri"/>
                <a:cs typeface="Calibri"/>
              </a:rPr>
              <a:t>terampil</a:t>
            </a:r>
            <a:r>
              <a:rPr b="1" spc="-98" dirty="0">
                <a:solidFill>
                  <a:srgbClr val="0000FF"/>
                </a:solidFill>
                <a:latin typeface="Calibri"/>
                <a:cs typeface="Calibri"/>
              </a:rPr>
              <a:t> </a:t>
            </a:r>
            <a:r>
              <a:rPr b="1" dirty="0">
                <a:solidFill>
                  <a:srgbClr val="0000FF"/>
                </a:solidFill>
                <a:latin typeface="Calibri"/>
                <a:cs typeface="Calibri"/>
              </a:rPr>
              <a:t>dan  </a:t>
            </a:r>
            <a:r>
              <a:rPr b="1" spc="-34" dirty="0">
                <a:solidFill>
                  <a:srgbClr val="0000FF"/>
                </a:solidFill>
                <a:latin typeface="Calibri"/>
                <a:cs typeface="Calibri"/>
              </a:rPr>
              <a:t>Tenaga </a:t>
            </a:r>
            <a:r>
              <a:rPr b="1" dirty="0">
                <a:solidFill>
                  <a:srgbClr val="0000FF"/>
                </a:solidFill>
                <a:latin typeface="Calibri"/>
                <a:cs typeface="Calibri"/>
              </a:rPr>
              <a:t>ahli</a:t>
            </a:r>
            <a:endParaRPr>
              <a:latin typeface="Calibri"/>
              <a:cs typeface="Calibri"/>
            </a:endParaRPr>
          </a:p>
        </p:txBody>
      </p:sp>
      <p:sp>
        <p:nvSpPr>
          <p:cNvPr id="13" name="object 13"/>
          <p:cNvSpPr/>
          <p:nvPr/>
        </p:nvSpPr>
        <p:spPr>
          <a:xfrm>
            <a:off x="6484049" y="3959352"/>
            <a:ext cx="698183" cy="481013"/>
          </a:xfrm>
          <a:custGeom>
            <a:avLst/>
            <a:gdLst/>
            <a:ahLst/>
            <a:cxnLst/>
            <a:rect l="l" t="t" r="r" b="b"/>
            <a:pathLst>
              <a:path w="930909" h="641350">
                <a:moveTo>
                  <a:pt x="930909" y="320675"/>
                </a:moveTo>
                <a:lnTo>
                  <a:pt x="0" y="320675"/>
                </a:lnTo>
                <a:lnTo>
                  <a:pt x="465454" y="641350"/>
                </a:lnTo>
                <a:lnTo>
                  <a:pt x="930909" y="320675"/>
                </a:lnTo>
                <a:close/>
              </a:path>
              <a:path w="930909" h="641350">
                <a:moveTo>
                  <a:pt x="698119" y="0"/>
                </a:moveTo>
                <a:lnTo>
                  <a:pt x="232663" y="0"/>
                </a:lnTo>
                <a:lnTo>
                  <a:pt x="232663" y="320675"/>
                </a:lnTo>
                <a:lnTo>
                  <a:pt x="698119" y="320675"/>
                </a:lnTo>
                <a:lnTo>
                  <a:pt x="698119" y="0"/>
                </a:lnTo>
                <a:close/>
              </a:path>
            </a:pathLst>
          </a:custGeom>
          <a:solidFill>
            <a:srgbClr val="FF0000"/>
          </a:solidFill>
        </p:spPr>
        <p:txBody>
          <a:bodyPr wrap="square" lIns="0" tIns="0" rIns="0" bIns="0" rtlCol="0"/>
          <a:lstStyle/>
          <a:p>
            <a:endParaRPr/>
          </a:p>
        </p:txBody>
      </p:sp>
      <p:sp>
        <p:nvSpPr>
          <p:cNvPr id="14" name="object 14"/>
          <p:cNvSpPr/>
          <p:nvPr/>
        </p:nvSpPr>
        <p:spPr>
          <a:xfrm>
            <a:off x="6484049" y="3959352"/>
            <a:ext cx="698183" cy="481013"/>
          </a:xfrm>
          <a:custGeom>
            <a:avLst/>
            <a:gdLst/>
            <a:ahLst/>
            <a:cxnLst/>
            <a:rect l="l" t="t" r="r" b="b"/>
            <a:pathLst>
              <a:path w="930909" h="641350">
                <a:moveTo>
                  <a:pt x="0" y="320675"/>
                </a:moveTo>
                <a:lnTo>
                  <a:pt x="232663" y="320675"/>
                </a:lnTo>
                <a:lnTo>
                  <a:pt x="232663" y="0"/>
                </a:lnTo>
                <a:lnTo>
                  <a:pt x="698119" y="0"/>
                </a:lnTo>
                <a:lnTo>
                  <a:pt x="698119" y="320675"/>
                </a:lnTo>
                <a:lnTo>
                  <a:pt x="930909" y="320675"/>
                </a:lnTo>
                <a:lnTo>
                  <a:pt x="465454" y="641350"/>
                </a:lnTo>
                <a:lnTo>
                  <a:pt x="0" y="320675"/>
                </a:lnTo>
                <a:close/>
              </a:path>
            </a:pathLst>
          </a:custGeom>
          <a:ln w="15875">
            <a:solidFill>
              <a:srgbClr val="117DA7"/>
            </a:solidFill>
          </a:ln>
        </p:spPr>
        <p:txBody>
          <a:bodyPr wrap="square" lIns="0" tIns="0" rIns="0" bIns="0" rtlCol="0"/>
          <a:lstStyle/>
          <a:p>
            <a:endParaRPr/>
          </a:p>
        </p:txBody>
      </p:sp>
      <p:sp>
        <p:nvSpPr>
          <p:cNvPr id="15" name="object 15"/>
          <p:cNvSpPr/>
          <p:nvPr/>
        </p:nvSpPr>
        <p:spPr>
          <a:xfrm>
            <a:off x="8472868" y="2575371"/>
            <a:ext cx="460534" cy="821531"/>
          </a:xfrm>
          <a:custGeom>
            <a:avLst/>
            <a:gdLst/>
            <a:ahLst/>
            <a:cxnLst/>
            <a:rect l="l" t="t" r="r" b="b"/>
            <a:pathLst>
              <a:path w="614045" h="1095375">
                <a:moveTo>
                  <a:pt x="306959" y="0"/>
                </a:moveTo>
                <a:lnTo>
                  <a:pt x="306959" y="273812"/>
                </a:lnTo>
                <a:lnTo>
                  <a:pt x="0" y="273812"/>
                </a:lnTo>
                <a:lnTo>
                  <a:pt x="0" y="821563"/>
                </a:lnTo>
                <a:lnTo>
                  <a:pt x="306959" y="821563"/>
                </a:lnTo>
                <a:lnTo>
                  <a:pt x="306959" y="1095375"/>
                </a:lnTo>
                <a:lnTo>
                  <a:pt x="614045" y="547624"/>
                </a:lnTo>
                <a:lnTo>
                  <a:pt x="306959" y="0"/>
                </a:lnTo>
                <a:close/>
              </a:path>
            </a:pathLst>
          </a:custGeom>
          <a:solidFill>
            <a:srgbClr val="FF0000"/>
          </a:solidFill>
        </p:spPr>
        <p:txBody>
          <a:bodyPr wrap="square" lIns="0" tIns="0" rIns="0" bIns="0" rtlCol="0"/>
          <a:lstStyle/>
          <a:p>
            <a:endParaRPr/>
          </a:p>
        </p:txBody>
      </p:sp>
      <p:sp>
        <p:nvSpPr>
          <p:cNvPr id="16" name="object 16"/>
          <p:cNvSpPr/>
          <p:nvPr/>
        </p:nvSpPr>
        <p:spPr>
          <a:xfrm>
            <a:off x="8472868" y="2575371"/>
            <a:ext cx="460534" cy="821531"/>
          </a:xfrm>
          <a:custGeom>
            <a:avLst/>
            <a:gdLst/>
            <a:ahLst/>
            <a:cxnLst/>
            <a:rect l="l" t="t" r="r" b="b"/>
            <a:pathLst>
              <a:path w="614045" h="1095375">
                <a:moveTo>
                  <a:pt x="0" y="273812"/>
                </a:moveTo>
                <a:lnTo>
                  <a:pt x="306959" y="273812"/>
                </a:lnTo>
                <a:lnTo>
                  <a:pt x="306959" y="0"/>
                </a:lnTo>
                <a:lnTo>
                  <a:pt x="614045" y="547624"/>
                </a:lnTo>
                <a:lnTo>
                  <a:pt x="306959" y="1095375"/>
                </a:lnTo>
                <a:lnTo>
                  <a:pt x="306959" y="821563"/>
                </a:lnTo>
                <a:lnTo>
                  <a:pt x="0" y="821563"/>
                </a:lnTo>
                <a:lnTo>
                  <a:pt x="0" y="273812"/>
                </a:lnTo>
                <a:close/>
              </a:path>
            </a:pathLst>
          </a:custGeom>
          <a:ln w="15875">
            <a:solidFill>
              <a:srgbClr val="117DA7"/>
            </a:solidFill>
          </a:ln>
        </p:spPr>
        <p:txBody>
          <a:bodyPr wrap="square" lIns="0" tIns="0" rIns="0" bIns="0" rtlCol="0"/>
          <a:lstStyle/>
          <a:p>
            <a:endParaRPr/>
          </a:p>
        </p:txBody>
      </p:sp>
      <p:sp>
        <p:nvSpPr>
          <p:cNvPr id="17" name="object 17"/>
          <p:cNvSpPr/>
          <p:nvPr/>
        </p:nvSpPr>
        <p:spPr>
          <a:xfrm>
            <a:off x="9074182" y="4646009"/>
            <a:ext cx="1281113" cy="892016"/>
          </a:xfrm>
          <a:custGeom>
            <a:avLst/>
            <a:gdLst/>
            <a:ahLst/>
            <a:cxnLst/>
            <a:rect l="l" t="t" r="r" b="b"/>
            <a:pathLst>
              <a:path w="1708150" h="1189354">
                <a:moveTo>
                  <a:pt x="1509776" y="0"/>
                </a:moveTo>
                <a:lnTo>
                  <a:pt x="198247" y="0"/>
                </a:lnTo>
                <a:lnTo>
                  <a:pt x="152795" y="5229"/>
                </a:lnTo>
                <a:lnTo>
                  <a:pt x="111069" y="20127"/>
                </a:lnTo>
                <a:lnTo>
                  <a:pt x="74259" y="43507"/>
                </a:lnTo>
                <a:lnTo>
                  <a:pt x="43557" y="74182"/>
                </a:lnTo>
                <a:lnTo>
                  <a:pt x="20152" y="110967"/>
                </a:lnTo>
                <a:lnTo>
                  <a:pt x="5236" y="152675"/>
                </a:lnTo>
                <a:lnTo>
                  <a:pt x="0" y="198120"/>
                </a:lnTo>
                <a:lnTo>
                  <a:pt x="0" y="990993"/>
                </a:lnTo>
                <a:lnTo>
                  <a:pt x="5236" y="1036439"/>
                </a:lnTo>
                <a:lnTo>
                  <a:pt x="20152" y="1078158"/>
                </a:lnTo>
                <a:lnTo>
                  <a:pt x="43557" y="1114960"/>
                </a:lnTo>
                <a:lnTo>
                  <a:pt x="74259" y="1145656"/>
                </a:lnTo>
                <a:lnTo>
                  <a:pt x="111069" y="1169055"/>
                </a:lnTo>
                <a:lnTo>
                  <a:pt x="152795" y="1183967"/>
                </a:lnTo>
                <a:lnTo>
                  <a:pt x="198247" y="1189202"/>
                </a:lnTo>
                <a:lnTo>
                  <a:pt x="1509776" y="1189202"/>
                </a:lnTo>
                <a:lnTo>
                  <a:pt x="1555227" y="1183967"/>
                </a:lnTo>
                <a:lnTo>
                  <a:pt x="1596953" y="1169055"/>
                </a:lnTo>
                <a:lnTo>
                  <a:pt x="1633763" y="1145656"/>
                </a:lnTo>
                <a:lnTo>
                  <a:pt x="1664465" y="1114960"/>
                </a:lnTo>
                <a:lnTo>
                  <a:pt x="1687870" y="1078158"/>
                </a:lnTo>
                <a:lnTo>
                  <a:pt x="1702786" y="1036439"/>
                </a:lnTo>
                <a:lnTo>
                  <a:pt x="1708023" y="990993"/>
                </a:lnTo>
                <a:lnTo>
                  <a:pt x="1708023" y="198120"/>
                </a:lnTo>
                <a:lnTo>
                  <a:pt x="1702786" y="152675"/>
                </a:lnTo>
                <a:lnTo>
                  <a:pt x="1687870" y="110967"/>
                </a:lnTo>
                <a:lnTo>
                  <a:pt x="1664465" y="74182"/>
                </a:lnTo>
                <a:lnTo>
                  <a:pt x="1633763" y="43507"/>
                </a:lnTo>
                <a:lnTo>
                  <a:pt x="1596953" y="20127"/>
                </a:lnTo>
                <a:lnTo>
                  <a:pt x="1555227" y="5229"/>
                </a:lnTo>
                <a:lnTo>
                  <a:pt x="1509776" y="0"/>
                </a:lnTo>
                <a:close/>
              </a:path>
            </a:pathLst>
          </a:custGeom>
          <a:solidFill>
            <a:srgbClr val="C4CAE1"/>
          </a:solidFill>
        </p:spPr>
        <p:txBody>
          <a:bodyPr wrap="square" lIns="0" tIns="0" rIns="0" bIns="0" rtlCol="0"/>
          <a:lstStyle/>
          <a:p>
            <a:endParaRPr/>
          </a:p>
        </p:txBody>
      </p:sp>
      <p:sp>
        <p:nvSpPr>
          <p:cNvPr id="18" name="object 18"/>
          <p:cNvSpPr/>
          <p:nvPr/>
        </p:nvSpPr>
        <p:spPr>
          <a:xfrm>
            <a:off x="9074182" y="4646009"/>
            <a:ext cx="1281113" cy="892016"/>
          </a:xfrm>
          <a:custGeom>
            <a:avLst/>
            <a:gdLst/>
            <a:ahLst/>
            <a:cxnLst/>
            <a:rect l="l" t="t" r="r" b="b"/>
            <a:pathLst>
              <a:path w="1708150" h="1189354">
                <a:moveTo>
                  <a:pt x="0" y="198120"/>
                </a:moveTo>
                <a:lnTo>
                  <a:pt x="5236" y="152675"/>
                </a:lnTo>
                <a:lnTo>
                  <a:pt x="20152" y="110967"/>
                </a:lnTo>
                <a:lnTo>
                  <a:pt x="43557" y="74182"/>
                </a:lnTo>
                <a:lnTo>
                  <a:pt x="74259" y="43507"/>
                </a:lnTo>
                <a:lnTo>
                  <a:pt x="111069" y="20127"/>
                </a:lnTo>
                <a:lnTo>
                  <a:pt x="152795" y="5229"/>
                </a:lnTo>
                <a:lnTo>
                  <a:pt x="198247" y="0"/>
                </a:lnTo>
                <a:lnTo>
                  <a:pt x="1509776" y="0"/>
                </a:lnTo>
                <a:lnTo>
                  <a:pt x="1555227" y="5229"/>
                </a:lnTo>
                <a:lnTo>
                  <a:pt x="1596953" y="20127"/>
                </a:lnTo>
                <a:lnTo>
                  <a:pt x="1633763" y="43507"/>
                </a:lnTo>
                <a:lnTo>
                  <a:pt x="1664465" y="74182"/>
                </a:lnTo>
                <a:lnTo>
                  <a:pt x="1687870" y="110967"/>
                </a:lnTo>
                <a:lnTo>
                  <a:pt x="1702786" y="152675"/>
                </a:lnTo>
                <a:lnTo>
                  <a:pt x="1708023" y="198120"/>
                </a:lnTo>
                <a:lnTo>
                  <a:pt x="1708023" y="990993"/>
                </a:lnTo>
                <a:lnTo>
                  <a:pt x="1702786" y="1036439"/>
                </a:lnTo>
                <a:lnTo>
                  <a:pt x="1687870" y="1078158"/>
                </a:lnTo>
                <a:lnTo>
                  <a:pt x="1664465" y="1114960"/>
                </a:lnTo>
                <a:lnTo>
                  <a:pt x="1633763" y="1145656"/>
                </a:lnTo>
                <a:lnTo>
                  <a:pt x="1596953" y="1169055"/>
                </a:lnTo>
                <a:lnTo>
                  <a:pt x="1555227" y="1183967"/>
                </a:lnTo>
                <a:lnTo>
                  <a:pt x="1509776" y="1189202"/>
                </a:lnTo>
                <a:lnTo>
                  <a:pt x="198247" y="1189202"/>
                </a:lnTo>
                <a:lnTo>
                  <a:pt x="152795" y="1183967"/>
                </a:lnTo>
                <a:lnTo>
                  <a:pt x="111069" y="1169055"/>
                </a:lnTo>
                <a:lnTo>
                  <a:pt x="74259" y="1145656"/>
                </a:lnTo>
                <a:lnTo>
                  <a:pt x="43557" y="1114960"/>
                </a:lnTo>
                <a:lnTo>
                  <a:pt x="20152" y="1078158"/>
                </a:lnTo>
                <a:lnTo>
                  <a:pt x="5236" y="1036439"/>
                </a:lnTo>
                <a:lnTo>
                  <a:pt x="0" y="990993"/>
                </a:lnTo>
                <a:lnTo>
                  <a:pt x="0" y="198120"/>
                </a:lnTo>
                <a:close/>
              </a:path>
            </a:pathLst>
          </a:custGeom>
          <a:ln w="15875">
            <a:solidFill>
              <a:srgbClr val="117DA7"/>
            </a:solidFill>
          </a:ln>
        </p:spPr>
        <p:txBody>
          <a:bodyPr wrap="square" lIns="0" tIns="0" rIns="0" bIns="0" rtlCol="0"/>
          <a:lstStyle/>
          <a:p>
            <a:endParaRPr/>
          </a:p>
        </p:txBody>
      </p:sp>
      <p:sp>
        <p:nvSpPr>
          <p:cNvPr id="19" name="object 19"/>
          <p:cNvSpPr txBox="1"/>
          <p:nvPr/>
        </p:nvSpPr>
        <p:spPr>
          <a:xfrm>
            <a:off x="9199816" y="4931208"/>
            <a:ext cx="1032034" cy="286617"/>
          </a:xfrm>
          <a:prstGeom prst="rect">
            <a:avLst/>
          </a:prstGeom>
        </p:spPr>
        <p:txBody>
          <a:bodyPr vert="horz" wrap="square" lIns="0" tIns="9525" rIns="0" bIns="0" rtlCol="0">
            <a:spAutoFit/>
          </a:bodyPr>
          <a:lstStyle/>
          <a:p>
            <a:pPr marL="9525">
              <a:spcBef>
                <a:spcPts val="75"/>
              </a:spcBef>
            </a:pPr>
            <a:r>
              <a:rPr b="1" spc="-19" dirty="0">
                <a:latin typeface="Calibri"/>
                <a:cs typeface="Calibri"/>
              </a:rPr>
              <a:t>Daya</a:t>
            </a:r>
            <a:r>
              <a:rPr b="1" spc="-64" dirty="0">
                <a:latin typeface="Calibri"/>
                <a:cs typeface="Calibri"/>
              </a:rPr>
              <a:t> </a:t>
            </a:r>
            <a:r>
              <a:rPr b="1" dirty="0">
                <a:latin typeface="Calibri"/>
                <a:cs typeface="Calibri"/>
              </a:rPr>
              <a:t>saing</a:t>
            </a:r>
            <a:endParaRPr>
              <a:latin typeface="Calibri"/>
              <a:cs typeface="Calibri"/>
            </a:endParaRPr>
          </a:p>
        </p:txBody>
      </p:sp>
      <p:sp>
        <p:nvSpPr>
          <p:cNvPr id="20" name="object 20"/>
          <p:cNvSpPr/>
          <p:nvPr/>
        </p:nvSpPr>
        <p:spPr>
          <a:xfrm>
            <a:off x="9074181" y="3514439"/>
            <a:ext cx="1203960" cy="997268"/>
          </a:xfrm>
          <a:custGeom>
            <a:avLst/>
            <a:gdLst/>
            <a:ahLst/>
            <a:cxnLst/>
            <a:rect l="l" t="t" r="r" b="b"/>
            <a:pathLst>
              <a:path w="1605279" h="1329689">
                <a:moveTo>
                  <a:pt x="1605026" y="664844"/>
                </a:moveTo>
                <a:lnTo>
                  <a:pt x="0" y="664844"/>
                </a:lnTo>
                <a:lnTo>
                  <a:pt x="802513" y="1329689"/>
                </a:lnTo>
                <a:lnTo>
                  <a:pt x="1605026" y="664844"/>
                </a:lnTo>
                <a:close/>
              </a:path>
              <a:path w="1605279" h="1329689">
                <a:moveTo>
                  <a:pt x="1203833" y="0"/>
                </a:moveTo>
                <a:lnTo>
                  <a:pt x="401320" y="0"/>
                </a:lnTo>
                <a:lnTo>
                  <a:pt x="401320" y="664844"/>
                </a:lnTo>
                <a:lnTo>
                  <a:pt x="1203833" y="664844"/>
                </a:lnTo>
                <a:lnTo>
                  <a:pt x="1203833" y="0"/>
                </a:lnTo>
                <a:close/>
              </a:path>
            </a:pathLst>
          </a:custGeom>
          <a:solidFill>
            <a:srgbClr val="FF0000"/>
          </a:solidFill>
        </p:spPr>
        <p:txBody>
          <a:bodyPr wrap="square" lIns="0" tIns="0" rIns="0" bIns="0" rtlCol="0"/>
          <a:lstStyle/>
          <a:p>
            <a:endParaRPr/>
          </a:p>
        </p:txBody>
      </p:sp>
      <p:sp>
        <p:nvSpPr>
          <p:cNvPr id="21" name="object 21"/>
          <p:cNvSpPr/>
          <p:nvPr/>
        </p:nvSpPr>
        <p:spPr>
          <a:xfrm>
            <a:off x="9074181" y="3514439"/>
            <a:ext cx="1203960" cy="997268"/>
          </a:xfrm>
          <a:custGeom>
            <a:avLst/>
            <a:gdLst/>
            <a:ahLst/>
            <a:cxnLst/>
            <a:rect l="l" t="t" r="r" b="b"/>
            <a:pathLst>
              <a:path w="1605279" h="1329689">
                <a:moveTo>
                  <a:pt x="0" y="664844"/>
                </a:moveTo>
                <a:lnTo>
                  <a:pt x="401320" y="664844"/>
                </a:lnTo>
                <a:lnTo>
                  <a:pt x="401320" y="0"/>
                </a:lnTo>
                <a:lnTo>
                  <a:pt x="1203833" y="0"/>
                </a:lnTo>
                <a:lnTo>
                  <a:pt x="1203833" y="664844"/>
                </a:lnTo>
                <a:lnTo>
                  <a:pt x="1605026" y="664844"/>
                </a:lnTo>
                <a:lnTo>
                  <a:pt x="802513" y="1329689"/>
                </a:lnTo>
                <a:lnTo>
                  <a:pt x="0" y="664844"/>
                </a:lnTo>
                <a:close/>
              </a:path>
            </a:pathLst>
          </a:custGeom>
          <a:ln w="15875">
            <a:solidFill>
              <a:srgbClr val="117DA7"/>
            </a:solidFill>
          </a:ln>
        </p:spPr>
        <p:txBody>
          <a:bodyPr wrap="square" lIns="0" tIns="0" rIns="0" bIns="0" rtlCol="0"/>
          <a:lstStyle/>
          <a:p>
            <a:endParaRPr/>
          </a:p>
        </p:txBody>
      </p:sp>
      <p:sp>
        <p:nvSpPr>
          <p:cNvPr id="22" name="object 22"/>
          <p:cNvSpPr/>
          <p:nvPr/>
        </p:nvSpPr>
        <p:spPr>
          <a:xfrm>
            <a:off x="7805070" y="4603338"/>
            <a:ext cx="1138238" cy="977265"/>
          </a:xfrm>
          <a:custGeom>
            <a:avLst/>
            <a:gdLst/>
            <a:ahLst/>
            <a:cxnLst/>
            <a:rect l="l" t="t" r="r" b="b"/>
            <a:pathLst>
              <a:path w="1517650" h="1303020">
                <a:moveTo>
                  <a:pt x="865632" y="0"/>
                </a:moveTo>
                <a:lnTo>
                  <a:pt x="865632" y="325755"/>
                </a:lnTo>
                <a:lnTo>
                  <a:pt x="0" y="325755"/>
                </a:lnTo>
                <a:lnTo>
                  <a:pt x="0" y="977188"/>
                </a:lnTo>
                <a:lnTo>
                  <a:pt x="865632" y="977188"/>
                </a:lnTo>
                <a:lnTo>
                  <a:pt x="865632" y="1302905"/>
                </a:lnTo>
                <a:lnTo>
                  <a:pt x="1517142" y="651471"/>
                </a:lnTo>
                <a:lnTo>
                  <a:pt x="865632" y="0"/>
                </a:lnTo>
                <a:close/>
              </a:path>
            </a:pathLst>
          </a:custGeom>
          <a:solidFill>
            <a:srgbClr val="FF0000"/>
          </a:solidFill>
        </p:spPr>
        <p:txBody>
          <a:bodyPr wrap="square" lIns="0" tIns="0" rIns="0" bIns="0" rtlCol="0"/>
          <a:lstStyle/>
          <a:p>
            <a:endParaRPr/>
          </a:p>
        </p:txBody>
      </p:sp>
      <p:sp>
        <p:nvSpPr>
          <p:cNvPr id="23" name="object 23"/>
          <p:cNvSpPr/>
          <p:nvPr/>
        </p:nvSpPr>
        <p:spPr>
          <a:xfrm>
            <a:off x="7805070" y="4603338"/>
            <a:ext cx="1138238" cy="977265"/>
          </a:xfrm>
          <a:custGeom>
            <a:avLst/>
            <a:gdLst/>
            <a:ahLst/>
            <a:cxnLst/>
            <a:rect l="l" t="t" r="r" b="b"/>
            <a:pathLst>
              <a:path w="1517650" h="1303020">
                <a:moveTo>
                  <a:pt x="0" y="325755"/>
                </a:moveTo>
                <a:lnTo>
                  <a:pt x="865632" y="325755"/>
                </a:lnTo>
                <a:lnTo>
                  <a:pt x="865632" y="0"/>
                </a:lnTo>
                <a:lnTo>
                  <a:pt x="1517142" y="651471"/>
                </a:lnTo>
                <a:lnTo>
                  <a:pt x="865632" y="1302905"/>
                </a:lnTo>
                <a:lnTo>
                  <a:pt x="865632" y="977188"/>
                </a:lnTo>
                <a:lnTo>
                  <a:pt x="0" y="977188"/>
                </a:lnTo>
                <a:lnTo>
                  <a:pt x="0" y="325755"/>
                </a:lnTo>
                <a:close/>
              </a:path>
            </a:pathLst>
          </a:custGeom>
          <a:ln w="15875">
            <a:solidFill>
              <a:srgbClr val="117DA7"/>
            </a:solidFill>
          </a:ln>
        </p:spPr>
        <p:txBody>
          <a:bodyPr wrap="square" lIns="0" tIns="0" rIns="0" bIns="0" rtlCol="0"/>
          <a:lstStyle/>
          <a:p>
            <a:endParaRPr/>
          </a:p>
        </p:txBody>
      </p:sp>
      <p:sp>
        <p:nvSpPr>
          <p:cNvPr id="24" name="object 24"/>
          <p:cNvSpPr/>
          <p:nvPr/>
        </p:nvSpPr>
        <p:spPr>
          <a:xfrm>
            <a:off x="6547486" y="1957958"/>
            <a:ext cx="1189862" cy="1193292"/>
          </a:xfrm>
          <a:prstGeom prst="rect">
            <a:avLst/>
          </a:prstGeom>
          <a:blipFill>
            <a:blip r:embed="rId2" cstate="print"/>
            <a:stretch>
              <a:fillRect/>
            </a:stretch>
          </a:blipFill>
        </p:spPr>
        <p:txBody>
          <a:bodyPr wrap="square" lIns="0" tIns="0" rIns="0" bIns="0" rtlCol="0"/>
          <a:lstStyle/>
          <a:p>
            <a:endParaRPr/>
          </a:p>
        </p:txBody>
      </p:sp>
      <p:sp>
        <p:nvSpPr>
          <p:cNvPr id="25" name="object 25"/>
          <p:cNvSpPr txBox="1"/>
          <p:nvPr/>
        </p:nvSpPr>
        <p:spPr>
          <a:xfrm>
            <a:off x="6743701" y="2292286"/>
            <a:ext cx="774383" cy="228428"/>
          </a:xfrm>
          <a:prstGeom prst="rect">
            <a:avLst/>
          </a:prstGeom>
        </p:spPr>
        <p:txBody>
          <a:bodyPr vert="horz" wrap="square" lIns="0" tIns="9049" rIns="0" bIns="0" rtlCol="0">
            <a:spAutoFit/>
          </a:bodyPr>
          <a:lstStyle/>
          <a:p>
            <a:pPr marL="9525">
              <a:spcBef>
                <a:spcPts val="71"/>
              </a:spcBef>
            </a:pPr>
            <a:r>
              <a:rPr sz="1425" b="1" spc="-34" dirty="0">
                <a:solidFill>
                  <a:srgbClr val="FFFFFF"/>
                </a:solidFill>
                <a:latin typeface="Calibri"/>
                <a:cs typeface="Calibri"/>
              </a:rPr>
              <a:t>P</a:t>
            </a:r>
            <a:r>
              <a:rPr sz="1425" b="1" spc="-4" dirty="0">
                <a:solidFill>
                  <a:srgbClr val="FFFFFF"/>
                </a:solidFill>
                <a:latin typeface="Calibri"/>
                <a:cs typeface="Calibri"/>
              </a:rPr>
              <a:t>en</a:t>
            </a:r>
            <a:r>
              <a:rPr sz="1425" b="1" dirty="0">
                <a:solidFill>
                  <a:srgbClr val="FFFFFF"/>
                </a:solidFill>
                <a:latin typeface="Calibri"/>
                <a:cs typeface="Calibri"/>
              </a:rPr>
              <a:t>e</a:t>
            </a:r>
            <a:r>
              <a:rPr sz="1425" b="1" spc="-4" dirty="0">
                <a:solidFill>
                  <a:srgbClr val="FFFFFF"/>
                </a:solidFill>
                <a:latin typeface="Calibri"/>
                <a:cs typeface="Calibri"/>
              </a:rPr>
              <a:t>lit</a:t>
            </a:r>
            <a:r>
              <a:rPr sz="1425" b="1" dirty="0">
                <a:solidFill>
                  <a:srgbClr val="FFFFFF"/>
                </a:solidFill>
                <a:latin typeface="Calibri"/>
                <a:cs typeface="Calibri"/>
              </a:rPr>
              <a:t>i</a:t>
            </a:r>
            <a:r>
              <a:rPr sz="1425" b="1" spc="-4" dirty="0">
                <a:solidFill>
                  <a:srgbClr val="FFFFFF"/>
                </a:solidFill>
                <a:latin typeface="Calibri"/>
                <a:cs typeface="Calibri"/>
              </a:rPr>
              <a:t>an</a:t>
            </a:r>
            <a:endParaRPr sz="1425">
              <a:latin typeface="Calibri"/>
              <a:cs typeface="Calibri"/>
            </a:endParaRPr>
          </a:p>
        </p:txBody>
      </p:sp>
      <p:sp>
        <p:nvSpPr>
          <p:cNvPr id="26" name="object 26"/>
          <p:cNvSpPr/>
          <p:nvPr/>
        </p:nvSpPr>
        <p:spPr>
          <a:xfrm>
            <a:off x="6901338" y="2599088"/>
            <a:ext cx="1279208" cy="1107281"/>
          </a:xfrm>
          <a:custGeom>
            <a:avLst/>
            <a:gdLst/>
            <a:ahLst/>
            <a:cxnLst/>
            <a:rect l="l" t="t" r="r" b="b"/>
            <a:pathLst>
              <a:path w="1705609" h="1476375">
                <a:moveTo>
                  <a:pt x="852805" y="0"/>
                </a:moveTo>
                <a:lnTo>
                  <a:pt x="800849" y="1347"/>
                </a:lnTo>
                <a:lnTo>
                  <a:pt x="749717" y="5336"/>
                </a:lnTo>
                <a:lnTo>
                  <a:pt x="699498" y="11891"/>
                </a:lnTo>
                <a:lnTo>
                  <a:pt x="650282" y="20934"/>
                </a:lnTo>
                <a:lnTo>
                  <a:pt x="602157" y="32389"/>
                </a:lnTo>
                <a:lnTo>
                  <a:pt x="555212" y="46177"/>
                </a:lnTo>
                <a:lnTo>
                  <a:pt x="509538" y="62221"/>
                </a:lnTo>
                <a:lnTo>
                  <a:pt x="465222" y="80445"/>
                </a:lnTo>
                <a:lnTo>
                  <a:pt x="422354" y="100772"/>
                </a:lnTo>
                <a:lnTo>
                  <a:pt x="381024" y="123123"/>
                </a:lnTo>
                <a:lnTo>
                  <a:pt x="341320" y="147422"/>
                </a:lnTo>
                <a:lnTo>
                  <a:pt x="303332" y="173592"/>
                </a:lnTo>
                <a:lnTo>
                  <a:pt x="267148" y="201555"/>
                </a:lnTo>
                <a:lnTo>
                  <a:pt x="232858" y="231235"/>
                </a:lnTo>
                <a:lnTo>
                  <a:pt x="200551" y="262553"/>
                </a:lnTo>
                <a:lnTo>
                  <a:pt x="170317" y="295434"/>
                </a:lnTo>
                <a:lnTo>
                  <a:pt x="142244" y="329799"/>
                </a:lnTo>
                <a:lnTo>
                  <a:pt x="116421" y="365571"/>
                </a:lnTo>
                <a:lnTo>
                  <a:pt x="92938" y="402674"/>
                </a:lnTo>
                <a:lnTo>
                  <a:pt x="71883" y="441030"/>
                </a:lnTo>
                <a:lnTo>
                  <a:pt x="53347" y="480562"/>
                </a:lnTo>
                <a:lnTo>
                  <a:pt x="37418" y="521192"/>
                </a:lnTo>
                <a:lnTo>
                  <a:pt x="24185" y="562844"/>
                </a:lnTo>
                <a:lnTo>
                  <a:pt x="13738" y="605441"/>
                </a:lnTo>
                <a:lnTo>
                  <a:pt x="6165" y="648904"/>
                </a:lnTo>
                <a:lnTo>
                  <a:pt x="1556" y="693157"/>
                </a:lnTo>
                <a:lnTo>
                  <a:pt x="0" y="738124"/>
                </a:lnTo>
                <a:lnTo>
                  <a:pt x="1556" y="783076"/>
                </a:lnTo>
                <a:lnTo>
                  <a:pt x="6165" y="827317"/>
                </a:lnTo>
                <a:lnTo>
                  <a:pt x="13738" y="870768"/>
                </a:lnTo>
                <a:lnTo>
                  <a:pt x="24185" y="913354"/>
                </a:lnTo>
                <a:lnTo>
                  <a:pt x="37418" y="954996"/>
                </a:lnTo>
                <a:lnTo>
                  <a:pt x="53347" y="995618"/>
                </a:lnTo>
                <a:lnTo>
                  <a:pt x="71883" y="1035142"/>
                </a:lnTo>
                <a:lnTo>
                  <a:pt x="92938" y="1073490"/>
                </a:lnTo>
                <a:lnTo>
                  <a:pt x="116421" y="1110586"/>
                </a:lnTo>
                <a:lnTo>
                  <a:pt x="142244" y="1146353"/>
                </a:lnTo>
                <a:lnTo>
                  <a:pt x="170317" y="1180713"/>
                </a:lnTo>
                <a:lnTo>
                  <a:pt x="200551" y="1213589"/>
                </a:lnTo>
                <a:lnTo>
                  <a:pt x="232858" y="1244903"/>
                </a:lnTo>
                <a:lnTo>
                  <a:pt x="267148" y="1274579"/>
                </a:lnTo>
                <a:lnTo>
                  <a:pt x="303332" y="1302539"/>
                </a:lnTo>
                <a:lnTo>
                  <a:pt x="341320" y="1328706"/>
                </a:lnTo>
                <a:lnTo>
                  <a:pt x="381024" y="1353003"/>
                </a:lnTo>
                <a:lnTo>
                  <a:pt x="422354" y="1375353"/>
                </a:lnTo>
                <a:lnTo>
                  <a:pt x="465222" y="1395678"/>
                </a:lnTo>
                <a:lnTo>
                  <a:pt x="509538" y="1413901"/>
                </a:lnTo>
                <a:lnTo>
                  <a:pt x="555212" y="1429945"/>
                </a:lnTo>
                <a:lnTo>
                  <a:pt x="602157" y="1443732"/>
                </a:lnTo>
                <a:lnTo>
                  <a:pt x="650282" y="1455186"/>
                </a:lnTo>
                <a:lnTo>
                  <a:pt x="699498" y="1464229"/>
                </a:lnTo>
                <a:lnTo>
                  <a:pt x="749717" y="1470784"/>
                </a:lnTo>
                <a:lnTo>
                  <a:pt x="800849" y="1474773"/>
                </a:lnTo>
                <a:lnTo>
                  <a:pt x="852805" y="1476120"/>
                </a:lnTo>
                <a:lnTo>
                  <a:pt x="904760" y="1474773"/>
                </a:lnTo>
                <a:lnTo>
                  <a:pt x="955892" y="1470784"/>
                </a:lnTo>
                <a:lnTo>
                  <a:pt x="1006111" y="1464229"/>
                </a:lnTo>
                <a:lnTo>
                  <a:pt x="1055327" y="1455186"/>
                </a:lnTo>
                <a:lnTo>
                  <a:pt x="1103452" y="1443732"/>
                </a:lnTo>
                <a:lnTo>
                  <a:pt x="1150397" y="1429945"/>
                </a:lnTo>
                <a:lnTo>
                  <a:pt x="1196071" y="1413901"/>
                </a:lnTo>
                <a:lnTo>
                  <a:pt x="1240387" y="1395678"/>
                </a:lnTo>
                <a:lnTo>
                  <a:pt x="1283255" y="1375353"/>
                </a:lnTo>
                <a:lnTo>
                  <a:pt x="1324585" y="1353003"/>
                </a:lnTo>
                <a:lnTo>
                  <a:pt x="1364289" y="1328706"/>
                </a:lnTo>
                <a:lnTo>
                  <a:pt x="1402277" y="1302539"/>
                </a:lnTo>
                <a:lnTo>
                  <a:pt x="1438461" y="1274579"/>
                </a:lnTo>
                <a:lnTo>
                  <a:pt x="1472751" y="1244903"/>
                </a:lnTo>
                <a:lnTo>
                  <a:pt x="1505058" y="1213589"/>
                </a:lnTo>
                <a:lnTo>
                  <a:pt x="1535292" y="1180713"/>
                </a:lnTo>
                <a:lnTo>
                  <a:pt x="1563365" y="1146353"/>
                </a:lnTo>
                <a:lnTo>
                  <a:pt x="1589188" y="1110586"/>
                </a:lnTo>
                <a:lnTo>
                  <a:pt x="1612671" y="1073490"/>
                </a:lnTo>
                <a:lnTo>
                  <a:pt x="1633726" y="1035142"/>
                </a:lnTo>
                <a:lnTo>
                  <a:pt x="1652262" y="995618"/>
                </a:lnTo>
                <a:lnTo>
                  <a:pt x="1668191" y="954996"/>
                </a:lnTo>
                <a:lnTo>
                  <a:pt x="1681424" y="913354"/>
                </a:lnTo>
                <a:lnTo>
                  <a:pt x="1691871" y="870768"/>
                </a:lnTo>
                <a:lnTo>
                  <a:pt x="1699444" y="827317"/>
                </a:lnTo>
                <a:lnTo>
                  <a:pt x="1704053" y="783076"/>
                </a:lnTo>
                <a:lnTo>
                  <a:pt x="1705610" y="738124"/>
                </a:lnTo>
                <a:lnTo>
                  <a:pt x="1704053" y="693157"/>
                </a:lnTo>
                <a:lnTo>
                  <a:pt x="1699444" y="648904"/>
                </a:lnTo>
                <a:lnTo>
                  <a:pt x="1691871" y="605441"/>
                </a:lnTo>
                <a:lnTo>
                  <a:pt x="1681424" y="562844"/>
                </a:lnTo>
                <a:lnTo>
                  <a:pt x="1668191" y="521192"/>
                </a:lnTo>
                <a:lnTo>
                  <a:pt x="1652262" y="480562"/>
                </a:lnTo>
                <a:lnTo>
                  <a:pt x="1633726" y="441030"/>
                </a:lnTo>
                <a:lnTo>
                  <a:pt x="1612671" y="402674"/>
                </a:lnTo>
                <a:lnTo>
                  <a:pt x="1589188" y="365571"/>
                </a:lnTo>
                <a:lnTo>
                  <a:pt x="1563365" y="329799"/>
                </a:lnTo>
                <a:lnTo>
                  <a:pt x="1535292" y="295434"/>
                </a:lnTo>
                <a:lnTo>
                  <a:pt x="1505058" y="262553"/>
                </a:lnTo>
                <a:lnTo>
                  <a:pt x="1472751" y="231235"/>
                </a:lnTo>
                <a:lnTo>
                  <a:pt x="1438461" y="201555"/>
                </a:lnTo>
                <a:lnTo>
                  <a:pt x="1402277" y="173592"/>
                </a:lnTo>
                <a:lnTo>
                  <a:pt x="1364289" y="147422"/>
                </a:lnTo>
                <a:lnTo>
                  <a:pt x="1324585" y="123123"/>
                </a:lnTo>
                <a:lnTo>
                  <a:pt x="1283255" y="100772"/>
                </a:lnTo>
                <a:lnTo>
                  <a:pt x="1240387" y="80445"/>
                </a:lnTo>
                <a:lnTo>
                  <a:pt x="1196071" y="62221"/>
                </a:lnTo>
                <a:lnTo>
                  <a:pt x="1150397" y="46177"/>
                </a:lnTo>
                <a:lnTo>
                  <a:pt x="1103452" y="32389"/>
                </a:lnTo>
                <a:lnTo>
                  <a:pt x="1055327" y="20934"/>
                </a:lnTo>
                <a:lnTo>
                  <a:pt x="1006111" y="11891"/>
                </a:lnTo>
                <a:lnTo>
                  <a:pt x="955892" y="5336"/>
                </a:lnTo>
                <a:lnTo>
                  <a:pt x="904760" y="1347"/>
                </a:lnTo>
                <a:lnTo>
                  <a:pt x="852805" y="0"/>
                </a:lnTo>
                <a:close/>
              </a:path>
            </a:pathLst>
          </a:custGeom>
          <a:solidFill>
            <a:srgbClr val="FF9933"/>
          </a:solidFill>
        </p:spPr>
        <p:txBody>
          <a:bodyPr wrap="square" lIns="0" tIns="0" rIns="0" bIns="0" rtlCol="0"/>
          <a:lstStyle/>
          <a:p>
            <a:endParaRPr/>
          </a:p>
        </p:txBody>
      </p:sp>
      <p:sp>
        <p:nvSpPr>
          <p:cNvPr id="27" name="object 27"/>
          <p:cNvSpPr/>
          <p:nvPr/>
        </p:nvSpPr>
        <p:spPr>
          <a:xfrm>
            <a:off x="6901338" y="2599088"/>
            <a:ext cx="1279208" cy="1107281"/>
          </a:xfrm>
          <a:custGeom>
            <a:avLst/>
            <a:gdLst/>
            <a:ahLst/>
            <a:cxnLst/>
            <a:rect l="l" t="t" r="r" b="b"/>
            <a:pathLst>
              <a:path w="1705609" h="1476375">
                <a:moveTo>
                  <a:pt x="0" y="738124"/>
                </a:moveTo>
                <a:lnTo>
                  <a:pt x="1556" y="693157"/>
                </a:lnTo>
                <a:lnTo>
                  <a:pt x="6165" y="648904"/>
                </a:lnTo>
                <a:lnTo>
                  <a:pt x="13738" y="605441"/>
                </a:lnTo>
                <a:lnTo>
                  <a:pt x="24185" y="562844"/>
                </a:lnTo>
                <a:lnTo>
                  <a:pt x="37418" y="521192"/>
                </a:lnTo>
                <a:lnTo>
                  <a:pt x="53347" y="480562"/>
                </a:lnTo>
                <a:lnTo>
                  <a:pt x="71883" y="441030"/>
                </a:lnTo>
                <a:lnTo>
                  <a:pt x="92938" y="402674"/>
                </a:lnTo>
                <a:lnTo>
                  <a:pt x="116421" y="365571"/>
                </a:lnTo>
                <a:lnTo>
                  <a:pt x="142244" y="329799"/>
                </a:lnTo>
                <a:lnTo>
                  <a:pt x="170317" y="295434"/>
                </a:lnTo>
                <a:lnTo>
                  <a:pt x="200551" y="262553"/>
                </a:lnTo>
                <a:lnTo>
                  <a:pt x="232858" y="231235"/>
                </a:lnTo>
                <a:lnTo>
                  <a:pt x="267148" y="201555"/>
                </a:lnTo>
                <a:lnTo>
                  <a:pt x="303332" y="173592"/>
                </a:lnTo>
                <a:lnTo>
                  <a:pt x="341320" y="147422"/>
                </a:lnTo>
                <a:lnTo>
                  <a:pt x="381024" y="123123"/>
                </a:lnTo>
                <a:lnTo>
                  <a:pt x="422354" y="100772"/>
                </a:lnTo>
                <a:lnTo>
                  <a:pt x="465222" y="80445"/>
                </a:lnTo>
                <a:lnTo>
                  <a:pt x="509538" y="62221"/>
                </a:lnTo>
                <a:lnTo>
                  <a:pt x="555212" y="46177"/>
                </a:lnTo>
                <a:lnTo>
                  <a:pt x="602157" y="32389"/>
                </a:lnTo>
                <a:lnTo>
                  <a:pt x="650282" y="20934"/>
                </a:lnTo>
                <a:lnTo>
                  <a:pt x="699498" y="11891"/>
                </a:lnTo>
                <a:lnTo>
                  <a:pt x="749717" y="5336"/>
                </a:lnTo>
                <a:lnTo>
                  <a:pt x="800849" y="1347"/>
                </a:lnTo>
                <a:lnTo>
                  <a:pt x="852805" y="0"/>
                </a:lnTo>
                <a:lnTo>
                  <a:pt x="904760" y="1347"/>
                </a:lnTo>
                <a:lnTo>
                  <a:pt x="955892" y="5336"/>
                </a:lnTo>
                <a:lnTo>
                  <a:pt x="1006111" y="11891"/>
                </a:lnTo>
                <a:lnTo>
                  <a:pt x="1055327" y="20934"/>
                </a:lnTo>
                <a:lnTo>
                  <a:pt x="1103452" y="32389"/>
                </a:lnTo>
                <a:lnTo>
                  <a:pt x="1150397" y="46177"/>
                </a:lnTo>
                <a:lnTo>
                  <a:pt x="1196071" y="62221"/>
                </a:lnTo>
                <a:lnTo>
                  <a:pt x="1240387" y="80445"/>
                </a:lnTo>
                <a:lnTo>
                  <a:pt x="1283255" y="100772"/>
                </a:lnTo>
                <a:lnTo>
                  <a:pt x="1324585" y="123123"/>
                </a:lnTo>
                <a:lnTo>
                  <a:pt x="1364289" y="147422"/>
                </a:lnTo>
                <a:lnTo>
                  <a:pt x="1402277" y="173592"/>
                </a:lnTo>
                <a:lnTo>
                  <a:pt x="1438461" y="201555"/>
                </a:lnTo>
                <a:lnTo>
                  <a:pt x="1472751" y="231235"/>
                </a:lnTo>
                <a:lnTo>
                  <a:pt x="1505058" y="262553"/>
                </a:lnTo>
                <a:lnTo>
                  <a:pt x="1535292" y="295434"/>
                </a:lnTo>
                <a:lnTo>
                  <a:pt x="1563365" y="329799"/>
                </a:lnTo>
                <a:lnTo>
                  <a:pt x="1589188" y="365571"/>
                </a:lnTo>
                <a:lnTo>
                  <a:pt x="1612671" y="402674"/>
                </a:lnTo>
                <a:lnTo>
                  <a:pt x="1633726" y="441030"/>
                </a:lnTo>
                <a:lnTo>
                  <a:pt x="1652262" y="480562"/>
                </a:lnTo>
                <a:lnTo>
                  <a:pt x="1668191" y="521192"/>
                </a:lnTo>
                <a:lnTo>
                  <a:pt x="1681424" y="562844"/>
                </a:lnTo>
                <a:lnTo>
                  <a:pt x="1691871" y="605441"/>
                </a:lnTo>
                <a:lnTo>
                  <a:pt x="1699444" y="648904"/>
                </a:lnTo>
                <a:lnTo>
                  <a:pt x="1704053" y="693157"/>
                </a:lnTo>
                <a:lnTo>
                  <a:pt x="1705610" y="738124"/>
                </a:lnTo>
                <a:lnTo>
                  <a:pt x="1704053" y="783076"/>
                </a:lnTo>
                <a:lnTo>
                  <a:pt x="1699444" y="827317"/>
                </a:lnTo>
                <a:lnTo>
                  <a:pt x="1691871" y="870768"/>
                </a:lnTo>
                <a:lnTo>
                  <a:pt x="1681424" y="913354"/>
                </a:lnTo>
                <a:lnTo>
                  <a:pt x="1668191" y="954996"/>
                </a:lnTo>
                <a:lnTo>
                  <a:pt x="1652262" y="995618"/>
                </a:lnTo>
                <a:lnTo>
                  <a:pt x="1633726" y="1035142"/>
                </a:lnTo>
                <a:lnTo>
                  <a:pt x="1612671" y="1073490"/>
                </a:lnTo>
                <a:lnTo>
                  <a:pt x="1589188" y="1110586"/>
                </a:lnTo>
                <a:lnTo>
                  <a:pt x="1563365" y="1146353"/>
                </a:lnTo>
                <a:lnTo>
                  <a:pt x="1535292" y="1180713"/>
                </a:lnTo>
                <a:lnTo>
                  <a:pt x="1505058" y="1213589"/>
                </a:lnTo>
                <a:lnTo>
                  <a:pt x="1472751" y="1244903"/>
                </a:lnTo>
                <a:lnTo>
                  <a:pt x="1438461" y="1274579"/>
                </a:lnTo>
                <a:lnTo>
                  <a:pt x="1402277" y="1302539"/>
                </a:lnTo>
                <a:lnTo>
                  <a:pt x="1364289" y="1328706"/>
                </a:lnTo>
                <a:lnTo>
                  <a:pt x="1324585" y="1353003"/>
                </a:lnTo>
                <a:lnTo>
                  <a:pt x="1283255" y="1375353"/>
                </a:lnTo>
                <a:lnTo>
                  <a:pt x="1240387" y="1395678"/>
                </a:lnTo>
                <a:lnTo>
                  <a:pt x="1196071" y="1413901"/>
                </a:lnTo>
                <a:lnTo>
                  <a:pt x="1150397" y="1429945"/>
                </a:lnTo>
                <a:lnTo>
                  <a:pt x="1103452" y="1443732"/>
                </a:lnTo>
                <a:lnTo>
                  <a:pt x="1055327" y="1455186"/>
                </a:lnTo>
                <a:lnTo>
                  <a:pt x="1006111" y="1464229"/>
                </a:lnTo>
                <a:lnTo>
                  <a:pt x="955892" y="1470784"/>
                </a:lnTo>
                <a:lnTo>
                  <a:pt x="904760" y="1474773"/>
                </a:lnTo>
                <a:lnTo>
                  <a:pt x="852805" y="1476120"/>
                </a:lnTo>
                <a:lnTo>
                  <a:pt x="800849" y="1474773"/>
                </a:lnTo>
                <a:lnTo>
                  <a:pt x="749717" y="1470784"/>
                </a:lnTo>
                <a:lnTo>
                  <a:pt x="699498" y="1464229"/>
                </a:lnTo>
                <a:lnTo>
                  <a:pt x="650282" y="1455186"/>
                </a:lnTo>
                <a:lnTo>
                  <a:pt x="602157" y="1443732"/>
                </a:lnTo>
                <a:lnTo>
                  <a:pt x="555212" y="1429945"/>
                </a:lnTo>
                <a:lnTo>
                  <a:pt x="509538" y="1413901"/>
                </a:lnTo>
                <a:lnTo>
                  <a:pt x="465222" y="1395678"/>
                </a:lnTo>
                <a:lnTo>
                  <a:pt x="422354" y="1375353"/>
                </a:lnTo>
                <a:lnTo>
                  <a:pt x="381024" y="1353003"/>
                </a:lnTo>
                <a:lnTo>
                  <a:pt x="341320" y="1328706"/>
                </a:lnTo>
                <a:lnTo>
                  <a:pt x="303332" y="1302539"/>
                </a:lnTo>
                <a:lnTo>
                  <a:pt x="267148" y="1274579"/>
                </a:lnTo>
                <a:lnTo>
                  <a:pt x="232858" y="1244903"/>
                </a:lnTo>
                <a:lnTo>
                  <a:pt x="200551" y="1213589"/>
                </a:lnTo>
                <a:lnTo>
                  <a:pt x="170317" y="1180713"/>
                </a:lnTo>
                <a:lnTo>
                  <a:pt x="142244" y="1146353"/>
                </a:lnTo>
                <a:lnTo>
                  <a:pt x="116421" y="1110586"/>
                </a:lnTo>
                <a:lnTo>
                  <a:pt x="92938" y="1073490"/>
                </a:lnTo>
                <a:lnTo>
                  <a:pt x="71883" y="1035142"/>
                </a:lnTo>
                <a:lnTo>
                  <a:pt x="53347" y="995618"/>
                </a:lnTo>
                <a:lnTo>
                  <a:pt x="37418" y="954996"/>
                </a:lnTo>
                <a:lnTo>
                  <a:pt x="24185" y="913354"/>
                </a:lnTo>
                <a:lnTo>
                  <a:pt x="13738" y="870768"/>
                </a:lnTo>
                <a:lnTo>
                  <a:pt x="6165" y="827317"/>
                </a:lnTo>
                <a:lnTo>
                  <a:pt x="1556" y="783076"/>
                </a:lnTo>
                <a:lnTo>
                  <a:pt x="0" y="738124"/>
                </a:lnTo>
                <a:close/>
              </a:path>
            </a:pathLst>
          </a:custGeom>
          <a:ln w="15875">
            <a:solidFill>
              <a:srgbClr val="28C4CC"/>
            </a:solidFill>
          </a:ln>
        </p:spPr>
        <p:txBody>
          <a:bodyPr wrap="square" lIns="0" tIns="0" rIns="0" bIns="0" rtlCol="0"/>
          <a:lstStyle/>
          <a:p>
            <a:endParaRPr/>
          </a:p>
        </p:txBody>
      </p:sp>
      <p:sp>
        <p:nvSpPr>
          <p:cNvPr id="28" name="object 28"/>
          <p:cNvSpPr txBox="1"/>
          <p:nvPr/>
        </p:nvSpPr>
        <p:spPr>
          <a:xfrm>
            <a:off x="7492842" y="3050286"/>
            <a:ext cx="369094" cy="228428"/>
          </a:xfrm>
          <a:prstGeom prst="rect">
            <a:avLst/>
          </a:prstGeom>
        </p:spPr>
        <p:txBody>
          <a:bodyPr vert="horz" wrap="square" lIns="0" tIns="9049" rIns="0" bIns="0" rtlCol="0">
            <a:spAutoFit/>
          </a:bodyPr>
          <a:lstStyle/>
          <a:p>
            <a:pPr marL="9525">
              <a:spcBef>
                <a:spcPts val="71"/>
              </a:spcBef>
            </a:pPr>
            <a:r>
              <a:rPr sz="1425" b="1" spc="-8" dirty="0">
                <a:solidFill>
                  <a:srgbClr val="FFFFFF"/>
                </a:solidFill>
                <a:latin typeface="Calibri"/>
                <a:cs typeface="Calibri"/>
              </a:rPr>
              <a:t>PPM</a:t>
            </a:r>
            <a:endParaRPr sz="1425">
              <a:latin typeface="Calibri"/>
              <a:cs typeface="Calibri"/>
            </a:endParaRPr>
          </a:p>
        </p:txBody>
      </p:sp>
      <p:sp>
        <p:nvSpPr>
          <p:cNvPr id="29" name="object 29"/>
          <p:cNvSpPr/>
          <p:nvPr/>
        </p:nvSpPr>
        <p:spPr>
          <a:xfrm>
            <a:off x="5967984" y="2654045"/>
            <a:ext cx="1567053" cy="1186434"/>
          </a:xfrm>
          <a:prstGeom prst="rect">
            <a:avLst/>
          </a:prstGeom>
          <a:blipFill>
            <a:blip r:embed="rId3" cstate="print"/>
            <a:stretch>
              <a:fillRect/>
            </a:stretch>
          </a:blipFill>
        </p:spPr>
        <p:txBody>
          <a:bodyPr wrap="square" lIns="0" tIns="0" rIns="0" bIns="0" rtlCol="0"/>
          <a:lstStyle/>
          <a:p>
            <a:endParaRPr/>
          </a:p>
        </p:txBody>
      </p:sp>
      <p:sp>
        <p:nvSpPr>
          <p:cNvPr id="30" name="object 30"/>
          <p:cNvSpPr txBox="1"/>
          <p:nvPr/>
        </p:nvSpPr>
        <p:spPr>
          <a:xfrm>
            <a:off x="6157817" y="3134391"/>
            <a:ext cx="854393" cy="228428"/>
          </a:xfrm>
          <a:prstGeom prst="rect">
            <a:avLst/>
          </a:prstGeom>
        </p:spPr>
        <p:txBody>
          <a:bodyPr vert="horz" wrap="square" lIns="0" tIns="9049" rIns="0" bIns="0" rtlCol="0">
            <a:spAutoFit/>
          </a:bodyPr>
          <a:lstStyle/>
          <a:p>
            <a:pPr marL="9525">
              <a:spcBef>
                <a:spcPts val="71"/>
              </a:spcBef>
            </a:pPr>
            <a:r>
              <a:rPr sz="1425" b="1" spc="-8" dirty="0">
                <a:solidFill>
                  <a:srgbClr val="FFFFFF"/>
                </a:solidFill>
                <a:latin typeface="Calibri"/>
                <a:cs typeface="Calibri"/>
              </a:rPr>
              <a:t>Pendidikan</a:t>
            </a:r>
            <a:endParaRPr sz="1425">
              <a:latin typeface="Calibri"/>
              <a:cs typeface="Calibri"/>
            </a:endParaRPr>
          </a:p>
        </p:txBody>
      </p:sp>
      <p:sp>
        <p:nvSpPr>
          <p:cNvPr id="31" name="object 31"/>
          <p:cNvSpPr/>
          <p:nvPr/>
        </p:nvSpPr>
        <p:spPr>
          <a:xfrm>
            <a:off x="2394966" y="1052703"/>
            <a:ext cx="3264408" cy="4581144"/>
          </a:xfrm>
          <a:prstGeom prst="rect">
            <a:avLst/>
          </a:prstGeom>
          <a:blipFill>
            <a:blip r:embed="rId4" cstate="print"/>
            <a:stretch>
              <a:fillRect/>
            </a:stretch>
          </a:blipFill>
        </p:spPr>
        <p:txBody>
          <a:bodyPr wrap="square" lIns="0" tIns="0" rIns="0" bIns="0" rtlCol="0"/>
          <a:lstStyle/>
          <a:p>
            <a:endParaRPr/>
          </a:p>
        </p:txBody>
      </p:sp>
      <p:sp>
        <p:nvSpPr>
          <p:cNvPr id="32" name="object 32"/>
          <p:cNvSpPr/>
          <p:nvPr/>
        </p:nvSpPr>
        <p:spPr>
          <a:xfrm>
            <a:off x="3570638" y="4261962"/>
            <a:ext cx="901445" cy="587026"/>
          </a:xfrm>
          <a:prstGeom prst="rect">
            <a:avLst/>
          </a:prstGeom>
          <a:blipFill>
            <a:blip r:embed="rId5" cstate="print"/>
            <a:stretch>
              <a:fillRect/>
            </a:stretch>
          </a:blipFill>
        </p:spPr>
        <p:txBody>
          <a:bodyPr wrap="square" lIns="0" tIns="0" rIns="0" bIns="0" rtlCol="0"/>
          <a:lstStyle/>
          <a:p>
            <a:endParaRPr/>
          </a:p>
        </p:txBody>
      </p:sp>
      <p:sp>
        <p:nvSpPr>
          <p:cNvPr id="33" name="object 33"/>
          <p:cNvSpPr txBox="1">
            <a:spLocks noGrp="1"/>
          </p:cNvSpPr>
          <p:nvPr>
            <p:ph type="title"/>
          </p:nvPr>
        </p:nvSpPr>
        <p:spPr>
          <a:xfrm>
            <a:off x="2538128" y="1007746"/>
            <a:ext cx="2779395" cy="1301799"/>
          </a:xfrm>
          <a:prstGeom prst="rect">
            <a:avLst/>
          </a:prstGeom>
        </p:spPr>
        <p:txBody>
          <a:bodyPr vert="horz" wrap="square" lIns="0" tIns="9049" rIns="0" bIns="0" rtlCol="0" anchor="ctr">
            <a:spAutoFit/>
          </a:bodyPr>
          <a:lstStyle/>
          <a:p>
            <a:pPr marL="9525" marR="3810">
              <a:spcBef>
                <a:spcPts val="71"/>
              </a:spcBef>
            </a:pPr>
            <a:r>
              <a:rPr sz="2100" b="1" spc="-15" dirty="0">
                <a:latin typeface="Calibri"/>
                <a:cs typeface="Calibri"/>
              </a:rPr>
              <a:t>Perguruan </a:t>
            </a:r>
            <a:r>
              <a:rPr sz="2100" b="1" spc="-4" dirty="0">
                <a:latin typeface="Calibri"/>
                <a:cs typeface="Calibri"/>
              </a:rPr>
              <a:t>Tinggi </a:t>
            </a:r>
            <a:r>
              <a:rPr sz="2100" b="1" spc="-11" dirty="0">
                <a:latin typeface="Calibri"/>
                <a:cs typeface="Calibri"/>
              </a:rPr>
              <a:t>sebagai  </a:t>
            </a:r>
            <a:r>
              <a:rPr sz="2100" b="1" spc="-4" dirty="0">
                <a:latin typeface="Calibri"/>
                <a:cs typeface="Calibri"/>
              </a:rPr>
              <a:t>penghasil </a:t>
            </a:r>
            <a:r>
              <a:rPr sz="2100" b="1" spc="-19" dirty="0">
                <a:latin typeface="Calibri"/>
                <a:cs typeface="Calibri"/>
              </a:rPr>
              <a:t>tenaga </a:t>
            </a:r>
            <a:r>
              <a:rPr sz="2100" b="1" spc="-15" dirty="0">
                <a:latin typeface="Calibri"/>
                <a:cs typeface="Calibri"/>
              </a:rPr>
              <a:t>kerja  </a:t>
            </a:r>
            <a:r>
              <a:rPr sz="2100" b="1" spc="-11" dirty="0">
                <a:latin typeface="Calibri"/>
                <a:cs typeface="Calibri"/>
              </a:rPr>
              <a:t>terampil </a:t>
            </a:r>
            <a:r>
              <a:rPr sz="2100" b="1" spc="-4" dirty="0">
                <a:latin typeface="Calibri"/>
                <a:cs typeface="Calibri"/>
              </a:rPr>
              <a:t>dan </a:t>
            </a:r>
            <a:r>
              <a:rPr sz="2100" b="1" spc="-15" dirty="0" err="1">
                <a:latin typeface="Calibri"/>
                <a:cs typeface="Calibri"/>
              </a:rPr>
              <a:t>tenaga</a:t>
            </a:r>
            <a:r>
              <a:rPr sz="2100" b="1" spc="11" dirty="0">
                <a:latin typeface="Calibri"/>
                <a:cs typeface="Calibri"/>
              </a:rPr>
              <a:t> </a:t>
            </a:r>
            <a:r>
              <a:rPr sz="2100" b="1" spc="-4" dirty="0" err="1">
                <a:latin typeface="Calibri"/>
                <a:cs typeface="Calibri"/>
              </a:rPr>
              <a:t>ahli</a:t>
            </a:r>
            <a:r>
              <a:rPr sz="2100" b="1" spc="-4" dirty="0">
                <a:latin typeface="Calibri"/>
                <a:cs typeface="Calibri"/>
              </a:rPr>
              <a:t/>
            </a:r>
            <a:br>
              <a:rPr sz="2100" b="1" spc="-4" dirty="0">
                <a:latin typeface="Calibri"/>
                <a:cs typeface="Calibri"/>
              </a:rPr>
            </a:br>
            <a:r>
              <a:rPr lang="x-none" sz="2100" b="1" spc="-4" dirty="0">
                <a:latin typeface="Calibri"/>
                <a:cs typeface="Calibri"/>
              </a:rPr>
              <a:t>yang berkarakter serta</a:t>
            </a:r>
            <a:endParaRPr sz="2100" dirty="0">
              <a:latin typeface="Calibri"/>
              <a:cs typeface="Calibri"/>
            </a:endParaRPr>
          </a:p>
        </p:txBody>
      </p:sp>
      <p:sp>
        <p:nvSpPr>
          <p:cNvPr id="35" name="object 35"/>
          <p:cNvSpPr txBox="1"/>
          <p:nvPr/>
        </p:nvSpPr>
        <p:spPr>
          <a:xfrm>
            <a:off x="2538128" y="2288095"/>
            <a:ext cx="2981325" cy="978634"/>
          </a:xfrm>
          <a:prstGeom prst="rect">
            <a:avLst/>
          </a:prstGeom>
        </p:spPr>
        <p:txBody>
          <a:bodyPr vert="horz" wrap="square" lIns="0" tIns="9049" rIns="0" bIns="0" rtlCol="0">
            <a:spAutoFit/>
          </a:bodyPr>
          <a:lstStyle/>
          <a:p>
            <a:pPr marL="9525" marR="3810">
              <a:spcBef>
                <a:spcPts val="71"/>
              </a:spcBef>
            </a:pPr>
            <a:r>
              <a:rPr sz="2100" b="1" spc="-11" dirty="0">
                <a:latin typeface="Calibri"/>
                <a:cs typeface="Calibri"/>
              </a:rPr>
              <a:t>inovasi </a:t>
            </a:r>
            <a:r>
              <a:rPr sz="2100" b="1" spc="-15" dirty="0">
                <a:latin typeface="Calibri"/>
                <a:cs typeface="Calibri"/>
              </a:rPr>
              <a:t>yang </a:t>
            </a:r>
            <a:r>
              <a:rPr sz="2100" b="1" spc="-4" dirty="0">
                <a:latin typeface="Calibri"/>
                <a:cs typeface="Calibri"/>
              </a:rPr>
              <a:t>memiliki </a:t>
            </a:r>
            <a:r>
              <a:rPr sz="2100" b="1" spc="-23" dirty="0">
                <a:latin typeface="Calibri"/>
                <a:cs typeface="Calibri"/>
              </a:rPr>
              <a:t>daya  </a:t>
            </a:r>
            <a:r>
              <a:rPr sz="2100" b="1" spc="-4" dirty="0">
                <a:latin typeface="Calibri"/>
                <a:cs typeface="Calibri"/>
              </a:rPr>
              <a:t>saing dalam </a:t>
            </a:r>
            <a:r>
              <a:rPr sz="2100" b="1" spc="-8" dirty="0">
                <a:latin typeface="Calibri"/>
                <a:cs typeface="Calibri"/>
              </a:rPr>
              <a:t>dan </a:t>
            </a:r>
            <a:r>
              <a:rPr sz="2100" b="1" spc="-4" dirty="0">
                <a:latin typeface="Calibri"/>
                <a:cs typeface="Calibri"/>
              </a:rPr>
              <a:t>luar  </a:t>
            </a:r>
            <a:r>
              <a:rPr sz="2100" b="1" spc="-11" dirty="0">
                <a:latin typeface="Calibri"/>
                <a:cs typeface="Calibri"/>
              </a:rPr>
              <a:t>negeri</a:t>
            </a:r>
            <a:endParaRPr sz="2100">
              <a:latin typeface="Calibri"/>
              <a:cs typeface="Calibri"/>
            </a:endParaRPr>
          </a:p>
        </p:txBody>
      </p:sp>
    </p:spTree>
    <p:extLst>
      <p:ext uri="{BB962C8B-B14F-4D97-AF65-F5344CB8AC3E}">
        <p14:creationId xmlns:p14="http://schemas.microsoft.com/office/powerpoint/2010/main" val="130438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
            <a:extLst>
              <a:ext uri="{FF2B5EF4-FFF2-40B4-BE49-F238E27FC236}">
                <a16:creationId xmlns:a16="http://schemas.microsoft.com/office/drawing/2014/main" xmlns="" id="{E0A53739-FC82-4298-ACE5-B3B497EB2690}"/>
              </a:ext>
            </a:extLst>
          </p:cNvPr>
          <p:cNvSpPr>
            <a:spLocks noChangeArrowheads="1"/>
          </p:cNvSpPr>
          <p:nvPr/>
        </p:nvSpPr>
        <p:spPr bwMode="auto">
          <a:xfrm>
            <a:off x="1809751" y="312838"/>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d-ID" altLang="en-US" sz="2800" b="1" dirty="0">
                <a:solidFill>
                  <a:srgbClr val="FF0000"/>
                </a:solidFill>
                <a:latin typeface="Calibri" panose="020F0502020204030204" pitchFamily="34" charset="0"/>
                <a:cs typeface="Times New Roman" panose="02020603050405020304" pitchFamily="18" charset="0"/>
              </a:rPr>
              <a:t>Permasalahan</a:t>
            </a:r>
            <a:endParaRPr lang="id-ID" altLang="en-US" sz="2800" b="1" dirty="0">
              <a:solidFill>
                <a:srgbClr val="FF0000"/>
              </a:solidFill>
              <a:latin typeface="Calibri" panose="020F0502020204030204" pitchFamily="34" charset="0"/>
            </a:endParaRPr>
          </a:p>
        </p:txBody>
      </p:sp>
      <p:sp>
        <p:nvSpPr>
          <p:cNvPr id="11268" name="Rectangle 1">
            <a:extLst>
              <a:ext uri="{FF2B5EF4-FFF2-40B4-BE49-F238E27FC236}">
                <a16:creationId xmlns:a16="http://schemas.microsoft.com/office/drawing/2014/main" xmlns="" id="{E764F325-333C-45D3-AC9C-232E3599A01E}"/>
              </a:ext>
            </a:extLst>
          </p:cNvPr>
          <p:cNvSpPr>
            <a:spLocks noChangeArrowheads="1"/>
          </p:cNvSpPr>
          <p:nvPr/>
        </p:nvSpPr>
        <p:spPr bwMode="auto">
          <a:xfrm>
            <a:off x="2279577" y="1214750"/>
            <a:ext cx="80312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Tx/>
              <a:buBlip>
                <a:blip r:embed="rId3"/>
              </a:buBlip>
            </a:pPr>
            <a:r>
              <a:rPr lang="en-US" altLang="en-US" sz="2400" b="1" dirty="0" err="1">
                <a:solidFill>
                  <a:srgbClr val="0000FF"/>
                </a:solidFill>
                <a:latin typeface="Calibri" panose="020F0502020204030204" pitchFamily="34" charset="0"/>
                <a:cs typeface="Times New Roman" panose="02020603050405020304" pitchFamily="18" charset="0"/>
              </a:rPr>
              <a:t>Pemahaman</a:t>
            </a:r>
            <a:r>
              <a:rPr lang="en-US" altLang="en-US" sz="2400" b="1" dirty="0">
                <a:solidFill>
                  <a:srgbClr val="0000FF"/>
                </a:solidFill>
                <a:latin typeface="Calibri" panose="020F0502020204030204" pitchFamily="34" charset="0"/>
                <a:cs typeface="Times New Roman" panose="02020603050405020304" pitchFamily="18" charset="0"/>
              </a:rPr>
              <a:t> DOSEN </a:t>
            </a:r>
            <a:r>
              <a:rPr lang="en-US" altLang="en-US" sz="2400" b="1" dirty="0" err="1">
                <a:solidFill>
                  <a:srgbClr val="0000FF"/>
                </a:solidFill>
                <a:latin typeface="Calibri" panose="020F0502020204030204" pitchFamily="34" charset="0"/>
                <a:cs typeface="Times New Roman" panose="02020603050405020304" pitchFamily="18" charset="0"/>
              </a:rPr>
              <a:t>tentang</a:t>
            </a:r>
            <a:r>
              <a:rPr lang="id-ID" altLang="en-US" sz="2400" b="1" dirty="0">
                <a:solidFill>
                  <a:srgbClr val="0000FF"/>
                </a:solidFill>
                <a:latin typeface="Calibri" panose="020F0502020204030204" pitchFamily="34" charset="0"/>
                <a:cs typeface="Times New Roman" panose="02020603050405020304" pitchFamily="18" charset="0"/>
              </a:rPr>
              <a:t> Tri Darma PT </a:t>
            </a:r>
            <a:r>
              <a:rPr lang="en-US" altLang="en-US" sz="2400" b="1" dirty="0">
                <a:solidFill>
                  <a:srgbClr val="0000FF"/>
                </a:solidFill>
                <a:latin typeface="Calibri" panose="020F0502020204030204" pitchFamily="34" charset="0"/>
                <a:cs typeface="Times New Roman" panose="02020603050405020304" pitchFamily="18" charset="0"/>
              </a:rPr>
              <a:t> </a:t>
            </a:r>
            <a:r>
              <a:rPr lang="en-US" altLang="en-US" sz="2400" b="1" dirty="0" err="1">
                <a:solidFill>
                  <a:srgbClr val="0000FF"/>
                </a:solidFill>
                <a:latin typeface="Calibri" panose="020F0502020204030204" pitchFamily="34" charset="0"/>
                <a:cs typeface="Times New Roman" panose="02020603050405020304" pitchFamily="18" charset="0"/>
              </a:rPr>
              <a:t>masih</a:t>
            </a:r>
            <a:r>
              <a:rPr lang="en-US" altLang="en-US" sz="2400" b="1" dirty="0">
                <a:solidFill>
                  <a:srgbClr val="0000FF"/>
                </a:solidFill>
                <a:latin typeface="Calibri" panose="020F0502020204030204" pitchFamily="34" charset="0"/>
                <a:cs typeface="Times New Roman" panose="02020603050405020304" pitchFamily="18" charset="0"/>
              </a:rPr>
              <a:t> </a:t>
            </a:r>
            <a:r>
              <a:rPr lang="en-US" altLang="en-US" sz="2400" b="1" dirty="0" err="1">
                <a:solidFill>
                  <a:srgbClr val="0000FF"/>
                </a:solidFill>
                <a:latin typeface="Calibri" panose="020F0502020204030204" pitchFamily="34" charset="0"/>
                <a:cs typeface="Times New Roman" panose="02020603050405020304" pitchFamily="18" charset="0"/>
              </a:rPr>
              <a:t>kurang</a:t>
            </a:r>
            <a:r>
              <a:rPr lang="en-US" altLang="en-US" sz="2400" b="1" dirty="0">
                <a:solidFill>
                  <a:srgbClr val="0000FF"/>
                </a:solidFill>
                <a:latin typeface="Calibri" panose="020F0502020204030204" pitchFamily="34" charset="0"/>
                <a:cs typeface="Times New Roman" panose="02020603050405020304" pitchFamily="18" charset="0"/>
              </a:rPr>
              <a:t>;</a:t>
            </a:r>
            <a:endParaRPr lang="id-ID" altLang="en-US" sz="2400" b="1" dirty="0">
              <a:solidFill>
                <a:srgbClr val="0000FF"/>
              </a:solidFill>
              <a:latin typeface="Calibri" panose="020F0502020204030204" pitchFamily="34" charset="0"/>
              <a:cs typeface="Times New Roman" panose="02020603050405020304" pitchFamily="18" charset="0"/>
            </a:endParaRPr>
          </a:p>
          <a:p>
            <a:pPr algn="just">
              <a:buFontTx/>
              <a:buBlip>
                <a:blip r:embed="rId3"/>
              </a:buBlip>
            </a:pPr>
            <a:r>
              <a:rPr lang="en-US" altLang="en-US" sz="2400" b="1" dirty="0">
                <a:solidFill>
                  <a:srgbClr val="0000FF"/>
                </a:solidFill>
                <a:latin typeface="Calibri" panose="020F0502020204030204" pitchFamily="34" charset="0"/>
                <a:cs typeface="Times New Roman" panose="02020603050405020304" pitchFamily="18" charset="0"/>
              </a:rPr>
              <a:t>DOSEN </a:t>
            </a:r>
            <a:r>
              <a:rPr lang="en-US" altLang="en-US" sz="2400" b="1" dirty="0" err="1">
                <a:solidFill>
                  <a:srgbClr val="0000FF"/>
                </a:solidFill>
                <a:latin typeface="Calibri" panose="020F0502020204030204" pitchFamily="34" charset="0"/>
                <a:cs typeface="Times New Roman" panose="02020603050405020304" pitchFamily="18" charset="0"/>
              </a:rPr>
              <a:t>kurang</a:t>
            </a:r>
            <a:r>
              <a:rPr lang="en-US" altLang="en-US" sz="2400" b="1" dirty="0">
                <a:solidFill>
                  <a:srgbClr val="0000FF"/>
                </a:solidFill>
                <a:latin typeface="Calibri" panose="020F0502020204030204" pitchFamily="34" charset="0"/>
                <a:cs typeface="Times New Roman" panose="02020603050405020304" pitchFamily="18" charset="0"/>
              </a:rPr>
              <a:t> </a:t>
            </a:r>
            <a:r>
              <a:rPr lang="en-US" altLang="en-US" sz="2400" b="1" i="1" dirty="0">
                <a:solidFill>
                  <a:srgbClr val="0000FF"/>
                </a:solidFill>
                <a:latin typeface="Calibri" panose="020F0502020204030204" pitchFamily="34" charset="0"/>
                <a:cs typeface="Times New Roman" panose="02020603050405020304" pitchFamily="18" charset="0"/>
              </a:rPr>
              <a:t>concerned </a:t>
            </a:r>
            <a:r>
              <a:rPr lang="id-ID" altLang="en-US" sz="2400" b="1" dirty="0">
                <a:solidFill>
                  <a:srgbClr val="0000FF"/>
                </a:solidFill>
                <a:latin typeface="Calibri" panose="020F0502020204030204" pitchFamily="34" charset="0"/>
                <a:cs typeface="Times New Roman" panose="02020603050405020304" pitchFamily="18" charset="0"/>
              </a:rPr>
              <a:t>dengan baik </a:t>
            </a:r>
            <a:r>
              <a:rPr lang="en-US" altLang="en-US" sz="2400" b="1" dirty="0" err="1">
                <a:solidFill>
                  <a:srgbClr val="0000FF"/>
                </a:solidFill>
                <a:latin typeface="Calibri" panose="020F0502020204030204" pitchFamily="34" charset="0"/>
                <a:cs typeface="Times New Roman" panose="02020603050405020304" pitchFamily="18" charset="0"/>
              </a:rPr>
              <a:t>dalam</a:t>
            </a:r>
            <a:r>
              <a:rPr lang="en-US" altLang="en-US" sz="2400" b="1" dirty="0">
                <a:solidFill>
                  <a:srgbClr val="0000FF"/>
                </a:solidFill>
                <a:latin typeface="Calibri" panose="020F0502020204030204" pitchFamily="34" charset="0"/>
                <a:cs typeface="Times New Roman" panose="02020603050405020304" pitchFamily="18" charset="0"/>
              </a:rPr>
              <a:t> </a:t>
            </a:r>
            <a:r>
              <a:rPr lang="en-US" altLang="en-US" sz="2400" b="1" dirty="0" err="1">
                <a:solidFill>
                  <a:srgbClr val="0000FF"/>
                </a:solidFill>
                <a:latin typeface="Calibri" panose="020F0502020204030204" pitchFamily="34" charset="0"/>
                <a:cs typeface="Times New Roman" panose="02020603050405020304" pitchFamily="18" charset="0"/>
              </a:rPr>
              <a:t>memahami</a:t>
            </a:r>
            <a:r>
              <a:rPr lang="en-US" altLang="en-US" sz="2400" b="1" dirty="0">
                <a:solidFill>
                  <a:srgbClr val="0000FF"/>
                </a:solidFill>
                <a:latin typeface="Calibri" panose="020F0502020204030204" pitchFamily="34" charset="0"/>
                <a:cs typeface="Times New Roman" panose="02020603050405020304" pitchFamily="18" charset="0"/>
              </a:rPr>
              <a:t> </a:t>
            </a:r>
            <a:r>
              <a:rPr lang="id-ID" altLang="en-US" sz="2400" b="1" dirty="0">
                <a:solidFill>
                  <a:srgbClr val="0000FF"/>
                </a:solidFill>
                <a:latin typeface="Calibri" panose="020F0502020204030204" pitchFamily="34" charset="0"/>
                <a:cs typeface="Times New Roman" panose="02020603050405020304" pitchFamily="18" charset="0"/>
              </a:rPr>
              <a:t>makna budaya akademik</a:t>
            </a:r>
            <a:r>
              <a:rPr lang="en-US" altLang="en-US" sz="2400" b="1" dirty="0">
                <a:solidFill>
                  <a:srgbClr val="0000FF"/>
                </a:solidFill>
                <a:latin typeface="Calibri" panose="020F0502020204030204" pitchFamily="34" charset="0"/>
                <a:cs typeface="Times New Roman" panose="02020603050405020304" pitchFamily="18" charset="0"/>
              </a:rPr>
              <a:t>;</a:t>
            </a:r>
            <a:endParaRPr lang="id-ID" altLang="en-US" sz="2400" b="1" dirty="0">
              <a:solidFill>
                <a:srgbClr val="0000FF"/>
              </a:solidFill>
              <a:latin typeface="Calibri" panose="020F0502020204030204" pitchFamily="34" charset="0"/>
              <a:cs typeface="Times New Roman" panose="02020603050405020304" pitchFamily="18" charset="0"/>
            </a:endParaRPr>
          </a:p>
          <a:p>
            <a:pPr algn="just">
              <a:buFontTx/>
              <a:buBlip>
                <a:blip r:embed="rId3"/>
              </a:buBlip>
            </a:pPr>
            <a:r>
              <a:rPr lang="id-ID" altLang="en-US" sz="2400" b="1" dirty="0">
                <a:solidFill>
                  <a:srgbClr val="0000FF"/>
                </a:solidFill>
                <a:latin typeface="Calibri" panose="020F0502020204030204" pitchFamily="34" charset="0"/>
              </a:rPr>
              <a:t>Aktivitas yang </a:t>
            </a:r>
            <a:r>
              <a:rPr lang="en-US" altLang="en-US" sz="2400" b="1" dirty="0" err="1">
                <a:solidFill>
                  <a:srgbClr val="0000FF"/>
                </a:solidFill>
                <a:latin typeface="Calibri" panose="020F0502020204030204" pitchFamily="34" charset="0"/>
              </a:rPr>
              <a:t>belum</a:t>
            </a:r>
            <a:r>
              <a:rPr lang="en-US" altLang="en-US" sz="2400" b="1" dirty="0">
                <a:solidFill>
                  <a:srgbClr val="0000FF"/>
                </a:solidFill>
                <a:latin typeface="Calibri" panose="020F0502020204030204" pitchFamily="34" charset="0"/>
              </a:rPr>
              <a:t> optimal </a:t>
            </a:r>
            <a:r>
              <a:rPr lang="id-ID" altLang="en-US" sz="2400" b="1" dirty="0">
                <a:solidFill>
                  <a:srgbClr val="0000FF"/>
                </a:solidFill>
                <a:latin typeface="Calibri" panose="020F0502020204030204" pitchFamily="34" charset="0"/>
              </a:rPr>
              <a:t>dalam </a:t>
            </a:r>
            <a:r>
              <a:rPr lang="en-US" altLang="en-US" sz="2400" b="1" dirty="0" err="1">
                <a:solidFill>
                  <a:srgbClr val="0000FF"/>
                </a:solidFill>
                <a:latin typeface="Calibri" panose="020F0502020204030204" pitchFamily="34" charset="0"/>
              </a:rPr>
              <a:t>meningkatkan</a:t>
            </a:r>
            <a:r>
              <a:rPr lang="en-US" altLang="en-US" sz="2400" b="1" dirty="0">
                <a:solidFill>
                  <a:srgbClr val="0000FF"/>
                </a:solidFill>
                <a:latin typeface="Calibri" panose="020F0502020204030204" pitchFamily="34" charset="0"/>
              </a:rPr>
              <a:t> </a:t>
            </a:r>
            <a:r>
              <a:rPr lang="en-US" altLang="en-US" sz="2400" b="1" dirty="0" err="1">
                <a:solidFill>
                  <a:srgbClr val="0000FF"/>
                </a:solidFill>
                <a:latin typeface="Calibri" panose="020F0502020204030204" pitchFamily="34" charset="0"/>
              </a:rPr>
              <a:t>keterlibatan</a:t>
            </a:r>
            <a:r>
              <a:rPr lang="en-US" altLang="en-US" sz="2400" b="1" dirty="0">
                <a:solidFill>
                  <a:srgbClr val="0000FF"/>
                </a:solidFill>
                <a:latin typeface="Calibri" panose="020F0502020204030204" pitchFamily="34" charset="0"/>
              </a:rPr>
              <a:t> </a:t>
            </a:r>
            <a:r>
              <a:rPr lang="en-US" altLang="en-US" sz="2400" b="1" dirty="0" err="1">
                <a:solidFill>
                  <a:srgbClr val="0000FF"/>
                </a:solidFill>
                <a:latin typeface="Calibri" panose="020F0502020204030204" pitchFamily="34" charset="0"/>
              </a:rPr>
              <a:t>dosen</a:t>
            </a:r>
            <a:r>
              <a:rPr lang="en-US" altLang="en-US" sz="2400" b="1" dirty="0">
                <a:solidFill>
                  <a:srgbClr val="0000FF"/>
                </a:solidFill>
                <a:latin typeface="Calibri" panose="020F0502020204030204" pitchFamily="34" charset="0"/>
              </a:rPr>
              <a:t>  </a:t>
            </a:r>
            <a:r>
              <a:rPr lang="en-US" altLang="en-US" sz="2400" b="1" dirty="0" err="1">
                <a:solidFill>
                  <a:srgbClr val="0000FF"/>
                </a:solidFill>
                <a:latin typeface="Calibri" panose="020F0502020204030204" pitchFamily="34" charset="0"/>
              </a:rPr>
              <a:t>dlm</a:t>
            </a:r>
            <a:r>
              <a:rPr lang="en-US" altLang="en-US" sz="2400" b="1" dirty="0">
                <a:solidFill>
                  <a:srgbClr val="0000FF"/>
                </a:solidFill>
                <a:latin typeface="Calibri" panose="020F0502020204030204" pitchFamily="34" charset="0"/>
              </a:rPr>
              <a:t> </a:t>
            </a:r>
            <a:r>
              <a:rPr lang="id-ID" altLang="en-US" sz="2400" b="1" dirty="0">
                <a:solidFill>
                  <a:srgbClr val="0000FF"/>
                </a:solidFill>
                <a:latin typeface="Calibri" panose="020F0502020204030204" pitchFamily="34" charset="0"/>
              </a:rPr>
              <a:t>Implementasi</a:t>
            </a:r>
            <a:r>
              <a:rPr lang="en-US" altLang="en-US" sz="2400" b="1" dirty="0">
                <a:solidFill>
                  <a:srgbClr val="0000FF"/>
                </a:solidFill>
                <a:latin typeface="Calibri" panose="020F0502020204030204" pitchFamily="34" charset="0"/>
              </a:rPr>
              <a:t> </a:t>
            </a:r>
            <a:r>
              <a:rPr lang="id-ID" altLang="en-US" sz="2400" b="1" dirty="0">
                <a:solidFill>
                  <a:srgbClr val="0000FF"/>
                </a:solidFill>
                <a:latin typeface="Calibri" panose="020F0502020204030204" pitchFamily="34" charset="0"/>
              </a:rPr>
              <a:t>T</a:t>
            </a:r>
            <a:r>
              <a:rPr lang="en-US" altLang="en-US" sz="2400" b="1" dirty="0" err="1">
                <a:solidFill>
                  <a:srgbClr val="0000FF"/>
                </a:solidFill>
                <a:latin typeface="Calibri" panose="020F0502020204030204" pitchFamily="34" charset="0"/>
              </a:rPr>
              <a:t>ri</a:t>
            </a:r>
            <a:r>
              <a:rPr lang="en-US" altLang="en-US" sz="2400" b="1" dirty="0">
                <a:solidFill>
                  <a:srgbClr val="0000FF"/>
                </a:solidFill>
                <a:latin typeface="Calibri" panose="020F0502020204030204" pitchFamily="34" charset="0"/>
              </a:rPr>
              <a:t> </a:t>
            </a:r>
            <a:r>
              <a:rPr lang="en-US" altLang="en-US" sz="2400" b="1" dirty="0" err="1">
                <a:solidFill>
                  <a:srgbClr val="0000FF"/>
                </a:solidFill>
                <a:latin typeface="Calibri" panose="020F0502020204030204" pitchFamily="34" charset="0"/>
              </a:rPr>
              <a:t>darma</a:t>
            </a:r>
            <a:r>
              <a:rPr lang="en-US" altLang="en-US" sz="2400" b="1" dirty="0">
                <a:solidFill>
                  <a:srgbClr val="0000FF"/>
                </a:solidFill>
                <a:latin typeface="Calibri" panose="020F0502020204030204" pitchFamily="34" charset="0"/>
              </a:rPr>
              <a:t> PT</a:t>
            </a:r>
            <a:r>
              <a:rPr lang="id-ID" altLang="en-US" sz="2400" b="1" dirty="0">
                <a:solidFill>
                  <a:srgbClr val="0000FF"/>
                </a:solidFill>
                <a:latin typeface="Calibri" panose="020F0502020204030204" pitchFamily="34" charset="0"/>
              </a:rPr>
              <a:t>, </a:t>
            </a:r>
          </a:p>
          <a:p>
            <a:pPr algn="just">
              <a:buFontTx/>
              <a:buBlip>
                <a:blip r:embed="rId3"/>
              </a:buBlip>
            </a:pPr>
            <a:r>
              <a:rPr lang="id-ID" altLang="en-US" sz="2400" b="1" dirty="0">
                <a:solidFill>
                  <a:srgbClr val="0000FF"/>
                </a:solidFill>
                <a:latin typeface="Calibri" panose="020F0502020204030204" pitchFamily="34" charset="0"/>
              </a:rPr>
              <a:t>Masih kurangnya pemahaman dosen tentang adanya Beban Kerja Dosen (BKD)</a:t>
            </a:r>
          </a:p>
        </p:txBody>
      </p:sp>
      <p:sp>
        <p:nvSpPr>
          <p:cNvPr id="11269" name="Rectangle 1">
            <a:extLst>
              <a:ext uri="{FF2B5EF4-FFF2-40B4-BE49-F238E27FC236}">
                <a16:creationId xmlns:a16="http://schemas.microsoft.com/office/drawing/2014/main" xmlns="" id="{6BDDA5E3-3780-4740-80FE-E965A1E938E4}"/>
              </a:ext>
            </a:extLst>
          </p:cNvPr>
          <p:cNvSpPr>
            <a:spLocks noChangeArrowheads="1"/>
          </p:cNvSpPr>
          <p:nvPr/>
        </p:nvSpPr>
        <p:spPr bwMode="auto">
          <a:xfrm>
            <a:off x="1809751" y="4293097"/>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d-ID" altLang="en-US" sz="2800" b="1" dirty="0">
                <a:latin typeface="Calibri" panose="020F0502020204030204" pitchFamily="34" charset="0"/>
                <a:cs typeface="Times New Roman" panose="02020603050405020304" pitchFamily="18" charset="0"/>
              </a:rPr>
              <a:t>Tujuan </a:t>
            </a:r>
            <a:endParaRPr lang="id-ID" altLang="en-US" sz="2800" b="1" dirty="0">
              <a:latin typeface="Calibri" panose="020F0502020204030204" pitchFamily="34" charset="0"/>
            </a:endParaRPr>
          </a:p>
        </p:txBody>
      </p:sp>
      <p:sp>
        <p:nvSpPr>
          <p:cNvPr id="11270" name="Rectangle 1">
            <a:extLst>
              <a:ext uri="{FF2B5EF4-FFF2-40B4-BE49-F238E27FC236}">
                <a16:creationId xmlns:a16="http://schemas.microsoft.com/office/drawing/2014/main" xmlns="" id="{501E72E5-892D-41E7-B460-DB3C1BCCDB64}"/>
              </a:ext>
            </a:extLst>
          </p:cNvPr>
          <p:cNvSpPr>
            <a:spLocks noChangeArrowheads="1"/>
          </p:cNvSpPr>
          <p:nvPr/>
        </p:nvSpPr>
        <p:spPr bwMode="auto">
          <a:xfrm>
            <a:off x="1952626" y="4893394"/>
            <a:ext cx="83486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Tx/>
              <a:buBlip>
                <a:blip r:embed="rId3"/>
              </a:buBlip>
            </a:pPr>
            <a:r>
              <a:rPr lang="en-US" altLang="en-US" sz="2000" b="1" dirty="0"/>
              <a:t>DOSEN </a:t>
            </a:r>
            <a:r>
              <a:rPr lang="en-US" altLang="en-US" sz="2000" b="1" dirty="0" err="1"/>
              <a:t>memahami</a:t>
            </a:r>
            <a:r>
              <a:rPr lang="en-US" altLang="en-US" sz="2000" b="1" dirty="0"/>
              <a:t> Tri </a:t>
            </a:r>
            <a:r>
              <a:rPr lang="en-US" altLang="en-US" sz="2000" b="1" dirty="0" err="1"/>
              <a:t>Darma</a:t>
            </a:r>
            <a:r>
              <a:rPr lang="en-US" altLang="en-US" sz="2000" b="1" dirty="0"/>
              <a:t> </a:t>
            </a:r>
            <a:r>
              <a:rPr lang="en-US" altLang="en-US" sz="2000" b="1" dirty="0" err="1"/>
              <a:t>Perguruan</a:t>
            </a:r>
            <a:r>
              <a:rPr lang="en-US" altLang="en-US" sz="2000" b="1" dirty="0"/>
              <a:t> </a:t>
            </a:r>
            <a:r>
              <a:rPr lang="en-US" altLang="en-US" sz="2000" b="1" dirty="0" err="1"/>
              <a:t>Tinggi</a:t>
            </a:r>
            <a:r>
              <a:rPr lang="en-US" altLang="en-US" sz="2000" b="1" dirty="0"/>
              <a:t> </a:t>
            </a:r>
            <a:r>
              <a:rPr lang="en-US" altLang="en-US" sz="2000" b="1" dirty="0" err="1"/>
              <a:t>dan</a:t>
            </a:r>
            <a:r>
              <a:rPr lang="en-US" altLang="en-US" sz="2000" b="1" dirty="0"/>
              <a:t> </a:t>
            </a:r>
            <a:r>
              <a:rPr lang="en-US" altLang="en-US" sz="2000" b="1" dirty="0" err="1"/>
              <a:t>Budaya</a:t>
            </a:r>
            <a:r>
              <a:rPr lang="en-US" altLang="en-US" sz="2000" b="1" dirty="0"/>
              <a:t> </a:t>
            </a:r>
            <a:r>
              <a:rPr lang="en-US" altLang="en-US" sz="2000" b="1" dirty="0" err="1"/>
              <a:t>Akademik</a:t>
            </a:r>
            <a:r>
              <a:rPr lang="en-US" altLang="en-US" sz="2000" b="1" dirty="0"/>
              <a:t>.</a:t>
            </a:r>
          </a:p>
          <a:p>
            <a:pPr algn="just">
              <a:buFontTx/>
              <a:buBlip>
                <a:blip r:embed="rId3"/>
              </a:buBlip>
            </a:pPr>
            <a:r>
              <a:rPr lang="id-ID" altLang="en-US" sz="2000" b="1" dirty="0"/>
              <a:t>Terciptanya </a:t>
            </a:r>
            <a:r>
              <a:rPr lang="en-US" altLang="en-US" sz="2000" b="1" dirty="0"/>
              <a:t>DOSEN </a:t>
            </a:r>
            <a:r>
              <a:rPr lang="id-ID" altLang="en-US" sz="2000" b="1" dirty="0"/>
              <a:t>yang </a:t>
            </a:r>
            <a:r>
              <a:rPr lang="en-US" altLang="en-US" sz="2000" b="1" dirty="0"/>
              <a:t>PRODUKTIF</a:t>
            </a:r>
            <a:r>
              <a:rPr lang="id-ID" altLang="en-US" sz="2000" b="1" dirty="0"/>
              <a:t>, kritis dan </a:t>
            </a:r>
            <a:r>
              <a:rPr lang="en-US" altLang="en-US" sz="2000" b="1" dirty="0"/>
              <a:t>AMANAH </a:t>
            </a:r>
            <a:r>
              <a:rPr lang="id-ID" altLang="en-US" sz="2000" b="1" dirty="0"/>
              <a:t>dalam upaya meningkatkan kualitas kehidupan dan pembangunan di</a:t>
            </a:r>
            <a:r>
              <a:rPr lang="en-US" altLang="en-US" sz="2000" b="1" dirty="0"/>
              <a:t> </a:t>
            </a:r>
            <a:r>
              <a:rPr lang="id-ID" altLang="en-US" sz="2000" b="1" dirty="0"/>
              <a:t>Indonesia</a:t>
            </a:r>
            <a:r>
              <a:rPr lang="en-US" altLang="en-US" sz="2000" b="1" dirty="0"/>
              <a:t>.</a:t>
            </a:r>
            <a:endParaRPr lang="id-ID" altLang="en-US" sz="2000" b="1" dirty="0">
              <a:latin typeface="Calibri" panose="020F0502020204030204" pitchFamily="34" charset="0"/>
            </a:endParaRPr>
          </a:p>
        </p:txBody>
      </p:sp>
    </p:spTree>
    <p:extLst>
      <p:ext uri="{BB962C8B-B14F-4D97-AF65-F5344CB8AC3E}">
        <p14:creationId xmlns:p14="http://schemas.microsoft.com/office/powerpoint/2010/main" val="3055405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EDEE7-0424-4F9F-A703-E34BFEDA9AFE}"/>
              </a:ext>
            </a:extLst>
          </p:cNvPr>
          <p:cNvSpPr>
            <a:spLocks noGrp="1"/>
          </p:cNvSpPr>
          <p:nvPr>
            <p:ph type="ctrTitle"/>
          </p:nvPr>
        </p:nvSpPr>
        <p:spPr>
          <a:xfrm>
            <a:off x="1881189" y="428625"/>
            <a:ext cx="8358187" cy="1214438"/>
          </a:xfrm>
          <a:extLst/>
        </p:spPr>
        <p:txBody>
          <a:bodyPr rtlCol="0">
            <a:normAutofit fontScale="90000"/>
          </a:bodyPr>
          <a:lstStyle/>
          <a:p>
            <a:pPr>
              <a:defRPr/>
            </a:pPr>
            <a:r>
              <a:rPr lang="en-US" sz="4000" b="1" dirty="0">
                <a:solidFill>
                  <a:srgbClr val="7030A0"/>
                </a:solidFill>
              </a:rPr>
              <a:t>P</a:t>
            </a:r>
            <a:r>
              <a:rPr sz="4000" b="1">
                <a:solidFill>
                  <a:srgbClr val="7030A0"/>
                </a:solidFill>
              </a:rPr>
              <a:t>emaknaan</a:t>
            </a:r>
            <a:br>
              <a:rPr sz="4000" b="1">
                <a:solidFill>
                  <a:srgbClr val="7030A0"/>
                </a:solidFill>
              </a:rPr>
            </a:br>
            <a:r>
              <a:rPr sz="4000" b="1">
                <a:solidFill>
                  <a:srgbClr val="7030A0"/>
                </a:solidFill>
              </a:rPr>
              <a:t>TRI DARMA PERGURUAN TINGGI</a:t>
            </a:r>
          </a:p>
        </p:txBody>
      </p:sp>
      <p:sp>
        <p:nvSpPr>
          <p:cNvPr id="12291" name="Rectangle 1">
            <a:extLst>
              <a:ext uri="{FF2B5EF4-FFF2-40B4-BE49-F238E27FC236}">
                <a16:creationId xmlns:a16="http://schemas.microsoft.com/office/drawing/2014/main" xmlns="" id="{D17360DC-3743-49B9-89EF-547265823C46}"/>
              </a:ext>
            </a:extLst>
          </p:cNvPr>
          <p:cNvSpPr>
            <a:spLocks noChangeArrowheads="1"/>
          </p:cNvSpPr>
          <p:nvPr/>
        </p:nvSpPr>
        <p:spPr bwMode="auto">
          <a:xfrm>
            <a:off x="1809750" y="1909764"/>
            <a:ext cx="83581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id-ID" altLang="en-US" sz="2400" b="1"/>
              <a:t>Tri Darma </a:t>
            </a:r>
            <a:r>
              <a:rPr lang="en-US" altLang="en-US" sz="2400" b="1"/>
              <a:t>PT:</a:t>
            </a:r>
          </a:p>
          <a:p>
            <a:pPr algn="just" eaLnBrk="1" hangingPunct="1">
              <a:buFont typeface="Wingdings" panose="05000000000000000000" pitchFamily="2" charset="2"/>
              <a:buChar char="ü"/>
            </a:pPr>
            <a:r>
              <a:rPr lang="en-US" altLang="en-US" sz="2400" b="1"/>
              <a:t> T</a:t>
            </a:r>
            <a:r>
              <a:rPr lang="id-ID" altLang="en-US" sz="2400" b="1"/>
              <a:t>iga </a:t>
            </a:r>
            <a:r>
              <a:rPr lang="en-US" altLang="en-US" sz="2400" b="1"/>
              <a:t>landasan </a:t>
            </a:r>
            <a:r>
              <a:rPr lang="id-ID" altLang="en-US" sz="2400" b="1"/>
              <a:t>berfikir </a:t>
            </a:r>
            <a:r>
              <a:rPr lang="en-US" altLang="en-US" sz="2400" b="1"/>
              <a:t>bagi</a:t>
            </a:r>
            <a:r>
              <a:rPr lang="id-ID" altLang="en-US" sz="2400" b="1"/>
              <a:t> kaum intelektual</a:t>
            </a:r>
            <a:r>
              <a:rPr lang="en-US" altLang="en-US" sz="2400" b="1"/>
              <a:t>;</a:t>
            </a:r>
          </a:p>
          <a:p>
            <a:pPr algn="just" eaLnBrk="1" hangingPunct="1">
              <a:buFont typeface="Wingdings" panose="05000000000000000000" pitchFamily="2" charset="2"/>
              <a:buChar char="ü"/>
            </a:pPr>
            <a:r>
              <a:rPr lang="en-US" altLang="en-US" sz="2400" b="1"/>
              <a:t> M</a:t>
            </a:r>
            <a:r>
              <a:rPr lang="id-ID" altLang="en-US" sz="2400" b="1"/>
              <a:t>erupakan </a:t>
            </a:r>
            <a:r>
              <a:rPr lang="en-US" altLang="en-US" sz="2400" b="1"/>
              <a:t>pijakan </a:t>
            </a:r>
            <a:r>
              <a:rPr lang="id-ID" altLang="en-US" sz="2400" b="1"/>
              <a:t>ke arah yang lebih baik</a:t>
            </a:r>
            <a:r>
              <a:rPr lang="en-US" altLang="en-US" sz="2400" b="1"/>
              <a:t>;</a:t>
            </a:r>
          </a:p>
          <a:p>
            <a:pPr algn="just" eaLnBrk="1" hangingPunct="1">
              <a:buFont typeface="Wingdings" panose="05000000000000000000" pitchFamily="2" charset="2"/>
              <a:buChar char="ü"/>
            </a:pPr>
            <a:r>
              <a:rPr lang="en-US" altLang="en-US" sz="2400" b="1"/>
              <a:t> T</a:t>
            </a:r>
            <a:r>
              <a:rPr lang="id-ID" altLang="en-US" sz="2400" b="1"/>
              <a:t>anggung jawab seluruh </a:t>
            </a:r>
            <a:r>
              <a:rPr lang="en-US" altLang="en-US" sz="2400" b="1"/>
              <a:t>c</a:t>
            </a:r>
            <a:r>
              <a:rPr lang="id-ID" altLang="en-US" sz="2400" b="1"/>
              <a:t>ivitas akademika (dosen,</a:t>
            </a:r>
            <a:endParaRPr lang="en-US" altLang="en-US" sz="2400" b="1"/>
          </a:p>
          <a:p>
            <a:pPr algn="just" eaLnBrk="1" hangingPunct="1"/>
            <a:r>
              <a:rPr lang="en-US" altLang="en-US" sz="2400" b="1"/>
              <a:t>    </a:t>
            </a:r>
            <a:r>
              <a:rPr lang="id-ID" altLang="en-US" sz="2400" b="1"/>
              <a:t>mahasiswa, tenaga kependidikan)</a:t>
            </a:r>
            <a:r>
              <a:rPr lang="en-US" altLang="en-US" sz="2400" b="1"/>
              <a:t>.</a:t>
            </a:r>
          </a:p>
        </p:txBody>
      </p:sp>
      <p:sp>
        <p:nvSpPr>
          <p:cNvPr id="12292" name="Rectangle 1">
            <a:extLst>
              <a:ext uri="{FF2B5EF4-FFF2-40B4-BE49-F238E27FC236}">
                <a16:creationId xmlns:a16="http://schemas.microsoft.com/office/drawing/2014/main" xmlns="" id="{96ADD8B3-D66C-4ADF-AFF5-A703803A15C4}"/>
              </a:ext>
            </a:extLst>
          </p:cNvPr>
          <p:cNvSpPr>
            <a:spLocks noChangeArrowheads="1"/>
          </p:cNvSpPr>
          <p:nvPr/>
        </p:nvSpPr>
        <p:spPr bwMode="auto">
          <a:xfrm>
            <a:off x="1962151" y="4297363"/>
            <a:ext cx="83486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914400" indent="-457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b="1">
                <a:solidFill>
                  <a:srgbClr val="0070C0"/>
                </a:solidFill>
                <a:latin typeface="Calibri" panose="020F0502020204030204" pitchFamily="34" charset="0"/>
                <a:cs typeface="Times New Roman" panose="02020603050405020304" pitchFamily="18" charset="0"/>
              </a:rPr>
              <a:t>Tri Darma Perguruan Tinggi </a:t>
            </a:r>
            <a:r>
              <a:rPr lang="en-US" altLang="en-US" sz="2400" b="1">
                <a:solidFill>
                  <a:srgbClr val="0070C0"/>
                </a:solidFill>
                <a:latin typeface="Calibri" panose="020F0502020204030204" pitchFamily="34" charset="0"/>
                <a:cs typeface="Times New Roman" panose="02020603050405020304" pitchFamily="18" charset="0"/>
              </a:rPr>
              <a:t>: </a:t>
            </a:r>
          </a:p>
          <a:p>
            <a:pPr lvl="1" algn="just">
              <a:buFontTx/>
              <a:buBlip>
                <a:blip r:embed="rId3"/>
              </a:buBlip>
            </a:pPr>
            <a:r>
              <a:rPr lang="en-US" altLang="en-US" sz="2400" b="1">
                <a:solidFill>
                  <a:srgbClr val="0070C0"/>
                </a:solidFill>
                <a:latin typeface="Calibri" panose="020F0502020204030204" pitchFamily="34" charset="0"/>
                <a:cs typeface="Times New Roman" panose="02020603050405020304" pitchFamily="18" charset="0"/>
              </a:rPr>
              <a:t>Penelitian</a:t>
            </a:r>
          </a:p>
          <a:p>
            <a:pPr lvl="1" algn="just">
              <a:buFontTx/>
              <a:buBlip>
                <a:blip r:embed="rId3"/>
              </a:buBlip>
            </a:pPr>
            <a:r>
              <a:rPr lang="en-US" altLang="en-US" sz="2400" b="1">
                <a:solidFill>
                  <a:srgbClr val="0070C0"/>
                </a:solidFill>
                <a:latin typeface="Calibri" panose="020F0502020204030204" pitchFamily="34" charset="0"/>
                <a:cs typeface="Times New Roman" panose="02020603050405020304" pitchFamily="18" charset="0"/>
              </a:rPr>
              <a:t>Pendidikan</a:t>
            </a:r>
          </a:p>
          <a:p>
            <a:pPr lvl="1" algn="just">
              <a:buFontTx/>
              <a:buBlip>
                <a:blip r:embed="rId3"/>
              </a:buBlip>
            </a:pPr>
            <a:r>
              <a:rPr lang="en-US" altLang="en-US" sz="2400" b="1">
                <a:solidFill>
                  <a:srgbClr val="0070C0"/>
                </a:solidFill>
                <a:latin typeface="Calibri" panose="020F0502020204030204" pitchFamily="34" charset="0"/>
                <a:cs typeface="Times New Roman" panose="02020603050405020304" pitchFamily="18" charset="0"/>
              </a:rPr>
              <a:t>Abdimas</a:t>
            </a:r>
            <a:endParaRPr lang="id-ID" altLang="en-US" sz="2400" b="1">
              <a:solidFill>
                <a:srgbClr val="0070C0"/>
              </a:solidFill>
              <a:latin typeface="Calibri" panose="020F0502020204030204" pitchFamily="34" charset="0"/>
            </a:endParaRPr>
          </a:p>
        </p:txBody>
      </p:sp>
    </p:spTree>
    <p:extLst>
      <p:ext uri="{BB962C8B-B14F-4D97-AF65-F5344CB8AC3E}">
        <p14:creationId xmlns:p14="http://schemas.microsoft.com/office/powerpoint/2010/main" val="178437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30BF3-8AF3-4E44-B7ED-9F53B42322BE}"/>
              </a:ext>
            </a:extLst>
          </p:cNvPr>
          <p:cNvSpPr>
            <a:spLocks noGrp="1"/>
          </p:cNvSpPr>
          <p:nvPr>
            <p:ph type="ctrTitle"/>
          </p:nvPr>
        </p:nvSpPr>
        <p:spPr>
          <a:xfrm>
            <a:off x="1809750" y="285751"/>
            <a:ext cx="8358188" cy="1285875"/>
          </a:xfrm>
          <a:extLst/>
        </p:spPr>
        <p:txBody>
          <a:bodyPr rtlCol="0">
            <a:normAutofit fontScale="90000"/>
          </a:bodyPr>
          <a:lstStyle/>
          <a:p>
            <a:pPr>
              <a:defRPr/>
            </a:pPr>
            <a:r>
              <a:rPr lang="en-US" sz="4000" b="1" dirty="0">
                <a:solidFill>
                  <a:srgbClr val="7030A0"/>
                </a:solidFill>
              </a:rPr>
              <a:t>P</a:t>
            </a:r>
            <a:r>
              <a:rPr sz="4000" b="1">
                <a:solidFill>
                  <a:srgbClr val="7030A0"/>
                </a:solidFill>
              </a:rPr>
              <a:t>emaknaan</a:t>
            </a:r>
            <a:br>
              <a:rPr sz="4000" b="1">
                <a:solidFill>
                  <a:srgbClr val="7030A0"/>
                </a:solidFill>
              </a:rPr>
            </a:br>
            <a:r>
              <a:rPr lang="id-ID" sz="4000" b="1" dirty="0">
                <a:solidFill>
                  <a:srgbClr val="7030A0"/>
                </a:solidFill>
              </a:rPr>
              <a:t>T</a:t>
            </a:r>
            <a:r>
              <a:rPr sz="4000" b="1">
                <a:solidFill>
                  <a:srgbClr val="7030A0"/>
                </a:solidFill>
              </a:rPr>
              <a:t>RI DARMA PERGURUAN TINGGI</a:t>
            </a:r>
          </a:p>
        </p:txBody>
      </p:sp>
      <p:sp>
        <p:nvSpPr>
          <p:cNvPr id="13315" name="Rectangle 1">
            <a:extLst>
              <a:ext uri="{FF2B5EF4-FFF2-40B4-BE49-F238E27FC236}">
                <a16:creationId xmlns:a16="http://schemas.microsoft.com/office/drawing/2014/main" xmlns="" id="{E2119FC5-568B-4AA7-9C6C-C82809626003}"/>
              </a:ext>
            </a:extLst>
          </p:cNvPr>
          <p:cNvSpPr>
            <a:spLocks noChangeArrowheads="1"/>
          </p:cNvSpPr>
          <p:nvPr/>
        </p:nvSpPr>
        <p:spPr bwMode="auto">
          <a:xfrm>
            <a:off x="1809750" y="1571625"/>
            <a:ext cx="8358188"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dirty="0" err="1"/>
              <a:t>Pendidikan</a:t>
            </a:r>
            <a:r>
              <a:rPr lang="en-US" altLang="en-US" sz="2000" b="1" dirty="0"/>
              <a:t>:</a:t>
            </a:r>
          </a:p>
          <a:p>
            <a:pPr algn="just" eaLnBrk="1" hangingPunct="1"/>
            <a:r>
              <a:rPr lang="en-US" altLang="en-US" sz="2000" b="1" dirty="0"/>
              <a:t>U</a:t>
            </a:r>
            <a:r>
              <a:rPr lang="id-ID" altLang="en-US" sz="2000" b="1" dirty="0"/>
              <a:t>saha sadar dan terencana untuk mewujudkan suasana belajar dan proses pembelajaran</a:t>
            </a:r>
            <a:r>
              <a:rPr lang="en-US" altLang="en-US" sz="2000" b="1" dirty="0"/>
              <a:t>; a</a:t>
            </a:r>
            <a:r>
              <a:rPr lang="id-ID" altLang="en-US" sz="2000" b="1" dirty="0"/>
              <a:t>ktif mengembangkan potensi dirinya</a:t>
            </a:r>
            <a:r>
              <a:rPr lang="en-US" altLang="en-US" sz="2000" b="1" dirty="0"/>
              <a:t>; </a:t>
            </a:r>
            <a:r>
              <a:rPr lang="id-ID" altLang="en-US" sz="2000" b="1" dirty="0"/>
              <a:t>memiliki kekuatan spiritual kegamaan, pengendalian diri, kepribadian, kecerdasan, a</a:t>
            </a:r>
            <a:r>
              <a:rPr lang="en-US" altLang="en-US" sz="2000" b="1" dirty="0"/>
              <a:t>k</a:t>
            </a:r>
            <a:r>
              <a:rPr lang="id-ID" altLang="en-US" sz="2000" b="1" dirty="0"/>
              <a:t>hlak mulia serta keterampilan</a:t>
            </a:r>
            <a:r>
              <a:rPr lang="en-US" altLang="en-US" sz="2000" b="1" dirty="0"/>
              <a:t> </a:t>
            </a:r>
            <a:r>
              <a:rPr lang="id-ID" altLang="en-US" sz="2000" b="1" dirty="0"/>
              <a:t>yang diperlukan dirinya, masyarakat, bangsa dan Negara (UU No 12 TH 2012 </a:t>
            </a:r>
            <a:r>
              <a:rPr lang="en-US" altLang="en-US" sz="2000" b="1" dirty="0" err="1"/>
              <a:t>ttg</a:t>
            </a:r>
            <a:r>
              <a:rPr lang="en-US" altLang="en-US" sz="2000" b="1" dirty="0"/>
              <a:t> </a:t>
            </a:r>
            <a:r>
              <a:rPr lang="id-ID" altLang="en-US" sz="2000" b="1" dirty="0"/>
              <a:t>Pend</a:t>
            </a:r>
            <a:r>
              <a:rPr lang="en-US" altLang="en-US" sz="2000" b="1" dirty="0" err="1"/>
              <a:t>idikan</a:t>
            </a:r>
            <a:r>
              <a:rPr lang="en-US" altLang="en-US" sz="2000" b="1" dirty="0"/>
              <a:t> </a:t>
            </a:r>
            <a:r>
              <a:rPr lang="id-ID" altLang="en-US" sz="2000" b="1" dirty="0"/>
              <a:t>Tinggi)</a:t>
            </a:r>
            <a:r>
              <a:rPr lang="en-US" altLang="en-US" sz="2000" b="1" dirty="0"/>
              <a:t>.</a:t>
            </a:r>
          </a:p>
        </p:txBody>
      </p:sp>
      <p:sp>
        <p:nvSpPr>
          <p:cNvPr id="13316" name="Rectangle 1">
            <a:extLst>
              <a:ext uri="{FF2B5EF4-FFF2-40B4-BE49-F238E27FC236}">
                <a16:creationId xmlns:a16="http://schemas.microsoft.com/office/drawing/2014/main" xmlns="" id="{EAC8ECDC-4809-4835-9BBB-5870C650CC83}"/>
              </a:ext>
            </a:extLst>
          </p:cNvPr>
          <p:cNvSpPr>
            <a:spLocks noChangeArrowheads="1"/>
          </p:cNvSpPr>
          <p:nvPr/>
        </p:nvSpPr>
        <p:spPr bwMode="auto">
          <a:xfrm>
            <a:off x="1809751" y="4071939"/>
            <a:ext cx="8429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d-ID" altLang="en-US" sz="2000" b="1">
                <a:cs typeface="Times New Roman" panose="02020603050405020304" pitchFamily="18" charset="0"/>
              </a:rPr>
              <a:t>Aktivitas </a:t>
            </a:r>
            <a:r>
              <a:rPr lang="en-US" altLang="en-US" sz="2000" b="1">
                <a:cs typeface="Times New Roman" panose="02020603050405020304" pitchFamily="18" charset="0"/>
              </a:rPr>
              <a:t>mendidik</a:t>
            </a:r>
            <a:r>
              <a:rPr lang="id-ID" altLang="en-US" sz="2000">
                <a:cs typeface="Times New Roman" panose="02020603050405020304" pitchFamily="18" charset="0"/>
              </a:rPr>
              <a:t>; </a:t>
            </a:r>
            <a:endParaRPr lang="en-US" altLang="en-US" sz="2000">
              <a:cs typeface="Times New Roman" panose="02020603050405020304" pitchFamily="18" charset="0"/>
            </a:endParaRPr>
          </a:p>
          <a:p>
            <a:pPr algn="just"/>
            <a:r>
              <a:rPr lang="en-US" altLang="en-US" sz="2000" b="1">
                <a:cs typeface="Times New Roman" panose="02020603050405020304" pitchFamily="18" charset="0"/>
              </a:rPr>
              <a:t>Dosen wajib </a:t>
            </a:r>
            <a:r>
              <a:rPr lang="id-ID" altLang="en-US" sz="2000" b="1">
                <a:cs typeface="Times New Roman" panose="02020603050405020304" pitchFamily="18" charset="0"/>
              </a:rPr>
              <a:t>meningkatkan kualitas diri melalui penguasaan </a:t>
            </a:r>
            <a:r>
              <a:rPr lang="en-US" altLang="en-US" sz="2000" b="1">
                <a:cs typeface="Times New Roman" panose="02020603050405020304" pitchFamily="18" charset="0"/>
              </a:rPr>
              <a:t>IPTEKS </a:t>
            </a:r>
            <a:r>
              <a:rPr lang="id-ID" altLang="en-US" sz="2000" b="1">
                <a:cs typeface="Times New Roman" panose="02020603050405020304" pitchFamily="18" charset="0"/>
              </a:rPr>
              <a:t>sesuai bidangnya; </a:t>
            </a:r>
            <a:r>
              <a:rPr lang="en-US" altLang="en-US" sz="2000" b="1">
                <a:cs typeface="Times New Roman" panose="02020603050405020304" pitchFamily="18" charset="0"/>
              </a:rPr>
              <a:t>ber</a:t>
            </a:r>
            <a:r>
              <a:rPr lang="id-ID" altLang="en-US" sz="2000" b="1">
                <a:cs typeface="Times New Roman" panose="02020603050405020304" pitchFamily="18" charset="0"/>
              </a:rPr>
              <a:t>upaya menuju kedewasaan yang beraktivitas mengandalkan pemikiran rasional, bukan mengandalkan otot </a:t>
            </a:r>
            <a:r>
              <a:rPr lang="en-US" altLang="en-US" sz="2000" b="1">
                <a:cs typeface="Times New Roman" panose="02020603050405020304" pitchFamily="18" charset="0"/>
              </a:rPr>
              <a:t>.</a:t>
            </a:r>
            <a:endParaRPr lang="id-ID" altLang="en-US" sz="2000" b="1"/>
          </a:p>
        </p:txBody>
      </p:sp>
    </p:spTree>
    <p:extLst>
      <p:ext uri="{BB962C8B-B14F-4D97-AF65-F5344CB8AC3E}">
        <p14:creationId xmlns:p14="http://schemas.microsoft.com/office/powerpoint/2010/main" val="424602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48"/>
          <p:cNvSpPr/>
          <p:nvPr/>
        </p:nvSpPr>
        <p:spPr>
          <a:xfrm>
            <a:off x="0" y="0"/>
            <a:ext cx="12192000" cy="6858000"/>
          </a:xfrm>
          <a:custGeom>
            <a:avLst/>
            <a:gdLst/>
            <a:ahLst/>
            <a:cxnLst/>
            <a:rect l="l" t="t" r="r" b="b"/>
            <a:pathLst>
              <a:path w="12192000" h="6858000">
                <a:moveTo>
                  <a:pt x="12192000" y="0"/>
                </a:moveTo>
                <a:lnTo>
                  <a:pt x="0" y="0"/>
                </a:lnTo>
                <a:lnTo>
                  <a:pt x="0" y="6857998"/>
                </a:lnTo>
                <a:lnTo>
                  <a:pt x="12192000" y="6857998"/>
                </a:lnTo>
                <a:lnTo>
                  <a:pt x="12192000" y="0"/>
                </a:lnTo>
                <a:close/>
              </a:path>
            </a:pathLst>
          </a:custGeom>
          <a:solidFill>
            <a:srgbClr val="516382"/>
          </a:solidFill>
        </p:spPr>
        <p:txBody>
          <a:bodyPr wrap="square" lIns="0" tIns="0" rIns="0" bIns="0" rtlCol="0">
            <a:noAutofit/>
          </a:bodyPr>
          <a:lstStyle/>
          <a:p>
            <a:endParaRPr/>
          </a:p>
        </p:txBody>
      </p:sp>
      <p:sp>
        <p:nvSpPr>
          <p:cNvPr id="47" name="object 47"/>
          <p:cNvSpPr/>
          <p:nvPr/>
        </p:nvSpPr>
        <p:spPr>
          <a:xfrm>
            <a:off x="198666" y="6266548"/>
            <a:ext cx="2177161" cy="454926"/>
          </a:xfrm>
          <a:prstGeom prst="rect">
            <a:avLst/>
          </a:prstGeom>
          <a:blipFill>
            <a:blip r:embed="rId2" cstate="print"/>
            <a:stretch>
              <a:fillRect/>
            </a:stretch>
          </a:blipFill>
        </p:spPr>
        <p:txBody>
          <a:bodyPr wrap="square" lIns="0" tIns="0" rIns="0" bIns="0" rtlCol="0">
            <a:noAutofit/>
          </a:bodyPr>
          <a:lstStyle/>
          <a:p>
            <a:endParaRPr/>
          </a:p>
        </p:txBody>
      </p:sp>
      <p:sp>
        <p:nvSpPr>
          <p:cNvPr id="46" name="object 46"/>
          <p:cNvSpPr/>
          <p:nvPr/>
        </p:nvSpPr>
        <p:spPr>
          <a:xfrm>
            <a:off x="156972" y="-37465"/>
            <a:ext cx="8676894" cy="629412"/>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p:nvPr/>
        </p:nvSpPr>
        <p:spPr>
          <a:xfrm>
            <a:off x="2232279" y="764666"/>
            <a:ext cx="8110601" cy="5069192"/>
          </a:xfrm>
          <a:custGeom>
            <a:avLst/>
            <a:gdLst/>
            <a:ahLst/>
            <a:cxnLst/>
            <a:rect l="l" t="t" r="r" b="b"/>
            <a:pathLst>
              <a:path w="8110601" h="5069192">
                <a:moveTo>
                  <a:pt x="145527" y="4737055"/>
                </a:moveTo>
                <a:lnTo>
                  <a:pt x="0" y="5069192"/>
                </a:lnTo>
                <a:lnTo>
                  <a:pt x="210077" y="4800416"/>
                </a:lnTo>
                <a:lnTo>
                  <a:pt x="434812" y="4543259"/>
                </a:lnTo>
                <a:lnTo>
                  <a:pt x="674203" y="4297719"/>
                </a:lnTo>
                <a:lnTo>
                  <a:pt x="928251" y="4063798"/>
                </a:lnTo>
                <a:lnTo>
                  <a:pt x="1196955" y="3841494"/>
                </a:lnTo>
                <a:lnTo>
                  <a:pt x="1480315" y="3630808"/>
                </a:lnTo>
                <a:lnTo>
                  <a:pt x="1778331" y="3431739"/>
                </a:lnTo>
                <a:lnTo>
                  <a:pt x="2091003" y="3244287"/>
                </a:lnTo>
                <a:lnTo>
                  <a:pt x="2418330" y="3068452"/>
                </a:lnTo>
                <a:lnTo>
                  <a:pt x="2760313" y="2904234"/>
                </a:lnTo>
                <a:lnTo>
                  <a:pt x="3116951" y="2751632"/>
                </a:lnTo>
                <a:lnTo>
                  <a:pt x="3488243" y="2610647"/>
                </a:lnTo>
                <a:lnTo>
                  <a:pt x="3874191" y="2481278"/>
                </a:lnTo>
                <a:lnTo>
                  <a:pt x="4274793" y="2363526"/>
                </a:lnTo>
                <a:lnTo>
                  <a:pt x="4690050" y="2257389"/>
                </a:lnTo>
                <a:lnTo>
                  <a:pt x="5119961" y="2162867"/>
                </a:lnTo>
                <a:lnTo>
                  <a:pt x="5564526" y="2079962"/>
                </a:lnTo>
                <a:lnTo>
                  <a:pt x="6023744" y="2008671"/>
                </a:lnTo>
                <a:lnTo>
                  <a:pt x="6497617" y="1948996"/>
                </a:lnTo>
                <a:lnTo>
                  <a:pt x="6986143" y="1900936"/>
                </a:lnTo>
                <a:lnTo>
                  <a:pt x="7057517" y="2534666"/>
                </a:lnTo>
                <a:lnTo>
                  <a:pt x="8110601" y="1013841"/>
                </a:lnTo>
                <a:lnTo>
                  <a:pt x="6771894" y="0"/>
                </a:lnTo>
                <a:lnTo>
                  <a:pt x="6843268" y="633730"/>
                </a:lnTo>
                <a:lnTo>
                  <a:pt x="6304463" y="745133"/>
                </a:lnTo>
                <a:lnTo>
                  <a:pt x="5786358" y="868155"/>
                </a:lnTo>
                <a:lnTo>
                  <a:pt x="5288953" y="1002795"/>
                </a:lnTo>
                <a:lnTo>
                  <a:pt x="4812247" y="1149054"/>
                </a:lnTo>
                <a:lnTo>
                  <a:pt x="4356240" y="1306931"/>
                </a:lnTo>
                <a:lnTo>
                  <a:pt x="3920933" y="1476425"/>
                </a:lnTo>
                <a:lnTo>
                  <a:pt x="3506325" y="1657538"/>
                </a:lnTo>
                <a:lnTo>
                  <a:pt x="3112416" y="1850269"/>
                </a:lnTo>
                <a:lnTo>
                  <a:pt x="2739206" y="2054617"/>
                </a:lnTo>
                <a:lnTo>
                  <a:pt x="2386695" y="2270583"/>
                </a:lnTo>
                <a:lnTo>
                  <a:pt x="2054882" y="2498167"/>
                </a:lnTo>
                <a:lnTo>
                  <a:pt x="1743768" y="2737368"/>
                </a:lnTo>
                <a:lnTo>
                  <a:pt x="1453353" y="2988186"/>
                </a:lnTo>
                <a:lnTo>
                  <a:pt x="1183637" y="3250622"/>
                </a:lnTo>
                <a:lnTo>
                  <a:pt x="934618" y="3524675"/>
                </a:lnTo>
                <a:lnTo>
                  <a:pt x="706298" y="3810345"/>
                </a:lnTo>
                <a:lnTo>
                  <a:pt x="498677" y="4107631"/>
                </a:lnTo>
                <a:lnTo>
                  <a:pt x="311753" y="4416535"/>
                </a:lnTo>
                <a:lnTo>
                  <a:pt x="145527" y="4737055"/>
                </a:lnTo>
                <a:close/>
              </a:path>
            </a:pathLst>
          </a:custGeom>
          <a:solidFill>
            <a:srgbClr val="CDE2DB"/>
          </a:solidFill>
        </p:spPr>
        <p:txBody>
          <a:bodyPr wrap="square" lIns="0" tIns="0" rIns="0" bIns="0" rtlCol="0">
            <a:noAutofit/>
          </a:bodyPr>
          <a:lstStyle/>
          <a:p>
            <a:endParaRPr/>
          </a:p>
        </p:txBody>
      </p:sp>
      <p:sp>
        <p:nvSpPr>
          <p:cNvPr id="6" name="object 6"/>
          <p:cNvSpPr/>
          <p:nvPr/>
        </p:nvSpPr>
        <p:spPr>
          <a:xfrm>
            <a:off x="2868803" y="4668012"/>
            <a:ext cx="186436" cy="186436"/>
          </a:xfrm>
          <a:custGeom>
            <a:avLst/>
            <a:gdLst/>
            <a:ahLst/>
            <a:cxnLst/>
            <a:rect l="l" t="t" r="r" b="b"/>
            <a:pathLst>
              <a:path w="186436" h="186436">
                <a:moveTo>
                  <a:pt x="0" y="93218"/>
                </a:moveTo>
                <a:lnTo>
                  <a:pt x="166" y="98844"/>
                </a:lnTo>
                <a:lnTo>
                  <a:pt x="2135" y="113187"/>
                </a:lnTo>
                <a:lnTo>
                  <a:pt x="6188" y="126743"/>
                </a:lnTo>
                <a:lnTo>
                  <a:pt x="12155" y="139343"/>
                </a:lnTo>
                <a:lnTo>
                  <a:pt x="19867" y="150815"/>
                </a:lnTo>
                <a:lnTo>
                  <a:pt x="29152" y="160989"/>
                </a:lnTo>
                <a:lnTo>
                  <a:pt x="39840" y="169696"/>
                </a:lnTo>
                <a:lnTo>
                  <a:pt x="51761" y="176764"/>
                </a:lnTo>
                <a:lnTo>
                  <a:pt x="64744" y="182023"/>
                </a:lnTo>
                <a:lnTo>
                  <a:pt x="78620" y="185304"/>
                </a:lnTo>
                <a:lnTo>
                  <a:pt x="93218" y="186436"/>
                </a:lnTo>
                <a:lnTo>
                  <a:pt x="98844" y="186269"/>
                </a:lnTo>
                <a:lnTo>
                  <a:pt x="113187" y="184300"/>
                </a:lnTo>
                <a:lnTo>
                  <a:pt x="126743" y="180247"/>
                </a:lnTo>
                <a:lnTo>
                  <a:pt x="139343" y="174280"/>
                </a:lnTo>
                <a:lnTo>
                  <a:pt x="150815" y="166568"/>
                </a:lnTo>
                <a:lnTo>
                  <a:pt x="160989" y="157283"/>
                </a:lnTo>
                <a:lnTo>
                  <a:pt x="169696" y="146595"/>
                </a:lnTo>
                <a:lnTo>
                  <a:pt x="176764" y="134674"/>
                </a:lnTo>
                <a:lnTo>
                  <a:pt x="182023" y="121691"/>
                </a:lnTo>
                <a:lnTo>
                  <a:pt x="185304" y="107815"/>
                </a:lnTo>
                <a:lnTo>
                  <a:pt x="186436" y="93218"/>
                </a:lnTo>
                <a:lnTo>
                  <a:pt x="186269" y="87591"/>
                </a:lnTo>
                <a:lnTo>
                  <a:pt x="184300" y="73248"/>
                </a:lnTo>
                <a:lnTo>
                  <a:pt x="180247" y="59692"/>
                </a:lnTo>
                <a:lnTo>
                  <a:pt x="174280" y="47092"/>
                </a:lnTo>
                <a:lnTo>
                  <a:pt x="166568" y="35620"/>
                </a:lnTo>
                <a:lnTo>
                  <a:pt x="157283" y="25446"/>
                </a:lnTo>
                <a:lnTo>
                  <a:pt x="146595" y="16739"/>
                </a:lnTo>
                <a:lnTo>
                  <a:pt x="134674" y="9671"/>
                </a:lnTo>
                <a:lnTo>
                  <a:pt x="121691" y="4412"/>
                </a:lnTo>
                <a:lnTo>
                  <a:pt x="107815" y="1131"/>
                </a:lnTo>
                <a:lnTo>
                  <a:pt x="93218" y="0"/>
                </a:lnTo>
                <a:lnTo>
                  <a:pt x="87591" y="166"/>
                </a:lnTo>
                <a:lnTo>
                  <a:pt x="73248" y="2135"/>
                </a:lnTo>
                <a:lnTo>
                  <a:pt x="59692" y="6188"/>
                </a:lnTo>
                <a:lnTo>
                  <a:pt x="47092" y="12155"/>
                </a:lnTo>
                <a:lnTo>
                  <a:pt x="35620" y="19867"/>
                </a:lnTo>
                <a:lnTo>
                  <a:pt x="25446" y="29152"/>
                </a:lnTo>
                <a:lnTo>
                  <a:pt x="16739" y="39840"/>
                </a:lnTo>
                <a:lnTo>
                  <a:pt x="9671" y="51761"/>
                </a:lnTo>
                <a:lnTo>
                  <a:pt x="4412" y="64744"/>
                </a:lnTo>
                <a:lnTo>
                  <a:pt x="1131" y="78620"/>
                </a:lnTo>
                <a:lnTo>
                  <a:pt x="0" y="93218"/>
                </a:lnTo>
                <a:close/>
              </a:path>
            </a:pathLst>
          </a:custGeom>
          <a:solidFill>
            <a:srgbClr val="29AE8B"/>
          </a:solidFill>
        </p:spPr>
        <p:txBody>
          <a:bodyPr wrap="square" lIns="0" tIns="0" rIns="0" bIns="0" rtlCol="0">
            <a:noAutofit/>
          </a:bodyPr>
          <a:lstStyle/>
          <a:p>
            <a:endParaRPr/>
          </a:p>
        </p:txBody>
      </p:sp>
      <p:sp>
        <p:nvSpPr>
          <p:cNvPr id="7" name="object 7"/>
          <p:cNvSpPr/>
          <p:nvPr/>
        </p:nvSpPr>
        <p:spPr>
          <a:xfrm>
            <a:off x="2868803" y="4668012"/>
            <a:ext cx="186436" cy="186436"/>
          </a:xfrm>
          <a:custGeom>
            <a:avLst/>
            <a:gdLst/>
            <a:ahLst/>
            <a:cxnLst/>
            <a:rect l="l" t="t" r="r" b="b"/>
            <a:pathLst>
              <a:path w="186436" h="186436">
                <a:moveTo>
                  <a:pt x="0" y="93218"/>
                </a:moveTo>
                <a:lnTo>
                  <a:pt x="1131" y="78620"/>
                </a:lnTo>
                <a:lnTo>
                  <a:pt x="4412" y="64744"/>
                </a:lnTo>
                <a:lnTo>
                  <a:pt x="9671" y="51761"/>
                </a:lnTo>
                <a:lnTo>
                  <a:pt x="16739" y="39840"/>
                </a:lnTo>
                <a:lnTo>
                  <a:pt x="25446" y="29152"/>
                </a:lnTo>
                <a:lnTo>
                  <a:pt x="35620" y="19867"/>
                </a:lnTo>
                <a:lnTo>
                  <a:pt x="47092" y="12155"/>
                </a:lnTo>
                <a:lnTo>
                  <a:pt x="59692" y="6188"/>
                </a:lnTo>
                <a:lnTo>
                  <a:pt x="73248" y="2135"/>
                </a:lnTo>
                <a:lnTo>
                  <a:pt x="87591" y="166"/>
                </a:lnTo>
                <a:lnTo>
                  <a:pt x="93218" y="0"/>
                </a:lnTo>
                <a:lnTo>
                  <a:pt x="107815" y="1131"/>
                </a:lnTo>
                <a:lnTo>
                  <a:pt x="121691" y="4412"/>
                </a:lnTo>
                <a:lnTo>
                  <a:pt x="134674" y="9671"/>
                </a:lnTo>
                <a:lnTo>
                  <a:pt x="146595" y="16739"/>
                </a:lnTo>
                <a:lnTo>
                  <a:pt x="157283" y="25446"/>
                </a:lnTo>
                <a:lnTo>
                  <a:pt x="166568" y="35620"/>
                </a:lnTo>
                <a:lnTo>
                  <a:pt x="174280" y="47092"/>
                </a:lnTo>
                <a:lnTo>
                  <a:pt x="180247" y="59692"/>
                </a:lnTo>
                <a:lnTo>
                  <a:pt x="184300" y="73248"/>
                </a:lnTo>
                <a:lnTo>
                  <a:pt x="186269" y="87591"/>
                </a:lnTo>
                <a:lnTo>
                  <a:pt x="186436" y="93218"/>
                </a:lnTo>
                <a:lnTo>
                  <a:pt x="185304" y="107815"/>
                </a:lnTo>
                <a:lnTo>
                  <a:pt x="182023" y="121691"/>
                </a:lnTo>
                <a:lnTo>
                  <a:pt x="176764" y="134674"/>
                </a:lnTo>
                <a:lnTo>
                  <a:pt x="169696" y="146595"/>
                </a:lnTo>
                <a:lnTo>
                  <a:pt x="160989" y="157283"/>
                </a:lnTo>
                <a:lnTo>
                  <a:pt x="150815" y="166568"/>
                </a:lnTo>
                <a:lnTo>
                  <a:pt x="139343" y="174280"/>
                </a:lnTo>
                <a:lnTo>
                  <a:pt x="126743" y="180247"/>
                </a:lnTo>
                <a:lnTo>
                  <a:pt x="113187" y="184300"/>
                </a:lnTo>
                <a:lnTo>
                  <a:pt x="98844" y="186269"/>
                </a:lnTo>
                <a:lnTo>
                  <a:pt x="93218" y="186436"/>
                </a:lnTo>
                <a:lnTo>
                  <a:pt x="78620" y="185304"/>
                </a:lnTo>
                <a:lnTo>
                  <a:pt x="64744" y="182023"/>
                </a:lnTo>
                <a:lnTo>
                  <a:pt x="51761" y="176764"/>
                </a:lnTo>
                <a:lnTo>
                  <a:pt x="39840" y="169696"/>
                </a:lnTo>
                <a:lnTo>
                  <a:pt x="29152" y="160989"/>
                </a:lnTo>
                <a:lnTo>
                  <a:pt x="19867" y="150815"/>
                </a:lnTo>
                <a:lnTo>
                  <a:pt x="12155" y="139343"/>
                </a:lnTo>
                <a:lnTo>
                  <a:pt x="6188" y="126743"/>
                </a:lnTo>
                <a:lnTo>
                  <a:pt x="2135" y="113187"/>
                </a:lnTo>
                <a:lnTo>
                  <a:pt x="166" y="98844"/>
                </a:lnTo>
                <a:lnTo>
                  <a:pt x="0" y="93218"/>
                </a:lnTo>
                <a:close/>
              </a:path>
            </a:pathLst>
          </a:custGeom>
          <a:ln w="12700">
            <a:solidFill>
              <a:srgbClr val="FFFFFF"/>
            </a:solidFill>
          </a:ln>
        </p:spPr>
        <p:txBody>
          <a:bodyPr wrap="square" lIns="0" tIns="0" rIns="0" bIns="0" rtlCol="0">
            <a:noAutofit/>
          </a:bodyPr>
          <a:lstStyle/>
          <a:p>
            <a:endParaRPr/>
          </a:p>
        </p:txBody>
      </p:sp>
      <p:sp>
        <p:nvSpPr>
          <p:cNvPr id="8" name="object 8"/>
          <p:cNvSpPr/>
          <p:nvPr/>
        </p:nvSpPr>
        <p:spPr>
          <a:xfrm>
            <a:off x="2004695" y="4186681"/>
            <a:ext cx="1117854" cy="333756"/>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2213483" y="4486910"/>
            <a:ext cx="640080" cy="333756"/>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4642993" y="3135629"/>
            <a:ext cx="292100" cy="291973"/>
          </a:xfrm>
          <a:custGeom>
            <a:avLst/>
            <a:gdLst/>
            <a:ahLst/>
            <a:cxnLst/>
            <a:rect l="l" t="t" r="r" b="b"/>
            <a:pathLst>
              <a:path w="292100" h="291973">
                <a:moveTo>
                  <a:pt x="0" y="145923"/>
                </a:moveTo>
                <a:lnTo>
                  <a:pt x="1160" y="164418"/>
                </a:lnTo>
                <a:lnTo>
                  <a:pt x="3665" y="178573"/>
                </a:lnTo>
                <a:lnTo>
                  <a:pt x="7495" y="192223"/>
                </a:lnTo>
                <a:lnTo>
                  <a:pt x="12580" y="205300"/>
                </a:lnTo>
                <a:lnTo>
                  <a:pt x="18851" y="217732"/>
                </a:lnTo>
                <a:lnTo>
                  <a:pt x="26237" y="229451"/>
                </a:lnTo>
                <a:lnTo>
                  <a:pt x="34668" y="240385"/>
                </a:lnTo>
                <a:lnTo>
                  <a:pt x="44075" y="250466"/>
                </a:lnTo>
                <a:lnTo>
                  <a:pt x="54387" y="259623"/>
                </a:lnTo>
                <a:lnTo>
                  <a:pt x="65535" y="267785"/>
                </a:lnTo>
                <a:lnTo>
                  <a:pt x="77449" y="274884"/>
                </a:lnTo>
                <a:lnTo>
                  <a:pt x="90058" y="280850"/>
                </a:lnTo>
                <a:lnTo>
                  <a:pt x="103292" y="285611"/>
                </a:lnTo>
                <a:lnTo>
                  <a:pt x="117082" y="289098"/>
                </a:lnTo>
                <a:lnTo>
                  <a:pt x="131358" y="291242"/>
                </a:lnTo>
                <a:lnTo>
                  <a:pt x="146050" y="291973"/>
                </a:lnTo>
                <a:lnTo>
                  <a:pt x="149956" y="291921"/>
                </a:lnTo>
                <a:lnTo>
                  <a:pt x="164545" y="290812"/>
                </a:lnTo>
                <a:lnTo>
                  <a:pt x="178700" y="288307"/>
                </a:lnTo>
                <a:lnTo>
                  <a:pt x="192350" y="284477"/>
                </a:lnTo>
                <a:lnTo>
                  <a:pt x="205427" y="279392"/>
                </a:lnTo>
                <a:lnTo>
                  <a:pt x="217859" y="273121"/>
                </a:lnTo>
                <a:lnTo>
                  <a:pt x="229578" y="265735"/>
                </a:lnTo>
                <a:lnTo>
                  <a:pt x="240512" y="257304"/>
                </a:lnTo>
                <a:lnTo>
                  <a:pt x="250593" y="247897"/>
                </a:lnTo>
                <a:lnTo>
                  <a:pt x="259750" y="237585"/>
                </a:lnTo>
                <a:lnTo>
                  <a:pt x="267912" y="226437"/>
                </a:lnTo>
                <a:lnTo>
                  <a:pt x="275011" y="214523"/>
                </a:lnTo>
                <a:lnTo>
                  <a:pt x="280977" y="201914"/>
                </a:lnTo>
                <a:lnTo>
                  <a:pt x="285738" y="188680"/>
                </a:lnTo>
                <a:lnTo>
                  <a:pt x="289225" y="174890"/>
                </a:lnTo>
                <a:lnTo>
                  <a:pt x="291369" y="160614"/>
                </a:lnTo>
                <a:lnTo>
                  <a:pt x="292100" y="145923"/>
                </a:lnTo>
                <a:lnTo>
                  <a:pt x="292051" y="142119"/>
                </a:lnTo>
                <a:lnTo>
                  <a:pt x="290951" y="127523"/>
                </a:lnTo>
                <a:lnTo>
                  <a:pt x="288453" y="113364"/>
                </a:lnTo>
                <a:lnTo>
                  <a:pt x="284629" y="99710"/>
                </a:lnTo>
                <a:lnTo>
                  <a:pt x="279549" y="86633"/>
                </a:lnTo>
                <a:lnTo>
                  <a:pt x="273281" y="74202"/>
                </a:lnTo>
                <a:lnTo>
                  <a:pt x="265897" y="62485"/>
                </a:lnTo>
                <a:lnTo>
                  <a:pt x="257466" y="51554"/>
                </a:lnTo>
                <a:lnTo>
                  <a:pt x="248058" y="41478"/>
                </a:lnTo>
                <a:lnTo>
                  <a:pt x="237744" y="32325"/>
                </a:lnTo>
                <a:lnTo>
                  <a:pt x="226594" y="24167"/>
                </a:lnTo>
                <a:lnTo>
                  <a:pt x="214677" y="17073"/>
                </a:lnTo>
                <a:lnTo>
                  <a:pt x="202064" y="11113"/>
                </a:lnTo>
                <a:lnTo>
                  <a:pt x="188825" y="6355"/>
                </a:lnTo>
                <a:lnTo>
                  <a:pt x="175029" y="2871"/>
                </a:lnTo>
                <a:lnTo>
                  <a:pt x="160747" y="729"/>
                </a:lnTo>
                <a:lnTo>
                  <a:pt x="146050" y="0"/>
                </a:lnTo>
                <a:lnTo>
                  <a:pt x="142245" y="48"/>
                </a:lnTo>
                <a:lnTo>
                  <a:pt x="127648" y="1146"/>
                </a:lnTo>
                <a:lnTo>
                  <a:pt x="113484" y="3639"/>
                </a:lnTo>
                <a:lnTo>
                  <a:pt x="99824" y="7456"/>
                </a:lnTo>
                <a:lnTo>
                  <a:pt x="86739" y="12529"/>
                </a:lnTo>
                <a:lnTo>
                  <a:pt x="74297" y="18787"/>
                </a:lnTo>
                <a:lnTo>
                  <a:pt x="62570" y="26160"/>
                </a:lnTo>
                <a:lnTo>
                  <a:pt x="51628" y="34580"/>
                </a:lnTo>
                <a:lnTo>
                  <a:pt x="41540" y="43976"/>
                </a:lnTo>
                <a:lnTo>
                  <a:pt x="32376" y="54278"/>
                </a:lnTo>
                <a:lnTo>
                  <a:pt x="24207" y="65417"/>
                </a:lnTo>
                <a:lnTo>
                  <a:pt x="17102" y="77324"/>
                </a:lnTo>
                <a:lnTo>
                  <a:pt x="11132" y="89927"/>
                </a:lnTo>
                <a:lnTo>
                  <a:pt x="6367" y="103159"/>
                </a:lnTo>
                <a:lnTo>
                  <a:pt x="2876" y="116948"/>
                </a:lnTo>
                <a:lnTo>
                  <a:pt x="730" y="131226"/>
                </a:lnTo>
                <a:lnTo>
                  <a:pt x="0" y="145923"/>
                </a:lnTo>
                <a:close/>
              </a:path>
            </a:pathLst>
          </a:custGeom>
          <a:solidFill>
            <a:srgbClr val="29AE8B"/>
          </a:solidFill>
        </p:spPr>
        <p:txBody>
          <a:bodyPr wrap="square" lIns="0" tIns="0" rIns="0" bIns="0" rtlCol="0">
            <a:noAutofit/>
          </a:bodyPr>
          <a:lstStyle/>
          <a:p>
            <a:endParaRPr/>
          </a:p>
        </p:txBody>
      </p:sp>
      <p:sp>
        <p:nvSpPr>
          <p:cNvPr id="11" name="object 11"/>
          <p:cNvSpPr/>
          <p:nvPr/>
        </p:nvSpPr>
        <p:spPr>
          <a:xfrm>
            <a:off x="4642993" y="3135629"/>
            <a:ext cx="292100" cy="291973"/>
          </a:xfrm>
          <a:custGeom>
            <a:avLst/>
            <a:gdLst/>
            <a:ahLst/>
            <a:cxnLst/>
            <a:rect l="l" t="t" r="r" b="b"/>
            <a:pathLst>
              <a:path w="292100" h="291973">
                <a:moveTo>
                  <a:pt x="0" y="145923"/>
                </a:moveTo>
                <a:lnTo>
                  <a:pt x="730" y="131226"/>
                </a:lnTo>
                <a:lnTo>
                  <a:pt x="2876" y="116948"/>
                </a:lnTo>
                <a:lnTo>
                  <a:pt x="6367" y="103159"/>
                </a:lnTo>
                <a:lnTo>
                  <a:pt x="11132" y="89927"/>
                </a:lnTo>
                <a:lnTo>
                  <a:pt x="17102" y="77324"/>
                </a:lnTo>
                <a:lnTo>
                  <a:pt x="24207" y="65417"/>
                </a:lnTo>
                <a:lnTo>
                  <a:pt x="32376" y="54278"/>
                </a:lnTo>
                <a:lnTo>
                  <a:pt x="41540" y="43976"/>
                </a:lnTo>
                <a:lnTo>
                  <a:pt x="51628" y="34580"/>
                </a:lnTo>
                <a:lnTo>
                  <a:pt x="62570" y="26160"/>
                </a:lnTo>
                <a:lnTo>
                  <a:pt x="74297" y="18787"/>
                </a:lnTo>
                <a:lnTo>
                  <a:pt x="86739" y="12529"/>
                </a:lnTo>
                <a:lnTo>
                  <a:pt x="99824" y="7456"/>
                </a:lnTo>
                <a:lnTo>
                  <a:pt x="113484" y="3639"/>
                </a:lnTo>
                <a:lnTo>
                  <a:pt x="127648" y="1146"/>
                </a:lnTo>
                <a:lnTo>
                  <a:pt x="142245" y="48"/>
                </a:lnTo>
                <a:lnTo>
                  <a:pt x="146050" y="0"/>
                </a:lnTo>
                <a:lnTo>
                  <a:pt x="160747" y="729"/>
                </a:lnTo>
                <a:lnTo>
                  <a:pt x="175029" y="2871"/>
                </a:lnTo>
                <a:lnTo>
                  <a:pt x="188825" y="6355"/>
                </a:lnTo>
                <a:lnTo>
                  <a:pt x="202064" y="11113"/>
                </a:lnTo>
                <a:lnTo>
                  <a:pt x="214677" y="17073"/>
                </a:lnTo>
                <a:lnTo>
                  <a:pt x="226594" y="24167"/>
                </a:lnTo>
                <a:lnTo>
                  <a:pt x="237744" y="32325"/>
                </a:lnTo>
                <a:lnTo>
                  <a:pt x="248058" y="41478"/>
                </a:lnTo>
                <a:lnTo>
                  <a:pt x="257466" y="51554"/>
                </a:lnTo>
                <a:lnTo>
                  <a:pt x="265897" y="62485"/>
                </a:lnTo>
                <a:lnTo>
                  <a:pt x="273281" y="74202"/>
                </a:lnTo>
                <a:lnTo>
                  <a:pt x="279549" y="86633"/>
                </a:lnTo>
                <a:lnTo>
                  <a:pt x="284629" y="99710"/>
                </a:lnTo>
                <a:lnTo>
                  <a:pt x="288453" y="113364"/>
                </a:lnTo>
                <a:lnTo>
                  <a:pt x="290951" y="127523"/>
                </a:lnTo>
                <a:lnTo>
                  <a:pt x="292051" y="142119"/>
                </a:lnTo>
                <a:lnTo>
                  <a:pt x="292100" y="145923"/>
                </a:lnTo>
                <a:lnTo>
                  <a:pt x="291369" y="160614"/>
                </a:lnTo>
                <a:lnTo>
                  <a:pt x="289225" y="174890"/>
                </a:lnTo>
                <a:lnTo>
                  <a:pt x="285738" y="188680"/>
                </a:lnTo>
                <a:lnTo>
                  <a:pt x="280977" y="201914"/>
                </a:lnTo>
                <a:lnTo>
                  <a:pt x="275011" y="214523"/>
                </a:lnTo>
                <a:lnTo>
                  <a:pt x="267912" y="226437"/>
                </a:lnTo>
                <a:lnTo>
                  <a:pt x="259750" y="237585"/>
                </a:lnTo>
                <a:lnTo>
                  <a:pt x="250593" y="247897"/>
                </a:lnTo>
                <a:lnTo>
                  <a:pt x="240512" y="257304"/>
                </a:lnTo>
                <a:lnTo>
                  <a:pt x="229578" y="265735"/>
                </a:lnTo>
                <a:lnTo>
                  <a:pt x="217859" y="273121"/>
                </a:lnTo>
                <a:lnTo>
                  <a:pt x="205427" y="279392"/>
                </a:lnTo>
                <a:lnTo>
                  <a:pt x="192350" y="284477"/>
                </a:lnTo>
                <a:lnTo>
                  <a:pt x="178700" y="288307"/>
                </a:lnTo>
                <a:lnTo>
                  <a:pt x="164545" y="290812"/>
                </a:lnTo>
                <a:lnTo>
                  <a:pt x="149956" y="291921"/>
                </a:lnTo>
                <a:lnTo>
                  <a:pt x="146050" y="291973"/>
                </a:lnTo>
                <a:lnTo>
                  <a:pt x="131358" y="291242"/>
                </a:lnTo>
                <a:lnTo>
                  <a:pt x="117082" y="289098"/>
                </a:lnTo>
                <a:lnTo>
                  <a:pt x="103292" y="285611"/>
                </a:lnTo>
                <a:lnTo>
                  <a:pt x="90058" y="280850"/>
                </a:lnTo>
                <a:lnTo>
                  <a:pt x="77449" y="274884"/>
                </a:lnTo>
                <a:lnTo>
                  <a:pt x="65535" y="267785"/>
                </a:lnTo>
                <a:lnTo>
                  <a:pt x="54387" y="259623"/>
                </a:lnTo>
                <a:lnTo>
                  <a:pt x="44075" y="250466"/>
                </a:lnTo>
                <a:lnTo>
                  <a:pt x="34668" y="240385"/>
                </a:lnTo>
                <a:lnTo>
                  <a:pt x="26237" y="229451"/>
                </a:lnTo>
                <a:lnTo>
                  <a:pt x="18851" y="217732"/>
                </a:lnTo>
                <a:lnTo>
                  <a:pt x="12580" y="205300"/>
                </a:lnTo>
                <a:lnTo>
                  <a:pt x="7495" y="192223"/>
                </a:lnTo>
                <a:lnTo>
                  <a:pt x="3665" y="178573"/>
                </a:lnTo>
                <a:lnTo>
                  <a:pt x="1160" y="164418"/>
                </a:lnTo>
                <a:lnTo>
                  <a:pt x="51" y="149829"/>
                </a:lnTo>
                <a:lnTo>
                  <a:pt x="0" y="145923"/>
                </a:lnTo>
                <a:close/>
              </a:path>
            </a:pathLst>
          </a:custGeom>
          <a:ln w="12700">
            <a:solidFill>
              <a:srgbClr val="FFFFFF"/>
            </a:solidFill>
          </a:ln>
        </p:spPr>
        <p:txBody>
          <a:bodyPr wrap="square" lIns="0" tIns="0" rIns="0" bIns="0" rtlCol="0">
            <a:noAutofit/>
          </a:bodyPr>
          <a:lstStyle/>
          <a:p>
            <a:endParaRPr/>
          </a:p>
        </p:txBody>
      </p:sp>
      <p:sp>
        <p:nvSpPr>
          <p:cNvPr id="12" name="object 12"/>
          <p:cNvSpPr/>
          <p:nvPr/>
        </p:nvSpPr>
        <p:spPr>
          <a:xfrm>
            <a:off x="3621659" y="2869692"/>
            <a:ext cx="1015593" cy="333755"/>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3"/>
          <p:cNvSpPr/>
          <p:nvPr/>
        </p:nvSpPr>
        <p:spPr>
          <a:xfrm>
            <a:off x="6256020" y="2409698"/>
            <a:ext cx="389381" cy="389381"/>
          </a:xfrm>
          <a:custGeom>
            <a:avLst/>
            <a:gdLst/>
            <a:ahLst/>
            <a:cxnLst/>
            <a:rect l="l" t="t" r="r" b="b"/>
            <a:pathLst>
              <a:path w="389381" h="389381">
                <a:moveTo>
                  <a:pt x="0" y="194690"/>
                </a:moveTo>
                <a:lnTo>
                  <a:pt x="645" y="210664"/>
                </a:lnTo>
                <a:lnTo>
                  <a:pt x="2546" y="226281"/>
                </a:lnTo>
                <a:lnTo>
                  <a:pt x="5655" y="241491"/>
                </a:lnTo>
                <a:lnTo>
                  <a:pt x="9921" y="256245"/>
                </a:lnTo>
                <a:lnTo>
                  <a:pt x="15293" y="270492"/>
                </a:lnTo>
                <a:lnTo>
                  <a:pt x="21722" y="284182"/>
                </a:lnTo>
                <a:lnTo>
                  <a:pt x="29158" y="297265"/>
                </a:lnTo>
                <a:lnTo>
                  <a:pt x="37551" y="309692"/>
                </a:lnTo>
                <a:lnTo>
                  <a:pt x="46850" y="321411"/>
                </a:lnTo>
                <a:lnTo>
                  <a:pt x="57007" y="332374"/>
                </a:lnTo>
                <a:lnTo>
                  <a:pt x="67970" y="342531"/>
                </a:lnTo>
                <a:lnTo>
                  <a:pt x="79689" y="351830"/>
                </a:lnTo>
                <a:lnTo>
                  <a:pt x="92116" y="360223"/>
                </a:lnTo>
                <a:lnTo>
                  <a:pt x="105199" y="367659"/>
                </a:lnTo>
                <a:lnTo>
                  <a:pt x="118889" y="374088"/>
                </a:lnTo>
                <a:lnTo>
                  <a:pt x="133136" y="379460"/>
                </a:lnTo>
                <a:lnTo>
                  <a:pt x="147890" y="383726"/>
                </a:lnTo>
                <a:lnTo>
                  <a:pt x="163100" y="386835"/>
                </a:lnTo>
                <a:lnTo>
                  <a:pt x="178717" y="388736"/>
                </a:lnTo>
                <a:lnTo>
                  <a:pt x="194690" y="389381"/>
                </a:lnTo>
                <a:lnTo>
                  <a:pt x="210647" y="388736"/>
                </a:lnTo>
                <a:lnTo>
                  <a:pt x="226250" y="386835"/>
                </a:lnTo>
                <a:lnTo>
                  <a:pt x="241450" y="383726"/>
                </a:lnTo>
                <a:lnTo>
                  <a:pt x="256196" y="379460"/>
                </a:lnTo>
                <a:lnTo>
                  <a:pt x="270438" y="374088"/>
                </a:lnTo>
                <a:lnTo>
                  <a:pt x="284126" y="367659"/>
                </a:lnTo>
                <a:lnTo>
                  <a:pt x="297209" y="360223"/>
                </a:lnTo>
                <a:lnTo>
                  <a:pt x="309637" y="351830"/>
                </a:lnTo>
                <a:lnTo>
                  <a:pt x="321359" y="342531"/>
                </a:lnTo>
                <a:lnTo>
                  <a:pt x="332327" y="332374"/>
                </a:lnTo>
                <a:lnTo>
                  <a:pt x="342488" y="321411"/>
                </a:lnTo>
                <a:lnTo>
                  <a:pt x="351794" y="309692"/>
                </a:lnTo>
                <a:lnTo>
                  <a:pt x="360193" y="297265"/>
                </a:lnTo>
                <a:lnTo>
                  <a:pt x="367635" y="284182"/>
                </a:lnTo>
                <a:lnTo>
                  <a:pt x="374070" y="270492"/>
                </a:lnTo>
                <a:lnTo>
                  <a:pt x="379448" y="256245"/>
                </a:lnTo>
                <a:lnTo>
                  <a:pt x="383719" y="241491"/>
                </a:lnTo>
                <a:lnTo>
                  <a:pt x="386831" y="226281"/>
                </a:lnTo>
                <a:lnTo>
                  <a:pt x="388736" y="210664"/>
                </a:lnTo>
                <a:lnTo>
                  <a:pt x="389381" y="194690"/>
                </a:lnTo>
                <a:lnTo>
                  <a:pt x="388736" y="178734"/>
                </a:lnTo>
                <a:lnTo>
                  <a:pt x="386831" y="163131"/>
                </a:lnTo>
                <a:lnTo>
                  <a:pt x="383719" y="147931"/>
                </a:lnTo>
                <a:lnTo>
                  <a:pt x="379448" y="133185"/>
                </a:lnTo>
                <a:lnTo>
                  <a:pt x="374070" y="118943"/>
                </a:lnTo>
                <a:lnTo>
                  <a:pt x="367635" y="105255"/>
                </a:lnTo>
                <a:lnTo>
                  <a:pt x="360193" y="92172"/>
                </a:lnTo>
                <a:lnTo>
                  <a:pt x="351794" y="79744"/>
                </a:lnTo>
                <a:lnTo>
                  <a:pt x="342488" y="68022"/>
                </a:lnTo>
                <a:lnTo>
                  <a:pt x="332327" y="57054"/>
                </a:lnTo>
                <a:lnTo>
                  <a:pt x="321359" y="46893"/>
                </a:lnTo>
                <a:lnTo>
                  <a:pt x="309637" y="37587"/>
                </a:lnTo>
                <a:lnTo>
                  <a:pt x="297209" y="29188"/>
                </a:lnTo>
                <a:lnTo>
                  <a:pt x="284126" y="21746"/>
                </a:lnTo>
                <a:lnTo>
                  <a:pt x="270438" y="15311"/>
                </a:lnTo>
                <a:lnTo>
                  <a:pt x="256196" y="9933"/>
                </a:lnTo>
                <a:lnTo>
                  <a:pt x="241450" y="5662"/>
                </a:lnTo>
                <a:lnTo>
                  <a:pt x="226250" y="2550"/>
                </a:lnTo>
                <a:lnTo>
                  <a:pt x="210647" y="645"/>
                </a:lnTo>
                <a:lnTo>
                  <a:pt x="194690" y="0"/>
                </a:lnTo>
                <a:lnTo>
                  <a:pt x="178717" y="645"/>
                </a:lnTo>
                <a:lnTo>
                  <a:pt x="163100" y="2550"/>
                </a:lnTo>
                <a:lnTo>
                  <a:pt x="147890" y="5662"/>
                </a:lnTo>
                <a:lnTo>
                  <a:pt x="133136" y="9933"/>
                </a:lnTo>
                <a:lnTo>
                  <a:pt x="118889" y="15311"/>
                </a:lnTo>
                <a:lnTo>
                  <a:pt x="105199" y="21746"/>
                </a:lnTo>
                <a:lnTo>
                  <a:pt x="92116" y="29188"/>
                </a:lnTo>
                <a:lnTo>
                  <a:pt x="79689" y="37587"/>
                </a:lnTo>
                <a:lnTo>
                  <a:pt x="67970" y="46893"/>
                </a:lnTo>
                <a:lnTo>
                  <a:pt x="57007" y="57054"/>
                </a:lnTo>
                <a:lnTo>
                  <a:pt x="46850" y="68022"/>
                </a:lnTo>
                <a:lnTo>
                  <a:pt x="37551" y="79744"/>
                </a:lnTo>
                <a:lnTo>
                  <a:pt x="29158" y="92172"/>
                </a:lnTo>
                <a:lnTo>
                  <a:pt x="21722" y="105255"/>
                </a:lnTo>
                <a:lnTo>
                  <a:pt x="15293" y="118943"/>
                </a:lnTo>
                <a:lnTo>
                  <a:pt x="9921" y="133185"/>
                </a:lnTo>
                <a:lnTo>
                  <a:pt x="5655" y="147931"/>
                </a:lnTo>
                <a:lnTo>
                  <a:pt x="2546" y="163131"/>
                </a:lnTo>
                <a:lnTo>
                  <a:pt x="645" y="178734"/>
                </a:lnTo>
                <a:lnTo>
                  <a:pt x="0" y="194690"/>
                </a:lnTo>
                <a:close/>
              </a:path>
            </a:pathLst>
          </a:custGeom>
          <a:solidFill>
            <a:srgbClr val="29AE8B"/>
          </a:solidFill>
        </p:spPr>
        <p:txBody>
          <a:bodyPr wrap="square" lIns="0" tIns="0" rIns="0" bIns="0" rtlCol="0">
            <a:noAutofit/>
          </a:bodyPr>
          <a:lstStyle/>
          <a:p>
            <a:endParaRPr/>
          </a:p>
        </p:txBody>
      </p:sp>
      <p:sp>
        <p:nvSpPr>
          <p:cNvPr id="14" name="object 14"/>
          <p:cNvSpPr/>
          <p:nvPr/>
        </p:nvSpPr>
        <p:spPr>
          <a:xfrm>
            <a:off x="6256020" y="2409698"/>
            <a:ext cx="389381" cy="389381"/>
          </a:xfrm>
          <a:custGeom>
            <a:avLst/>
            <a:gdLst/>
            <a:ahLst/>
            <a:cxnLst/>
            <a:rect l="l" t="t" r="r" b="b"/>
            <a:pathLst>
              <a:path w="389381" h="389381">
                <a:moveTo>
                  <a:pt x="0" y="194690"/>
                </a:moveTo>
                <a:lnTo>
                  <a:pt x="645" y="178734"/>
                </a:lnTo>
                <a:lnTo>
                  <a:pt x="2546" y="163131"/>
                </a:lnTo>
                <a:lnTo>
                  <a:pt x="5655" y="147931"/>
                </a:lnTo>
                <a:lnTo>
                  <a:pt x="9921" y="133185"/>
                </a:lnTo>
                <a:lnTo>
                  <a:pt x="15293" y="118943"/>
                </a:lnTo>
                <a:lnTo>
                  <a:pt x="21722" y="105255"/>
                </a:lnTo>
                <a:lnTo>
                  <a:pt x="29158" y="92172"/>
                </a:lnTo>
                <a:lnTo>
                  <a:pt x="37551" y="79744"/>
                </a:lnTo>
                <a:lnTo>
                  <a:pt x="46850" y="68022"/>
                </a:lnTo>
                <a:lnTo>
                  <a:pt x="57007" y="57054"/>
                </a:lnTo>
                <a:lnTo>
                  <a:pt x="67970" y="46893"/>
                </a:lnTo>
                <a:lnTo>
                  <a:pt x="79689" y="37587"/>
                </a:lnTo>
                <a:lnTo>
                  <a:pt x="92116" y="29188"/>
                </a:lnTo>
                <a:lnTo>
                  <a:pt x="105199" y="21746"/>
                </a:lnTo>
                <a:lnTo>
                  <a:pt x="118889" y="15311"/>
                </a:lnTo>
                <a:lnTo>
                  <a:pt x="133136" y="9933"/>
                </a:lnTo>
                <a:lnTo>
                  <a:pt x="147890" y="5662"/>
                </a:lnTo>
                <a:lnTo>
                  <a:pt x="163100" y="2550"/>
                </a:lnTo>
                <a:lnTo>
                  <a:pt x="178717" y="645"/>
                </a:lnTo>
                <a:lnTo>
                  <a:pt x="194690" y="0"/>
                </a:lnTo>
                <a:lnTo>
                  <a:pt x="210647" y="645"/>
                </a:lnTo>
                <a:lnTo>
                  <a:pt x="226250" y="2550"/>
                </a:lnTo>
                <a:lnTo>
                  <a:pt x="241450" y="5662"/>
                </a:lnTo>
                <a:lnTo>
                  <a:pt x="256196" y="9933"/>
                </a:lnTo>
                <a:lnTo>
                  <a:pt x="270438" y="15311"/>
                </a:lnTo>
                <a:lnTo>
                  <a:pt x="284126" y="21746"/>
                </a:lnTo>
                <a:lnTo>
                  <a:pt x="297209" y="29188"/>
                </a:lnTo>
                <a:lnTo>
                  <a:pt x="309637" y="37587"/>
                </a:lnTo>
                <a:lnTo>
                  <a:pt x="321359" y="46893"/>
                </a:lnTo>
                <a:lnTo>
                  <a:pt x="332327" y="57054"/>
                </a:lnTo>
                <a:lnTo>
                  <a:pt x="342488" y="68022"/>
                </a:lnTo>
                <a:lnTo>
                  <a:pt x="351794" y="79744"/>
                </a:lnTo>
                <a:lnTo>
                  <a:pt x="360193" y="92172"/>
                </a:lnTo>
                <a:lnTo>
                  <a:pt x="367635" y="105255"/>
                </a:lnTo>
                <a:lnTo>
                  <a:pt x="374070" y="118943"/>
                </a:lnTo>
                <a:lnTo>
                  <a:pt x="379448" y="133185"/>
                </a:lnTo>
                <a:lnTo>
                  <a:pt x="383719" y="147931"/>
                </a:lnTo>
                <a:lnTo>
                  <a:pt x="386831" y="163131"/>
                </a:lnTo>
                <a:lnTo>
                  <a:pt x="388736" y="178734"/>
                </a:lnTo>
                <a:lnTo>
                  <a:pt x="389381" y="194690"/>
                </a:lnTo>
                <a:lnTo>
                  <a:pt x="388736" y="210664"/>
                </a:lnTo>
                <a:lnTo>
                  <a:pt x="386831" y="226281"/>
                </a:lnTo>
                <a:lnTo>
                  <a:pt x="383719" y="241491"/>
                </a:lnTo>
                <a:lnTo>
                  <a:pt x="379448" y="256245"/>
                </a:lnTo>
                <a:lnTo>
                  <a:pt x="374070" y="270492"/>
                </a:lnTo>
                <a:lnTo>
                  <a:pt x="367635" y="284182"/>
                </a:lnTo>
                <a:lnTo>
                  <a:pt x="360193" y="297265"/>
                </a:lnTo>
                <a:lnTo>
                  <a:pt x="351794" y="309692"/>
                </a:lnTo>
                <a:lnTo>
                  <a:pt x="342488" y="321411"/>
                </a:lnTo>
                <a:lnTo>
                  <a:pt x="332327" y="332374"/>
                </a:lnTo>
                <a:lnTo>
                  <a:pt x="321359" y="342531"/>
                </a:lnTo>
                <a:lnTo>
                  <a:pt x="309637" y="351830"/>
                </a:lnTo>
                <a:lnTo>
                  <a:pt x="297209" y="360223"/>
                </a:lnTo>
                <a:lnTo>
                  <a:pt x="284126" y="367659"/>
                </a:lnTo>
                <a:lnTo>
                  <a:pt x="270438" y="374088"/>
                </a:lnTo>
                <a:lnTo>
                  <a:pt x="256196" y="379460"/>
                </a:lnTo>
                <a:lnTo>
                  <a:pt x="241450" y="383726"/>
                </a:lnTo>
                <a:lnTo>
                  <a:pt x="226250" y="386835"/>
                </a:lnTo>
                <a:lnTo>
                  <a:pt x="210647" y="388736"/>
                </a:lnTo>
                <a:lnTo>
                  <a:pt x="194690" y="389381"/>
                </a:lnTo>
                <a:lnTo>
                  <a:pt x="178717" y="388736"/>
                </a:lnTo>
                <a:lnTo>
                  <a:pt x="163100" y="386835"/>
                </a:lnTo>
                <a:lnTo>
                  <a:pt x="147890" y="383726"/>
                </a:lnTo>
                <a:lnTo>
                  <a:pt x="133136" y="379460"/>
                </a:lnTo>
                <a:lnTo>
                  <a:pt x="118889" y="374088"/>
                </a:lnTo>
                <a:lnTo>
                  <a:pt x="105199" y="367659"/>
                </a:lnTo>
                <a:lnTo>
                  <a:pt x="92116" y="360223"/>
                </a:lnTo>
                <a:lnTo>
                  <a:pt x="79689" y="351830"/>
                </a:lnTo>
                <a:lnTo>
                  <a:pt x="67970" y="342531"/>
                </a:lnTo>
                <a:lnTo>
                  <a:pt x="57007" y="332374"/>
                </a:lnTo>
                <a:lnTo>
                  <a:pt x="46850" y="321411"/>
                </a:lnTo>
                <a:lnTo>
                  <a:pt x="37551" y="309692"/>
                </a:lnTo>
                <a:lnTo>
                  <a:pt x="29158" y="297265"/>
                </a:lnTo>
                <a:lnTo>
                  <a:pt x="21722" y="284182"/>
                </a:lnTo>
                <a:lnTo>
                  <a:pt x="15293" y="270492"/>
                </a:lnTo>
                <a:lnTo>
                  <a:pt x="9921" y="256245"/>
                </a:lnTo>
                <a:lnTo>
                  <a:pt x="5655" y="241491"/>
                </a:lnTo>
                <a:lnTo>
                  <a:pt x="2546" y="226281"/>
                </a:lnTo>
                <a:lnTo>
                  <a:pt x="645" y="210664"/>
                </a:lnTo>
                <a:lnTo>
                  <a:pt x="0" y="194690"/>
                </a:lnTo>
                <a:close/>
              </a:path>
            </a:pathLst>
          </a:custGeom>
          <a:ln w="12700">
            <a:solidFill>
              <a:srgbClr val="FFFFFF"/>
            </a:solidFill>
          </a:ln>
        </p:spPr>
        <p:txBody>
          <a:bodyPr wrap="square" lIns="0" tIns="0" rIns="0" bIns="0" rtlCol="0">
            <a:noAutofit/>
          </a:bodyPr>
          <a:lstStyle/>
          <a:p>
            <a:endParaRPr/>
          </a:p>
        </p:txBody>
      </p:sp>
      <p:sp>
        <p:nvSpPr>
          <p:cNvPr id="15" name="object 15"/>
          <p:cNvSpPr/>
          <p:nvPr/>
        </p:nvSpPr>
        <p:spPr>
          <a:xfrm>
            <a:off x="5244719" y="1798904"/>
            <a:ext cx="1298448" cy="334060"/>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p:nvPr/>
        </p:nvSpPr>
        <p:spPr>
          <a:xfrm>
            <a:off x="5240147" y="2099436"/>
            <a:ext cx="1025905" cy="333756"/>
          </a:xfrm>
          <a:prstGeom prst="rect">
            <a:avLst/>
          </a:prstGeom>
          <a:blipFill>
            <a:blip r:embed="rId8" cstate="print"/>
            <a:stretch>
              <a:fillRect/>
            </a:stretch>
          </a:blipFill>
        </p:spPr>
        <p:txBody>
          <a:bodyPr wrap="square" lIns="0" tIns="0" rIns="0" bIns="0" rtlCol="0">
            <a:noAutofit/>
          </a:bodyPr>
          <a:lstStyle/>
          <a:p>
            <a:endParaRPr/>
          </a:p>
        </p:txBody>
      </p:sp>
      <p:sp>
        <p:nvSpPr>
          <p:cNvPr id="17" name="object 17"/>
          <p:cNvSpPr/>
          <p:nvPr/>
        </p:nvSpPr>
        <p:spPr>
          <a:xfrm>
            <a:off x="8272272" y="1683892"/>
            <a:ext cx="502920" cy="502793"/>
          </a:xfrm>
          <a:custGeom>
            <a:avLst/>
            <a:gdLst/>
            <a:ahLst/>
            <a:cxnLst/>
            <a:rect l="l" t="t" r="r" b="b"/>
            <a:pathLst>
              <a:path w="502920" h="502793">
                <a:moveTo>
                  <a:pt x="0" y="251460"/>
                </a:moveTo>
                <a:lnTo>
                  <a:pt x="834" y="272073"/>
                </a:lnTo>
                <a:lnTo>
                  <a:pt x="3292" y="292228"/>
                </a:lnTo>
                <a:lnTo>
                  <a:pt x="7311" y="311859"/>
                </a:lnTo>
                <a:lnTo>
                  <a:pt x="12825" y="330902"/>
                </a:lnTo>
                <a:lnTo>
                  <a:pt x="19770" y="349291"/>
                </a:lnTo>
                <a:lnTo>
                  <a:pt x="28080" y="366963"/>
                </a:lnTo>
                <a:lnTo>
                  <a:pt x="37690" y="383853"/>
                </a:lnTo>
                <a:lnTo>
                  <a:pt x="48536" y="399895"/>
                </a:lnTo>
                <a:lnTo>
                  <a:pt x="60553" y="415026"/>
                </a:lnTo>
                <a:lnTo>
                  <a:pt x="73675" y="429180"/>
                </a:lnTo>
                <a:lnTo>
                  <a:pt x="87839" y="442293"/>
                </a:lnTo>
                <a:lnTo>
                  <a:pt x="102979" y="454301"/>
                </a:lnTo>
                <a:lnTo>
                  <a:pt x="119031" y="465138"/>
                </a:lnTo>
                <a:lnTo>
                  <a:pt x="135928" y="474740"/>
                </a:lnTo>
                <a:lnTo>
                  <a:pt x="153608" y="483042"/>
                </a:lnTo>
                <a:lnTo>
                  <a:pt x="172004" y="489980"/>
                </a:lnTo>
                <a:lnTo>
                  <a:pt x="191052" y="495488"/>
                </a:lnTo>
                <a:lnTo>
                  <a:pt x="210688" y="499503"/>
                </a:lnTo>
                <a:lnTo>
                  <a:pt x="230845" y="501959"/>
                </a:lnTo>
                <a:lnTo>
                  <a:pt x="251459" y="502793"/>
                </a:lnTo>
                <a:lnTo>
                  <a:pt x="272074" y="501959"/>
                </a:lnTo>
                <a:lnTo>
                  <a:pt x="292231" y="499503"/>
                </a:lnTo>
                <a:lnTo>
                  <a:pt x="311867" y="495488"/>
                </a:lnTo>
                <a:lnTo>
                  <a:pt x="330915" y="489980"/>
                </a:lnTo>
                <a:lnTo>
                  <a:pt x="349311" y="483042"/>
                </a:lnTo>
                <a:lnTo>
                  <a:pt x="366991" y="474740"/>
                </a:lnTo>
                <a:lnTo>
                  <a:pt x="383888" y="465138"/>
                </a:lnTo>
                <a:lnTo>
                  <a:pt x="399940" y="454301"/>
                </a:lnTo>
                <a:lnTo>
                  <a:pt x="415080" y="442293"/>
                </a:lnTo>
                <a:lnTo>
                  <a:pt x="429244" y="429180"/>
                </a:lnTo>
                <a:lnTo>
                  <a:pt x="442366" y="415026"/>
                </a:lnTo>
                <a:lnTo>
                  <a:pt x="454383" y="399895"/>
                </a:lnTo>
                <a:lnTo>
                  <a:pt x="465229" y="383853"/>
                </a:lnTo>
                <a:lnTo>
                  <a:pt x="474839" y="366963"/>
                </a:lnTo>
                <a:lnTo>
                  <a:pt x="483149" y="349291"/>
                </a:lnTo>
                <a:lnTo>
                  <a:pt x="490094" y="330902"/>
                </a:lnTo>
                <a:lnTo>
                  <a:pt x="495608" y="311859"/>
                </a:lnTo>
                <a:lnTo>
                  <a:pt x="499627" y="292228"/>
                </a:lnTo>
                <a:lnTo>
                  <a:pt x="502085" y="272073"/>
                </a:lnTo>
                <a:lnTo>
                  <a:pt x="502920" y="251460"/>
                </a:lnTo>
                <a:lnTo>
                  <a:pt x="502085" y="230828"/>
                </a:lnTo>
                <a:lnTo>
                  <a:pt x="499627" y="210657"/>
                </a:lnTo>
                <a:lnTo>
                  <a:pt x="495608" y="191011"/>
                </a:lnTo>
                <a:lnTo>
                  <a:pt x="490094" y="171955"/>
                </a:lnTo>
                <a:lnTo>
                  <a:pt x="483149" y="153554"/>
                </a:lnTo>
                <a:lnTo>
                  <a:pt x="474839" y="135872"/>
                </a:lnTo>
                <a:lnTo>
                  <a:pt x="465229" y="118974"/>
                </a:lnTo>
                <a:lnTo>
                  <a:pt x="454383" y="102924"/>
                </a:lnTo>
                <a:lnTo>
                  <a:pt x="442366" y="87787"/>
                </a:lnTo>
                <a:lnTo>
                  <a:pt x="429244" y="73628"/>
                </a:lnTo>
                <a:lnTo>
                  <a:pt x="415080" y="60510"/>
                </a:lnTo>
                <a:lnTo>
                  <a:pt x="399940" y="48499"/>
                </a:lnTo>
                <a:lnTo>
                  <a:pt x="383888" y="37660"/>
                </a:lnTo>
                <a:lnTo>
                  <a:pt x="366991" y="28056"/>
                </a:lnTo>
                <a:lnTo>
                  <a:pt x="349311" y="19752"/>
                </a:lnTo>
                <a:lnTo>
                  <a:pt x="330915" y="12813"/>
                </a:lnTo>
                <a:lnTo>
                  <a:pt x="311867" y="7304"/>
                </a:lnTo>
                <a:lnTo>
                  <a:pt x="292231" y="3289"/>
                </a:lnTo>
                <a:lnTo>
                  <a:pt x="272074" y="833"/>
                </a:lnTo>
                <a:lnTo>
                  <a:pt x="251459" y="0"/>
                </a:lnTo>
                <a:lnTo>
                  <a:pt x="230845" y="833"/>
                </a:lnTo>
                <a:lnTo>
                  <a:pt x="210688" y="3289"/>
                </a:lnTo>
                <a:lnTo>
                  <a:pt x="191052" y="7304"/>
                </a:lnTo>
                <a:lnTo>
                  <a:pt x="172004" y="12813"/>
                </a:lnTo>
                <a:lnTo>
                  <a:pt x="153608" y="19752"/>
                </a:lnTo>
                <a:lnTo>
                  <a:pt x="135928" y="28056"/>
                </a:lnTo>
                <a:lnTo>
                  <a:pt x="119031" y="37660"/>
                </a:lnTo>
                <a:lnTo>
                  <a:pt x="102979" y="48499"/>
                </a:lnTo>
                <a:lnTo>
                  <a:pt x="87839" y="60510"/>
                </a:lnTo>
                <a:lnTo>
                  <a:pt x="73675" y="73628"/>
                </a:lnTo>
                <a:lnTo>
                  <a:pt x="60553" y="87787"/>
                </a:lnTo>
                <a:lnTo>
                  <a:pt x="48536" y="102924"/>
                </a:lnTo>
                <a:lnTo>
                  <a:pt x="37690" y="118974"/>
                </a:lnTo>
                <a:lnTo>
                  <a:pt x="28080" y="135872"/>
                </a:lnTo>
                <a:lnTo>
                  <a:pt x="19770" y="153554"/>
                </a:lnTo>
                <a:lnTo>
                  <a:pt x="12825" y="171955"/>
                </a:lnTo>
                <a:lnTo>
                  <a:pt x="7311" y="191011"/>
                </a:lnTo>
                <a:lnTo>
                  <a:pt x="3292" y="210657"/>
                </a:lnTo>
                <a:lnTo>
                  <a:pt x="834" y="230828"/>
                </a:lnTo>
                <a:lnTo>
                  <a:pt x="0" y="251460"/>
                </a:lnTo>
                <a:close/>
              </a:path>
            </a:pathLst>
          </a:custGeom>
          <a:solidFill>
            <a:srgbClr val="29AE8B"/>
          </a:solidFill>
        </p:spPr>
        <p:txBody>
          <a:bodyPr wrap="square" lIns="0" tIns="0" rIns="0" bIns="0" rtlCol="0">
            <a:noAutofit/>
          </a:bodyPr>
          <a:lstStyle/>
          <a:p>
            <a:endParaRPr/>
          </a:p>
        </p:txBody>
      </p:sp>
      <p:sp>
        <p:nvSpPr>
          <p:cNvPr id="18" name="object 18"/>
          <p:cNvSpPr/>
          <p:nvPr/>
        </p:nvSpPr>
        <p:spPr>
          <a:xfrm>
            <a:off x="8272272" y="1683892"/>
            <a:ext cx="502920" cy="502793"/>
          </a:xfrm>
          <a:custGeom>
            <a:avLst/>
            <a:gdLst/>
            <a:ahLst/>
            <a:cxnLst/>
            <a:rect l="l" t="t" r="r" b="b"/>
            <a:pathLst>
              <a:path w="502920" h="502793">
                <a:moveTo>
                  <a:pt x="0" y="251460"/>
                </a:moveTo>
                <a:lnTo>
                  <a:pt x="834" y="230828"/>
                </a:lnTo>
                <a:lnTo>
                  <a:pt x="3292" y="210657"/>
                </a:lnTo>
                <a:lnTo>
                  <a:pt x="7311" y="191011"/>
                </a:lnTo>
                <a:lnTo>
                  <a:pt x="12825" y="171955"/>
                </a:lnTo>
                <a:lnTo>
                  <a:pt x="19770" y="153554"/>
                </a:lnTo>
                <a:lnTo>
                  <a:pt x="28080" y="135872"/>
                </a:lnTo>
                <a:lnTo>
                  <a:pt x="37690" y="118974"/>
                </a:lnTo>
                <a:lnTo>
                  <a:pt x="48536" y="102924"/>
                </a:lnTo>
                <a:lnTo>
                  <a:pt x="60553" y="87787"/>
                </a:lnTo>
                <a:lnTo>
                  <a:pt x="73675" y="73628"/>
                </a:lnTo>
                <a:lnTo>
                  <a:pt x="87839" y="60510"/>
                </a:lnTo>
                <a:lnTo>
                  <a:pt x="102979" y="48499"/>
                </a:lnTo>
                <a:lnTo>
                  <a:pt x="119031" y="37660"/>
                </a:lnTo>
                <a:lnTo>
                  <a:pt x="135928" y="28056"/>
                </a:lnTo>
                <a:lnTo>
                  <a:pt x="153608" y="19752"/>
                </a:lnTo>
                <a:lnTo>
                  <a:pt x="172004" y="12813"/>
                </a:lnTo>
                <a:lnTo>
                  <a:pt x="191052" y="7304"/>
                </a:lnTo>
                <a:lnTo>
                  <a:pt x="210688" y="3289"/>
                </a:lnTo>
                <a:lnTo>
                  <a:pt x="230845" y="833"/>
                </a:lnTo>
                <a:lnTo>
                  <a:pt x="251459" y="0"/>
                </a:lnTo>
                <a:lnTo>
                  <a:pt x="272074" y="833"/>
                </a:lnTo>
                <a:lnTo>
                  <a:pt x="292231" y="3289"/>
                </a:lnTo>
                <a:lnTo>
                  <a:pt x="311867" y="7304"/>
                </a:lnTo>
                <a:lnTo>
                  <a:pt x="330915" y="12813"/>
                </a:lnTo>
                <a:lnTo>
                  <a:pt x="349311" y="19752"/>
                </a:lnTo>
                <a:lnTo>
                  <a:pt x="366991" y="28056"/>
                </a:lnTo>
                <a:lnTo>
                  <a:pt x="383888" y="37660"/>
                </a:lnTo>
                <a:lnTo>
                  <a:pt x="399940" y="48499"/>
                </a:lnTo>
                <a:lnTo>
                  <a:pt x="415080" y="60510"/>
                </a:lnTo>
                <a:lnTo>
                  <a:pt x="429244" y="73628"/>
                </a:lnTo>
                <a:lnTo>
                  <a:pt x="442366" y="87787"/>
                </a:lnTo>
                <a:lnTo>
                  <a:pt x="454383" y="102924"/>
                </a:lnTo>
                <a:lnTo>
                  <a:pt x="465229" y="118974"/>
                </a:lnTo>
                <a:lnTo>
                  <a:pt x="474839" y="135872"/>
                </a:lnTo>
                <a:lnTo>
                  <a:pt x="483149" y="153554"/>
                </a:lnTo>
                <a:lnTo>
                  <a:pt x="490094" y="171955"/>
                </a:lnTo>
                <a:lnTo>
                  <a:pt x="495608" y="191011"/>
                </a:lnTo>
                <a:lnTo>
                  <a:pt x="499627" y="210657"/>
                </a:lnTo>
                <a:lnTo>
                  <a:pt x="502085" y="230828"/>
                </a:lnTo>
                <a:lnTo>
                  <a:pt x="502920" y="251460"/>
                </a:lnTo>
                <a:lnTo>
                  <a:pt x="502085" y="272073"/>
                </a:lnTo>
                <a:lnTo>
                  <a:pt x="499627" y="292228"/>
                </a:lnTo>
                <a:lnTo>
                  <a:pt x="495608" y="311859"/>
                </a:lnTo>
                <a:lnTo>
                  <a:pt x="490094" y="330902"/>
                </a:lnTo>
                <a:lnTo>
                  <a:pt x="483149" y="349291"/>
                </a:lnTo>
                <a:lnTo>
                  <a:pt x="474839" y="366963"/>
                </a:lnTo>
                <a:lnTo>
                  <a:pt x="465229" y="383853"/>
                </a:lnTo>
                <a:lnTo>
                  <a:pt x="454383" y="399895"/>
                </a:lnTo>
                <a:lnTo>
                  <a:pt x="442366" y="415026"/>
                </a:lnTo>
                <a:lnTo>
                  <a:pt x="429244" y="429180"/>
                </a:lnTo>
                <a:lnTo>
                  <a:pt x="415080" y="442293"/>
                </a:lnTo>
                <a:lnTo>
                  <a:pt x="399940" y="454301"/>
                </a:lnTo>
                <a:lnTo>
                  <a:pt x="383888" y="465138"/>
                </a:lnTo>
                <a:lnTo>
                  <a:pt x="366991" y="474740"/>
                </a:lnTo>
                <a:lnTo>
                  <a:pt x="349311" y="483042"/>
                </a:lnTo>
                <a:lnTo>
                  <a:pt x="330915" y="489980"/>
                </a:lnTo>
                <a:lnTo>
                  <a:pt x="311867" y="495488"/>
                </a:lnTo>
                <a:lnTo>
                  <a:pt x="292231" y="499503"/>
                </a:lnTo>
                <a:lnTo>
                  <a:pt x="272074" y="501959"/>
                </a:lnTo>
                <a:lnTo>
                  <a:pt x="251459" y="502793"/>
                </a:lnTo>
                <a:lnTo>
                  <a:pt x="230845" y="501959"/>
                </a:lnTo>
                <a:lnTo>
                  <a:pt x="210688" y="499503"/>
                </a:lnTo>
                <a:lnTo>
                  <a:pt x="191052" y="495488"/>
                </a:lnTo>
                <a:lnTo>
                  <a:pt x="172004" y="489980"/>
                </a:lnTo>
                <a:lnTo>
                  <a:pt x="153608" y="483042"/>
                </a:lnTo>
                <a:lnTo>
                  <a:pt x="135928" y="474740"/>
                </a:lnTo>
                <a:lnTo>
                  <a:pt x="119031" y="465138"/>
                </a:lnTo>
                <a:lnTo>
                  <a:pt x="102979" y="454301"/>
                </a:lnTo>
                <a:lnTo>
                  <a:pt x="87839" y="442293"/>
                </a:lnTo>
                <a:lnTo>
                  <a:pt x="73675" y="429180"/>
                </a:lnTo>
                <a:lnTo>
                  <a:pt x="60553" y="415026"/>
                </a:lnTo>
                <a:lnTo>
                  <a:pt x="48536" y="399895"/>
                </a:lnTo>
                <a:lnTo>
                  <a:pt x="37690" y="383853"/>
                </a:lnTo>
                <a:lnTo>
                  <a:pt x="28080" y="366963"/>
                </a:lnTo>
                <a:lnTo>
                  <a:pt x="19770" y="349291"/>
                </a:lnTo>
                <a:lnTo>
                  <a:pt x="12825" y="330902"/>
                </a:lnTo>
                <a:lnTo>
                  <a:pt x="7311" y="311859"/>
                </a:lnTo>
                <a:lnTo>
                  <a:pt x="3292" y="292228"/>
                </a:lnTo>
                <a:lnTo>
                  <a:pt x="834" y="272073"/>
                </a:lnTo>
                <a:lnTo>
                  <a:pt x="0" y="251460"/>
                </a:lnTo>
                <a:close/>
              </a:path>
            </a:pathLst>
          </a:custGeom>
          <a:ln w="12700">
            <a:solidFill>
              <a:srgbClr val="FFFFFF"/>
            </a:solidFill>
          </a:ln>
        </p:spPr>
        <p:txBody>
          <a:bodyPr wrap="square" lIns="0" tIns="0" rIns="0" bIns="0" rtlCol="0">
            <a:noAutofit/>
          </a:bodyPr>
          <a:lstStyle/>
          <a:p>
            <a:endParaRPr/>
          </a:p>
        </p:txBody>
      </p:sp>
      <p:sp>
        <p:nvSpPr>
          <p:cNvPr id="19" name="object 19"/>
          <p:cNvSpPr/>
          <p:nvPr/>
        </p:nvSpPr>
        <p:spPr>
          <a:xfrm>
            <a:off x="7104253" y="1206753"/>
            <a:ext cx="1363345" cy="333756"/>
          </a:xfrm>
          <a:prstGeom prst="rect">
            <a:avLst/>
          </a:prstGeom>
          <a:blipFill>
            <a:blip r:embed="rId9" cstate="print"/>
            <a:stretch>
              <a:fillRect/>
            </a:stretch>
          </a:blipFill>
        </p:spPr>
        <p:txBody>
          <a:bodyPr wrap="square" lIns="0" tIns="0" rIns="0" bIns="0" rtlCol="0">
            <a:noAutofit/>
          </a:bodyPr>
          <a:lstStyle/>
          <a:p>
            <a:endParaRPr/>
          </a:p>
        </p:txBody>
      </p:sp>
      <p:sp>
        <p:nvSpPr>
          <p:cNvPr id="20" name="object 20"/>
          <p:cNvSpPr/>
          <p:nvPr/>
        </p:nvSpPr>
        <p:spPr>
          <a:xfrm>
            <a:off x="8172450" y="1667255"/>
            <a:ext cx="640715" cy="640715"/>
          </a:xfrm>
          <a:custGeom>
            <a:avLst/>
            <a:gdLst/>
            <a:ahLst/>
            <a:cxnLst/>
            <a:rect l="l" t="t" r="r" b="b"/>
            <a:pathLst>
              <a:path w="640715" h="640715">
                <a:moveTo>
                  <a:pt x="0" y="320294"/>
                </a:moveTo>
                <a:lnTo>
                  <a:pt x="1061" y="346566"/>
                </a:lnTo>
                <a:lnTo>
                  <a:pt x="4191" y="372255"/>
                </a:lnTo>
                <a:lnTo>
                  <a:pt x="9307" y="397277"/>
                </a:lnTo>
                <a:lnTo>
                  <a:pt x="16327" y="421551"/>
                </a:lnTo>
                <a:lnTo>
                  <a:pt x="25167" y="444994"/>
                </a:lnTo>
                <a:lnTo>
                  <a:pt x="35747" y="467522"/>
                </a:lnTo>
                <a:lnTo>
                  <a:pt x="47983" y="489054"/>
                </a:lnTo>
                <a:lnTo>
                  <a:pt x="61793" y="509507"/>
                </a:lnTo>
                <a:lnTo>
                  <a:pt x="77094" y="528799"/>
                </a:lnTo>
                <a:lnTo>
                  <a:pt x="93805" y="546846"/>
                </a:lnTo>
                <a:lnTo>
                  <a:pt x="111842" y="563566"/>
                </a:lnTo>
                <a:lnTo>
                  <a:pt x="131124" y="578877"/>
                </a:lnTo>
                <a:lnTo>
                  <a:pt x="151569" y="592695"/>
                </a:lnTo>
                <a:lnTo>
                  <a:pt x="173092" y="604940"/>
                </a:lnTo>
                <a:lnTo>
                  <a:pt x="195613" y="615527"/>
                </a:lnTo>
                <a:lnTo>
                  <a:pt x="219049" y="624374"/>
                </a:lnTo>
                <a:lnTo>
                  <a:pt x="243317" y="631399"/>
                </a:lnTo>
                <a:lnTo>
                  <a:pt x="268336" y="636519"/>
                </a:lnTo>
                <a:lnTo>
                  <a:pt x="294022" y="639652"/>
                </a:lnTo>
                <a:lnTo>
                  <a:pt x="320294" y="640715"/>
                </a:lnTo>
                <a:lnTo>
                  <a:pt x="346566" y="639652"/>
                </a:lnTo>
                <a:lnTo>
                  <a:pt x="372255" y="636519"/>
                </a:lnTo>
                <a:lnTo>
                  <a:pt x="397277" y="631399"/>
                </a:lnTo>
                <a:lnTo>
                  <a:pt x="421551" y="624374"/>
                </a:lnTo>
                <a:lnTo>
                  <a:pt x="444994" y="615527"/>
                </a:lnTo>
                <a:lnTo>
                  <a:pt x="467522" y="604940"/>
                </a:lnTo>
                <a:lnTo>
                  <a:pt x="489054" y="592695"/>
                </a:lnTo>
                <a:lnTo>
                  <a:pt x="509507" y="578877"/>
                </a:lnTo>
                <a:lnTo>
                  <a:pt x="528799" y="563566"/>
                </a:lnTo>
                <a:lnTo>
                  <a:pt x="546846" y="546846"/>
                </a:lnTo>
                <a:lnTo>
                  <a:pt x="563566" y="528799"/>
                </a:lnTo>
                <a:lnTo>
                  <a:pt x="578877" y="509507"/>
                </a:lnTo>
                <a:lnTo>
                  <a:pt x="592695" y="489054"/>
                </a:lnTo>
                <a:lnTo>
                  <a:pt x="604940" y="467522"/>
                </a:lnTo>
                <a:lnTo>
                  <a:pt x="615527" y="444994"/>
                </a:lnTo>
                <a:lnTo>
                  <a:pt x="624374" y="421551"/>
                </a:lnTo>
                <a:lnTo>
                  <a:pt x="631399" y="397277"/>
                </a:lnTo>
                <a:lnTo>
                  <a:pt x="636519" y="372255"/>
                </a:lnTo>
                <a:lnTo>
                  <a:pt x="639652" y="346566"/>
                </a:lnTo>
                <a:lnTo>
                  <a:pt x="640715" y="320294"/>
                </a:lnTo>
                <a:lnTo>
                  <a:pt x="639652" y="294022"/>
                </a:lnTo>
                <a:lnTo>
                  <a:pt x="636519" y="268336"/>
                </a:lnTo>
                <a:lnTo>
                  <a:pt x="631399" y="243317"/>
                </a:lnTo>
                <a:lnTo>
                  <a:pt x="624374" y="219049"/>
                </a:lnTo>
                <a:lnTo>
                  <a:pt x="615527" y="195613"/>
                </a:lnTo>
                <a:lnTo>
                  <a:pt x="604940" y="173092"/>
                </a:lnTo>
                <a:lnTo>
                  <a:pt x="592695" y="151569"/>
                </a:lnTo>
                <a:lnTo>
                  <a:pt x="578877" y="131124"/>
                </a:lnTo>
                <a:lnTo>
                  <a:pt x="563566" y="111842"/>
                </a:lnTo>
                <a:lnTo>
                  <a:pt x="546846" y="93805"/>
                </a:lnTo>
                <a:lnTo>
                  <a:pt x="528799" y="77094"/>
                </a:lnTo>
                <a:lnTo>
                  <a:pt x="509507" y="61793"/>
                </a:lnTo>
                <a:lnTo>
                  <a:pt x="489054" y="47983"/>
                </a:lnTo>
                <a:lnTo>
                  <a:pt x="467522" y="35747"/>
                </a:lnTo>
                <a:lnTo>
                  <a:pt x="444994" y="25167"/>
                </a:lnTo>
                <a:lnTo>
                  <a:pt x="421551" y="16327"/>
                </a:lnTo>
                <a:lnTo>
                  <a:pt x="397277" y="9307"/>
                </a:lnTo>
                <a:lnTo>
                  <a:pt x="372255" y="4191"/>
                </a:lnTo>
                <a:lnTo>
                  <a:pt x="346566" y="1061"/>
                </a:lnTo>
                <a:lnTo>
                  <a:pt x="320294" y="0"/>
                </a:lnTo>
                <a:lnTo>
                  <a:pt x="294022" y="1061"/>
                </a:lnTo>
                <a:lnTo>
                  <a:pt x="268336" y="4191"/>
                </a:lnTo>
                <a:lnTo>
                  <a:pt x="243317" y="9307"/>
                </a:lnTo>
                <a:lnTo>
                  <a:pt x="219049" y="16327"/>
                </a:lnTo>
                <a:lnTo>
                  <a:pt x="195613" y="25167"/>
                </a:lnTo>
                <a:lnTo>
                  <a:pt x="173092" y="35747"/>
                </a:lnTo>
                <a:lnTo>
                  <a:pt x="151569" y="47983"/>
                </a:lnTo>
                <a:lnTo>
                  <a:pt x="131124" y="61793"/>
                </a:lnTo>
                <a:lnTo>
                  <a:pt x="111842" y="77094"/>
                </a:lnTo>
                <a:lnTo>
                  <a:pt x="93805" y="93805"/>
                </a:lnTo>
                <a:lnTo>
                  <a:pt x="77094" y="111842"/>
                </a:lnTo>
                <a:lnTo>
                  <a:pt x="61793" y="131124"/>
                </a:lnTo>
                <a:lnTo>
                  <a:pt x="47983" y="151569"/>
                </a:lnTo>
                <a:lnTo>
                  <a:pt x="35747" y="173092"/>
                </a:lnTo>
                <a:lnTo>
                  <a:pt x="25167" y="195613"/>
                </a:lnTo>
                <a:lnTo>
                  <a:pt x="16327" y="219049"/>
                </a:lnTo>
                <a:lnTo>
                  <a:pt x="9307" y="243317"/>
                </a:lnTo>
                <a:lnTo>
                  <a:pt x="4191" y="268336"/>
                </a:lnTo>
                <a:lnTo>
                  <a:pt x="1061" y="294022"/>
                </a:lnTo>
                <a:lnTo>
                  <a:pt x="0" y="320294"/>
                </a:lnTo>
                <a:close/>
              </a:path>
            </a:pathLst>
          </a:custGeom>
          <a:solidFill>
            <a:srgbClr val="29AE8B"/>
          </a:solidFill>
        </p:spPr>
        <p:txBody>
          <a:bodyPr wrap="square" lIns="0" tIns="0" rIns="0" bIns="0" rtlCol="0">
            <a:noAutofit/>
          </a:bodyPr>
          <a:lstStyle/>
          <a:p>
            <a:endParaRPr/>
          </a:p>
        </p:txBody>
      </p:sp>
      <p:sp>
        <p:nvSpPr>
          <p:cNvPr id="21" name="object 21"/>
          <p:cNvSpPr/>
          <p:nvPr/>
        </p:nvSpPr>
        <p:spPr>
          <a:xfrm>
            <a:off x="8172450" y="1667255"/>
            <a:ext cx="640715" cy="640715"/>
          </a:xfrm>
          <a:custGeom>
            <a:avLst/>
            <a:gdLst/>
            <a:ahLst/>
            <a:cxnLst/>
            <a:rect l="l" t="t" r="r" b="b"/>
            <a:pathLst>
              <a:path w="640715" h="640715">
                <a:moveTo>
                  <a:pt x="0" y="320294"/>
                </a:moveTo>
                <a:lnTo>
                  <a:pt x="1061" y="294022"/>
                </a:lnTo>
                <a:lnTo>
                  <a:pt x="4191" y="268336"/>
                </a:lnTo>
                <a:lnTo>
                  <a:pt x="9307" y="243317"/>
                </a:lnTo>
                <a:lnTo>
                  <a:pt x="16327" y="219049"/>
                </a:lnTo>
                <a:lnTo>
                  <a:pt x="25167" y="195613"/>
                </a:lnTo>
                <a:lnTo>
                  <a:pt x="35747" y="173092"/>
                </a:lnTo>
                <a:lnTo>
                  <a:pt x="47983" y="151569"/>
                </a:lnTo>
                <a:lnTo>
                  <a:pt x="61793" y="131124"/>
                </a:lnTo>
                <a:lnTo>
                  <a:pt x="77094" y="111842"/>
                </a:lnTo>
                <a:lnTo>
                  <a:pt x="93805" y="93805"/>
                </a:lnTo>
                <a:lnTo>
                  <a:pt x="111842" y="77094"/>
                </a:lnTo>
                <a:lnTo>
                  <a:pt x="131124" y="61793"/>
                </a:lnTo>
                <a:lnTo>
                  <a:pt x="151569" y="47983"/>
                </a:lnTo>
                <a:lnTo>
                  <a:pt x="173092" y="35747"/>
                </a:lnTo>
                <a:lnTo>
                  <a:pt x="195613" y="25167"/>
                </a:lnTo>
                <a:lnTo>
                  <a:pt x="219049" y="16327"/>
                </a:lnTo>
                <a:lnTo>
                  <a:pt x="243317" y="9307"/>
                </a:lnTo>
                <a:lnTo>
                  <a:pt x="268336" y="4191"/>
                </a:lnTo>
                <a:lnTo>
                  <a:pt x="294022" y="1061"/>
                </a:lnTo>
                <a:lnTo>
                  <a:pt x="320294" y="0"/>
                </a:lnTo>
                <a:lnTo>
                  <a:pt x="346566" y="1061"/>
                </a:lnTo>
                <a:lnTo>
                  <a:pt x="372255" y="4191"/>
                </a:lnTo>
                <a:lnTo>
                  <a:pt x="397277" y="9307"/>
                </a:lnTo>
                <a:lnTo>
                  <a:pt x="421551" y="16327"/>
                </a:lnTo>
                <a:lnTo>
                  <a:pt x="444994" y="25167"/>
                </a:lnTo>
                <a:lnTo>
                  <a:pt x="467522" y="35747"/>
                </a:lnTo>
                <a:lnTo>
                  <a:pt x="489054" y="47983"/>
                </a:lnTo>
                <a:lnTo>
                  <a:pt x="509507" y="61793"/>
                </a:lnTo>
                <a:lnTo>
                  <a:pt x="528799" y="77094"/>
                </a:lnTo>
                <a:lnTo>
                  <a:pt x="546846" y="93805"/>
                </a:lnTo>
                <a:lnTo>
                  <a:pt x="563566" y="111842"/>
                </a:lnTo>
                <a:lnTo>
                  <a:pt x="578877" y="131124"/>
                </a:lnTo>
                <a:lnTo>
                  <a:pt x="592695" y="151569"/>
                </a:lnTo>
                <a:lnTo>
                  <a:pt x="604940" y="173092"/>
                </a:lnTo>
                <a:lnTo>
                  <a:pt x="615527" y="195613"/>
                </a:lnTo>
                <a:lnTo>
                  <a:pt x="624374" y="219049"/>
                </a:lnTo>
                <a:lnTo>
                  <a:pt x="631399" y="243317"/>
                </a:lnTo>
                <a:lnTo>
                  <a:pt x="636519" y="268336"/>
                </a:lnTo>
                <a:lnTo>
                  <a:pt x="639652" y="294022"/>
                </a:lnTo>
                <a:lnTo>
                  <a:pt x="640715" y="320294"/>
                </a:lnTo>
                <a:lnTo>
                  <a:pt x="639652" y="346566"/>
                </a:lnTo>
                <a:lnTo>
                  <a:pt x="636519" y="372255"/>
                </a:lnTo>
                <a:lnTo>
                  <a:pt x="631399" y="397277"/>
                </a:lnTo>
                <a:lnTo>
                  <a:pt x="624374" y="421551"/>
                </a:lnTo>
                <a:lnTo>
                  <a:pt x="615527" y="444994"/>
                </a:lnTo>
                <a:lnTo>
                  <a:pt x="604940" y="467522"/>
                </a:lnTo>
                <a:lnTo>
                  <a:pt x="592695" y="489054"/>
                </a:lnTo>
                <a:lnTo>
                  <a:pt x="578877" y="509507"/>
                </a:lnTo>
                <a:lnTo>
                  <a:pt x="563566" y="528799"/>
                </a:lnTo>
                <a:lnTo>
                  <a:pt x="546846" y="546846"/>
                </a:lnTo>
                <a:lnTo>
                  <a:pt x="528799" y="563566"/>
                </a:lnTo>
                <a:lnTo>
                  <a:pt x="509507" y="578877"/>
                </a:lnTo>
                <a:lnTo>
                  <a:pt x="489054" y="592695"/>
                </a:lnTo>
                <a:lnTo>
                  <a:pt x="467522" y="604940"/>
                </a:lnTo>
                <a:lnTo>
                  <a:pt x="444994" y="615527"/>
                </a:lnTo>
                <a:lnTo>
                  <a:pt x="421551" y="624374"/>
                </a:lnTo>
                <a:lnTo>
                  <a:pt x="397277" y="631399"/>
                </a:lnTo>
                <a:lnTo>
                  <a:pt x="372255" y="636519"/>
                </a:lnTo>
                <a:lnTo>
                  <a:pt x="346566" y="639652"/>
                </a:lnTo>
                <a:lnTo>
                  <a:pt x="320294" y="640715"/>
                </a:lnTo>
                <a:lnTo>
                  <a:pt x="294022" y="639652"/>
                </a:lnTo>
                <a:lnTo>
                  <a:pt x="268336" y="636519"/>
                </a:lnTo>
                <a:lnTo>
                  <a:pt x="243317" y="631399"/>
                </a:lnTo>
                <a:lnTo>
                  <a:pt x="219049" y="624374"/>
                </a:lnTo>
                <a:lnTo>
                  <a:pt x="195613" y="615527"/>
                </a:lnTo>
                <a:lnTo>
                  <a:pt x="173092" y="604940"/>
                </a:lnTo>
                <a:lnTo>
                  <a:pt x="151569" y="592695"/>
                </a:lnTo>
                <a:lnTo>
                  <a:pt x="131124" y="578877"/>
                </a:lnTo>
                <a:lnTo>
                  <a:pt x="111842" y="563566"/>
                </a:lnTo>
                <a:lnTo>
                  <a:pt x="93805" y="546846"/>
                </a:lnTo>
                <a:lnTo>
                  <a:pt x="77094" y="528799"/>
                </a:lnTo>
                <a:lnTo>
                  <a:pt x="61793" y="509507"/>
                </a:lnTo>
                <a:lnTo>
                  <a:pt x="47983" y="489054"/>
                </a:lnTo>
                <a:lnTo>
                  <a:pt x="35747" y="467522"/>
                </a:lnTo>
                <a:lnTo>
                  <a:pt x="25167" y="444994"/>
                </a:lnTo>
                <a:lnTo>
                  <a:pt x="16327" y="421551"/>
                </a:lnTo>
                <a:lnTo>
                  <a:pt x="9307" y="397277"/>
                </a:lnTo>
                <a:lnTo>
                  <a:pt x="4191" y="372255"/>
                </a:lnTo>
                <a:lnTo>
                  <a:pt x="1061" y="346566"/>
                </a:lnTo>
                <a:lnTo>
                  <a:pt x="0" y="320294"/>
                </a:lnTo>
                <a:close/>
              </a:path>
            </a:pathLst>
          </a:custGeom>
          <a:ln w="12700">
            <a:solidFill>
              <a:srgbClr val="FFFFFF"/>
            </a:solidFill>
          </a:ln>
        </p:spPr>
        <p:txBody>
          <a:bodyPr wrap="square" lIns="0" tIns="0" rIns="0" bIns="0" rtlCol="0">
            <a:noAutofit/>
          </a:bodyPr>
          <a:lstStyle/>
          <a:p>
            <a:endParaRPr/>
          </a:p>
        </p:txBody>
      </p:sp>
      <p:sp>
        <p:nvSpPr>
          <p:cNvPr id="22" name="object 22"/>
          <p:cNvSpPr/>
          <p:nvPr/>
        </p:nvSpPr>
        <p:spPr>
          <a:xfrm>
            <a:off x="1347459" y="655436"/>
            <a:ext cx="7392426" cy="3591443"/>
          </a:xfrm>
          <a:custGeom>
            <a:avLst/>
            <a:gdLst/>
            <a:ahLst/>
            <a:cxnLst/>
            <a:rect l="l" t="t" r="r" b="b"/>
            <a:pathLst>
              <a:path w="7392426" h="3591443">
                <a:moveTo>
                  <a:pt x="84084" y="3591443"/>
                </a:moveTo>
                <a:lnTo>
                  <a:pt x="74384" y="3569895"/>
                </a:lnTo>
                <a:lnTo>
                  <a:pt x="65185" y="3548696"/>
                </a:lnTo>
                <a:lnTo>
                  <a:pt x="56508" y="3527919"/>
                </a:lnTo>
                <a:lnTo>
                  <a:pt x="48371" y="3507635"/>
                </a:lnTo>
                <a:lnTo>
                  <a:pt x="40795" y="3487918"/>
                </a:lnTo>
                <a:lnTo>
                  <a:pt x="33797" y="3468840"/>
                </a:lnTo>
                <a:lnTo>
                  <a:pt x="27399" y="3450474"/>
                </a:lnTo>
                <a:lnTo>
                  <a:pt x="21620" y="3432892"/>
                </a:lnTo>
                <a:lnTo>
                  <a:pt x="16479" y="3416167"/>
                </a:lnTo>
                <a:lnTo>
                  <a:pt x="11995" y="3400371"/>
                </a:lnTo>
                <a:lnTo>
                  <a:pt x="8189" y="3385578"/>
                </a:lnTo>
                <a:lnTo>
                  <a:pt x="5080" y="3371859"/>
                </a:lnTo>
                <a:lnTo>
                  <a:pt x="2686" y="3359287"/>
                </a:lnTo>
                <a:lnTo>
                  <a:pt x="1029" y="3347935"/>
                </a:lnTo>
                <a:lnTo>
                  <a:pt x="127" y="3337875"/>
                </a:lnTo>
                <a:lnTo>
                  <a:pt x="0" y="3329181"/>
                </a:lnTo>
                <a:lnTo>
                  <a:pt x="667" y="3321924"/>
                </a:lnTo>
                <a:lnTo>
                  <a:pt x="2148" y="3316176"/>
                </a:lnTo>
                <a:lnTo>
                  <a:pt x="4462" y="3312012"/>
                </a:lnTo>
                <a:lnTo>
                  <a:pt x="7630" y="3309503"/>
                </a:lnTo>
                <a:lnTo>
                  <a:pt x="3516132" y="1701937"/>
                </a:lnTo>
                <a:lnTo>
                  <a:pt x="3519317" y="1699428"/>
                </a:lnTo>
                <a:lnTo>
                  <a:pt x="3521648" y="1695263"/>
                </a:lnTo>
                <a:lnTo>
                  <a:pt x="3523144" y="1689516"/>
                </a:lnTo>
                <a:lnTo>
                  <a:pt x="3523824" y="1682259"/>
                </a:lnTo>
                <a:lnTo>
                  <a:pt x="3523708" y="1673564"/>
                </a:lnTo>
                <a:lnTo>
                  <a:pt x="3522816" y="1663505"/>
                </a:lnTo>
                <a:lnTo>
                  <a:pt x="3521167" y="1652153"/>
                </a:lnTo>
                <a:lnTo>
                  <a:pt x="3518781" y="1639581"/>
                </a:lnTo>
                <a:lnTo>
                  <a:pt x="3515678" y="1625862"/>
                </a:lnTo>
                <a:lnTo>
                  <a:pt x="3511877" y="1611068"/>
                </a:lnTo>
                <a:lnTo>
                  <a:pt x="3507398" y="1595273"/>
                </a:lnTo>
                <a:lnTo>
                  <a:pt x="3502260" y="1578548"/>
                </a:lnTo>
                <a:lnTo>
                  <a:pt x="3496484" y="1560966"/>
                </a:lnTo>
                <a:lnTo>
                  <a:pt x="3490088" y="1542600"/>
                </a:lnTo>
                <a:lnTo>
                  <a:pt x="3483092" y="1523522"/>
                </a:lnTo>
                <a:lnTo>
                  <a:pt x="3475516" y="1503805"/>
                </a:lnTo>
                <a:lnTo>
                  <a:pt x="3467380" y="1483521"/>
                </a:lnTo>
                <a:lnTo>
                  <a:pt x="3458703" y="1462744"/>
                </a:lnTo>
                <a:lnTo>
                  <a:pt x="3449505" y="1441545"/>
                </a:lnTo>
                <a:lnTo>
                  <a:pt x="3439805" y="1419997"/>
                </a:lnTo>
                <a:lnTo>
                  <a:pt x="3449794" y="1441412"/>
                </a:lnTo>
                <a:lnTo>
                  <a:pt x="3459846" y="1462220"/>
                </a:lnTo>
                <a:lnTo>
                  <a:pt x="3469919" y="1482359"/>
                </a:lnTo>
                <a:lnTo>
                  <a:pt x="3479970" y="1501766"/>
                </a:lnTo>
                <a:lnTo>
                  <a:pt x="3489958" y="1520378"/>
                </a:lnTo>
                <a:lnTo>
                  <a:pt x="3499840" y="1538135"/>
                </a:lnTo>
                <a:lnTo>
                  <a:pt x="3509574" y="1554973"/>
                </a:lnTo>
                <a:lnTo>
                  <a:pt x="3519118" y="1570830"/>
                </a:lnTo>
                <a:lnTo>
                  <a:pt x="3528430" y="1585644"/>
                </a:lnTo>
                <a:lnTo>
                  <a:pt x="3537468" y="1599353"/>
                </a:lnTo>
                <a:lnTo>
                  <a:pt x="3546189" y="1611893"/>
                </a:lnTo>
                <a:lnTo>
                  <a:pt x="3554553" y="1623204"/>
                </a:lnTo>
                <a:lnTo>
                  <a:pt x="3562516" y="1633222"/>
                </a:lnTo>
                <a:lnTo>
                  <a:pt x="3570036" y="1641886"/>
                </a:lnTo>
                <a:lnTo>
                  <a:pt x="3577072" y="1649133"/>
                </a:lnTo>
                <a:lnTo>
                  <a:pt x="3583581" y="1654900"/>
                </a:lnTo>
                <a:lnTo>
                  <a:pt x="3589521" y="1659126"/>
                </a:lnTo>
                <a:lnTo>
                  <a:pt x="3599527" y="1662704"/>
                </a:lnTo>
                <a:lnTo>
                  <a:pt x="3603508" y="1661932"/>
                </a:lnTo>
                <a:lnTo>
                  <a:pt x="7228850" y="772"/>
                </a:lnTo>
                <a:lnTo>
                  <a:pt x="7232813" y="0"/>
                </a:lnTo>
                <a:lnTo>
                  <a:pt x="7237473" y="956"/>
                </a:lnTo>
                <a:lnTo>
                  <a:pt x="7248714" y="7804"/>
                </a:lnTo>
                <a:lnTo>
                  <a:pt x="7255212" y="13571"/>
                </a:lnTo>
                <a:lnTo>
                  <a:pt x="7262238" y="20818"/>
                </a:lnTo>
                <a:lnTo>
                  <a:pt x="7269750" y="29481"/>
                </a:lnTo>
                <a:lnTo>
                  <a:pt x="7277705" y="39500"/>
                </a:lnTo>
                <a:lnTo>
                  <a:pt x="7286062" y="50810"/>
                </a:lnTo>
                <a:lnTo>
                  <a:pt x="7294779" y="63351"/>
                </a:lnTo>
                <a:lnTo>
                  <a:pt x="7303812" y="77060"/>
                </a:lnTo>
                <a:lnTo>
                  <a:pt x="7313121" y="91874"/>
                </a:lnTo>
                <a:lnTo>
                  <a:pt x="7322662" y="107731"/>
                </a:lnTo>
                <a:lnTo>
                  <a:pt x="7332394" y="124569"/>
                </a:lnTo>
                <a:lnTo>
                  <a:pt x="7342275" y="142325"/>
                </a:lnTo>
                <a:lnTo>
                  <a:pt x="7352261" y="160938"/>
                </a:lnTo>
                <a:lnTo>
                  <a:pt x="7362312" y="180345"/>
                </a:lnTo>
                <a:lnTo>
                  <a:pt x="7372384" y="200484"/>
                </a:lnTo>
                <a:lnTo>
                  <a:pt x="7382436" y="221292"/>
                </a:lnTo>
                <a:lnTo>
                  <a:pt x="7392426" y="242707"/>
                </a:lnTo>
              </a:path>
            </a:pathLst>
          </a:custGeom>
          <a:ln w="57149">
            <a:solidFill>
              <a:srgbClr val="29AE8B"/>
            </a:solidFill>
          </a:ln>
        </p:spPr>
        <p:txBody>
          <a:bodyPr wrap="square" lIns="0" tIns="0" rIns="0" bIns="0" rtlCol="0">
            <a:noAutofit/>
          </a:bodyPr>
          <a:lstStyle/>
          <a:p>
            <a:endParaRPr/>
          </a:p>
        </p:txBody>
      </p:sp>
      <p:sp>
        <p:nvSpPr>
          <p:cNvPr id="23" name="object 23"/>
          <p:cNvSpPr/>
          <p:nvPr/>
        </p:nvSpPr>
        <p:spPr>
          <a:xfrm>
            <a:off x="1760601" y="4920233"/>
            <a:ext cx="2017140" cy="720750"/>
          </a:xfrm>
          <a:custGeom>
            <a:avLst/>
            <a:gdLst/>
            <a:ahLst/>
            <a:cxnLst/>
            <a:rect l="l" t="t" r="r" b="b"/>
            <a:pathLst>
              <a:path w="2017140" h="720750">
                <a:moveTo>
                  <a:pt x="0" y="338201"/>
                </a:moveTo>
                <a:lnTo>
                  <a:pt x="0" y="720750"/>
                </a:lnTo>
                <a:lnTo>
                  <a:pt x="2017140" y="720750"/>
                </a:lnTo>
                <a:lnTo>
                  <a:pt x="2017140" y="338201"/>
                </a:lnTo>
                <a:lnTo>
                  <a:pt x="1070102" y="338201"/>
                </a:lnTo>
                <a:lnTo>
                  <a:pt x="1070102" y="180213"/>
                </a:lnTo>
                <a:lnTo>
                  <a:pt x="1188720" y="180213"/>
                </a:lnTo>
                <a:lnTo>
                  <a:pt x="1008634" y="0"/>
                </a:lnTo>
                <a:lnTo>
                  <a:pt x="828421" y="180213"/>
                </a:lnTo>
                <a:lnTo>
                  <a:pt x="947038" y="180213"/>
                </a:lnTo>
                <a:lnTo>
                  <a:pt x="947038" y="338201"/>
                </a:lnTo>
                <a:lnTo>
                  <a:pt x="0" y="338201"/>
                </a:lnTo>
                <a:close/>
              </a:path>
            </a:pathLst>
          </a:custGeom>
          <a:solidFill>
            <a:srgbClr val="29AE8B"/>
          </a:solidFill>
        </p:spPr>
        <p:txBody>
          <a:bodyPr wrap="square" lIns="0" tIns="0" rIns="0" bIns="0" rtlCol="0">
            <a:noAutofit/>
          </a:bodyPr>
          <a:lstStyle/>
          <a:p>
            <a:endParaRPr/>
          </a:p>
        </p:txBody>
      </p:sp>
      <p:sp>
        <p:nvSpPr>
          <p:cNvPr id="24" name="object 24"/>
          <p:cNvSpPr/>
          <p:nvPr/>
        </p:nvSpPr>
        <p:spPr>
          <a:xfrm>
            <a:off x="1760601" y="4920233"/>
            <a:ext cx="2017140" cy="720750"/>
          </a:xfrm>
          <a:custGeom>
            <a:avLst/>
            <a:gdLst/>
            <a:ahLst/>
            <a:cxnLst/>
            <a:rect l="l" t="t" r="r" b="b"/>
            <a:pathLst>
              <a:path w="2017140" h="720750">
                <a:moveTo>
                  <a:pt x="0" y="338201"/>
                </a:moveTo>
                <a:lnTo>
                  <a:pt x="947038" y="338201"/>
                </a:lnTo>
                <a:lnTo>
                  <a:pt x="947038" y="180213"/>
                </a:lnTo>
                <a:lnTo>
                  <a:pt x="828421" y="180213"/>
                </a:lnTo>
                <a:lnTo>
                  <a:pt x="1008634" y="0"/>
                </a:lnTo>
                <a:lnTo>
                  <a:pt x="1188720" y="180213"/>
                </a:lnTo>
                <a:lnTo>
                  <a:pt x="1070102" y="180213"/>
                </a:lnTo>
                <a:lnTo>
                  <a:pt x="1070102" y="338201"/>
                </a:lnTo>
                <a:lnTo>
                  <a:pt x="2017140" y="338201"/>
                </a:lnTo>
                <a:lnTo>
                  <a:pt x="2017140" y="720750"/>
                </a:lnTo>
                <a:lnTo>
                  <a:pt x="0" y="720750"/>
                </a:lnTo>
                <a:lnTo>
                  <a:pt x="0" y="338201"/>
                </a:lnTo>
                <a:close/>
              </a:path>
            </a:pathLst>
          </a:custGeom>
          <a:ln w="12700">
            <a:solidFill>
              <a:srgbClr val="1B8064"/>
            </a:solidFill>
          </a:ln>
        </p:spPr>
        <p:txBody>
          <a:bodyPr wrap="square" lIns="0" tIns="0" rIns="0" bIns="0" rtlCol="0">
            <a:noAutofit/>
          </a:bodyPr>
          <a:lstStyle/>
          <a:p>
            <a:endParaRPr/>
          </a:p>
        </p:txBody>
      </p:sp>
      <p:sp>
        <p:nvSpPr>
          <p:cNvPr id="25" name="object 25"/>
          <p:cNvSpPr/>
          <p:nvPr/>
        </p:nvSpPr>
        <p:spPr>
          <a:xfrm>
            <a:off x="1956181" y="5251399"/>
            <a:ext cx="1788668" cy="353568"/>
          </a:xfrm>
          <a:prstGeom prst="rect">
            <a:avLst/>
          </a:prstGeom>
          <a:blipFill>
            <a:blip r:embed="rId10" cstate="print"/>
            <a:stretch>
              <a:fillRect/>
            </a:stretch>
          </a:blipFill>
        </p:spPr>
        <p:txBody>
          <a:bodyPr wrap="square" lIns="0" tIns="0" rIns="0" bIns="0" rtlCol="0">
            <a:noAutofit/>
          </a:bodyPr>
          <a:lstStyle/>
          <a:p>
            <a:endParaRPr/>
          </a:p>
        </p:txBody>
      </p:sp>
      <p:sp>
        <p:nvSpPr>
          <p:cNvPr id="26" name="object 26"/>
          <p:cNvSpPr/>
          <p:nvPr/>
        </p:nvSpPr>
        <p:spPr>
          <a:xfrm>
            <a:off x="2738387" y="1015697"/>
            <a:ext cx="3224869" cy="1638906"/>
          </a:xfrm>
          <a:custGeom>
            <a:avLst/>
            <a:gdLst/>
            <a:ahLst/>
            <a:cxnLst/>
            <a:rect l="l" t="t" r="r" b="b"/>
            <a:pathLst>
              <a:path w="3224869" h="1638906">
                <a:moveTo>
                  <a:pt x="5447" y="1328468"/>
                </a:moveTo>
                <a:lnTo>
                  <a:pt x="115429" y="1594533"/>
                </a:lnTo>
                <a:lnTo>
                  <a:pt x="116410" y="1596789"/>
                </a:lnTo>
                <a:lnTo>
                  <a:pt x="122629" y="1607794"/>
                </a:lnTo>
                <a:lnTo>
                  <a:pt x="130456" y="1617307"/>
                </a:lnTo>
                <a:lnTo>
                  <a:pt x="139643" y="1625225"/>
                </a:lnTo>
                <a:lnTo>
                  <a:pt x="149942" y="1631446"/>
                </a:lnTo>
                <a:lnTo>
                  <a:pt x="161103" y="1635868"/>
                </a:lnTo>
                <a:lnTo>
                  <a:pt x="172878" y="1638389"/>
                </a:lnTo>
                <a:lnTo>
                  <a:pt x="185020" y="1638906"/>
                </a:lnTo>
                <a:lnTo>
                  <a:pt x="197280" y="1637318"/>
                </a:lnTo>
                <a:lnTo>
                  <a:pt x="209409" y="1633522"/>
                </a:lnTo>
                <a:lnTo>
                  <a:pt x="3180447" y="404416"/>
                </a:lnTo>
                <a:lnTo>
                  <a:pt x="3211224" y="380126"/>
                </a:lnTo>
                <a:lnTo>
                  <a:pt x="3224869" y="334793"/>
                </a:lnTo>
                <a:lnTo>
                  <a:pt x="3223261" y="322549"/>
                </a:lnTo>
                <a:lnTo>
                  <a:pt x="3219436" y="310436"/>
                </a:lnTo>
                <a:lnTo>
                  <a:pt x="3109454" y="44371"/>
                </a:lnTo>
                <a:lnTo>
                  <a:pt x="3102203" y="31038"/>
                </a:lnTo>
                <a:lnTo>
                  <a:pt x="3094372" y="21544"/>
                </a:lnTo>
                <a:lnTo>
                  <a:pt x="3085182" y="13642"/>
                </a:lnTo>
                <a:lnTo>
                  <a:pt x="3074881" y="7435"/>
                </a:lnTo>
                <a:lnTo>
                  <a:pt x="3063716" y="3024"/>
                </a:lnTo>
                <a:lnTo>
                  <a:pt x="3051934" y="512"/>
                </a:lnTo>
                <a:lnTo>
                  <a:pt x="3039780" y="0"/>
                </a:lnTo>
                <a:lnTo>
                  <a:pt x="3027502" y="1589"/>
                </a:lnTo>
                <a:lnTo>
                  <a:pt x="3015347" y="5382"/>
                </a:lnTo>
                <a:lnTo>
                  <a:pt x="44436" y="1234488"/>
                </a:lnTo>
                <a:lnTo>
                  <a:pt x="13602" y="1258779"/>
                </a:lnTo>
                <a:lnTo>
                  <a:pt x="0" y="1304111"/>
                </a:lnTo>
                <a:lnTo>
                  <a:pt x="1618" y="1316355"/>
                </a:lnTo>
                <a:lnTo>
                  <a:pt x="5447" y="1328468"/>
                </a:lnTo>
                <a:close/>
              </a:path>
            </a:pathLst>
          </a:custGeom>
          <a:solidFill>
            <a:srgbClr val="29AE8B"/>
          </a:solidFill>
        </p:spPr>
        <p:txBody>
          <a:bodyPr wrap="square" lIns="0" tIns="0" rIns="0" bIns="0" rtlCol="0">
            <a:noAutofit/>
          </a:bodyPr>
          <a:lstStyle/>
          <a:p>
            <a:endParaRPr/>
          </a:p>
        </p:txBody>
      </p:sp>
      <p:sp>
        <p:nvSpPr>
          <p:cNvPr id="27" name="object 27"/>
          <p:cNvSpPr/>
          <p:nvPr/>
        </p:nvSpPr>
        <p:spPr>
          <a:xfrm>
            <a:off x="2738387" y="1015697"/>
            <a:ext cx="3224869" cy="1638906"/>
          </a:xfrm>
          <a:custGeom>
            <a:avLst/>
            <a:gdLst/>
            <a:ahLst/>
            <a:cxnLst/>
            <a:rect l="l" t="t" r="r" b="b"/>
            <a:pathLst>
              <a:path w="3224869" h="1638906">
                <a:moveTo>
                  <a:pt x="5447" y="1328468"/>
                </a:moveTo>
                <a:lnTo>
                  <a:pt x="1618" y="1316355"/>
                </a:lnTo>
                <a:lnTo>
                  <a:pt x="0" y="1304111"/>
                </a:lnTo>
                <a:lnTo>
                  <a:pt x="491" y="1291984"/>
                </a:lnTo>
                <a:lnTo>
                  <a:pt x="2989" y="1280222"/>
                </a:lnTo>
                <a:lnTo>
                  <a:pt x="7394" y="1269071"/>
                </a:lnTo>
                <a:lnTo>
                  <a:pt x="13602" y="1258779"/>
                </a:lnTo>
                <a:lnTo>
                  <a:pt x="21513" y="1249593"/>
                </a:lnTo>
                <a:lnTo>
                  <a:pt x="31025" y="1241762"/>
                </a:lnTo>
                <a:lnTo>
                  <a:pt x="42036" y="1235531"/>
                </a:lnTo>
                <a:lnTo>
                  <a:pt x="44436" y="1234488"/>
                </a:lnTo>
                <a:lnTo>
                  <a:pt x="3015347" y="5382"/>
                </a:lnTo>
                <a:lnTo>
                  <a:pt x="3027502" y="1589"/>
                </a:lnTo>
                <a:lnTo>
                  <a:pt x="3039780" y="0"/>
                </a:lnTo>
                <a:lnTo>
                  <a:pt x="3051934" y="512"/>
                </a:lnTo>
                <a:lnTo>
                  <a:pt x="3063716" y="3024"/>
                </a:lnTo>
                <a:lnTo>
                  <a:pt x="3074881" y="7435"/>
                </a:lnTo>
                <a:lnTo>
                  <a:pt x="3085182" y="13642"/>
                </a:lnTo>
                <a:lnTo>
                  <a:pt x="3094372" y="21544"/>
                </a:lnTo>
                <a:lnTo>
                  <a:pt x="3102203" y="31038"/>
                </a:lnTo>
                <a:lnTo>
                  <a:pt x="3108430" y="42023"/>
                </a:lnTo>
                <a:lnTo>
                  <a:pt x="3109454" y="44371"/>
                </a:lnTo>
                <a:lnTo>
                  <a:pt x="3219436" y="310436"/>
                </a:lnTo>
                <a:lnTo>
                  <a:pt x="3223261" y="322549"/>
                </a:lnTo>
                <a:lnTo>
                  <a:pt x="3224869" y="334793"/>
                </a:lnTo>
                <a:lnTo>
                  <a:pt x="3224364" y="346920"/>
                </a:lnTo>
                <a:lnTo>
                  <a:pt x="3221852" y="358683"/>
                </a:lnTo>
                <a:lnTo>
                  <a:pt x="3217437" y="369834"/>
                </a:lnTo>
                <a:lnTo>
                  <a:pt x="3211224" y="380126"/>
                </a:lnTo>
                <a:lnTo>
                  <a:pt x="3203316" y="389311"/>
                </a:lnTo>
                <a:lnTo>
                  <a:pt x="3193820" y="397143"/>
                </a:lnTo>
                <a:lnTo>
                  <a:pt x="3182838" y="403373"/>
                </a:lnTo>
                <a:lnTo>
                  <a:pt x="3180447" y="404416"/>
                </a:lnTo>
                <a:lnTo>
                  <a:pt x="209409" y="1633522"/>
                </a:lnTo>
                <a:lnTo>
                  <a:pt x="197280" y="1637318"/>
                </a:lnTo>
                <a:lnTo>
                  <a:pt x="185020" y="1638906"/>
                </a:lnTo>
                <a:lnTo>
                  <a:pt x="172878" y="1638389"/>
                </a:lnTo>
                <a:lnTo>
                  <a:pt x="161103" y="1635868"/>
                </a:lnTo>
                <a:lnTo>
                  <a:pt x="149942" y="1631446"/>
                </a:lnTo>
                <a:lnTo>
                  <a:pt x="139643" y="1625225"/>
                </a:lnTo>
                <a:lnTo>
                  <a:pt x="130456" y="1617307"/>
                </a:lnTo>
                <a:lnTo>
                  <a:pt x="122629" y="1607794"/>
                </a:lnTo>
                <a:lnTo>
                  <a:pt x="116410" y="1596789"/>
                </a:lnTo>
                <a:lnTo>
                  <a:pt x="115429" y="1594533"/>
                </a:lnTo>
                <a:lnTo>
                  <a:pt x="5447" y="1328468"/>
                </a:lnTo>
                <a:close/>
              </a:path>
            </a:pathLst>
          </a:custGeom>
          <a:ln w="12700">
            <a:solidFill>
              <a:srgbClr val="1B8064"/>
            </a:solidFill>
          </a:ln>
        </p:spPr>
        <p:txBody>
          <a:bodyPr wrap="square" lIns="0" tIns="0" rIns="0" bIns="0" rtlCol="0">
            <a:noAutofit/>
          </a:bodyPr>
          <a:lstStyle/>
          <a:p>
            <a:endParaRPr/>
          </a:p>
        </p:txBody>
      </p:sp>
      <p:sp>
        <p:nvSpPr>
          <p:cNvPr id="28" name="object 28"/>
          <p:cNvSpPr/>
          <p:nvPr/>
        </p:nvSpPr>
        <p:spPr>
          <a:xfrm>
            <a:off x="3022727" y="1236528"/>
            <a:ext cx="2661793" cy="1205173"/>
          </a:xfrm>
          <a:custGeom>
            <a:avLst/>
            <a:gdLst/>
            <a:ahLst/>
            <a:cxnLst/>
            <a:rect l="l" t="t" r="r" b="b"/>
            <a:pathLst>
              <a:path w="2661793" h="1205173">
                <a:moveTo>
                  <a:pt x="2323684" y="96090"/>
                </a:moveTo>
                <a:lnTo>
                  <a:pt x="2332355" y="118688"/>
                </a:lnTo>
                <a:lnTo>
                  <a:pt x="2345742" y="114508"/>
                </a:lnTo>
                <a:lnTo>
                  <a:pt x="2357478" y="113948"/>
                </a:lnTo>
                <a:lnTo>
                  <a:pt x="2361819" y="114751"/>
                </a:lnTo>
                <a:lnTo>
                  <a:pt x="2372487" y="91256"/>
                </a:lnTo>
                <a:lnTo>
                  <a:pt x="2361726" y="89079"/>
                </a:lnTo>
                <a:lnTo>
                  <a:pt x="2349997" y="89151"/>
                </a:lnTo>
                <a:lnTo>
                  <a:pt x="2337313" y="91484"/>
                </a:lnTo>
                <a:lnTo>
                  <a:pt x="2323684" y="96090"/>
                </a:lnTo>
                <a:close/>
              </a:path>
              <a:path w="2661793" h="1205173">
                <a:moveTo>
                  <a:pt x="2440051" y="47822"/>
                </a:moveTo>
                <a:lnTo>
                  <a:pt x="2415159" y="58236"/>
                </a:lnTo>
                <a:lnTo>
                  <a:pt x="2476373" y="206064"/>
                </a:lnTo>
                <a:lnTo>
                  <a:pt x="2501265" y="195777"/>
                </a:lnTo>
                <a:lnTo>
                  <a:pt x="2440051" y="47822"/>
                </a:lnTo>
                <a:close/>
              </a:path>
              <a:path w="2661793" h="1205173">
                <a:moveTo>
                  <a:pt x="2577224" y="0"/>
                </a:moveTo>
                <a:lnTo>
                  <a:pt x="2565527" y="53"/>
                </a:lnTo>
                <a:lnTo>
                  <a:pt x="2552882" y="2355"/>
                </a:lnTo>
                <a:lnTo>
                  <a:pt x="2539253" y="6871"/>
                </a:lnTo>
                <a:lnTo>
                  <a:pt x="2538476" y="7182"/>
                </a:lnTo>
                <a:lnTo>
                  <a:pt x="2547747" y="29534"/>
                </a:lnTo>
                <a:lnTo>
                  <a:pt x="2561227" y="25408"/>
                </a:lnTo>
                <a:lnTo>
                  <a:pt x="2572924" y="24803"/>
                </a:lnTo>
                <a:lnTo>
                  <a:pt x="2577211" y="25597"/>
                </a:lnTo>
                <a:lnTo>
                  <a:pt x="2587871" y="31657"/>
                </a:lnTo>
                <a:lnTo>
                  <a:pt x="2588006" y="2229"/>
                </a:lnTo>
                <a:lnTo>
                  <a:pt x="2577224" y="0"/>
                </a:lnTo>
                <a:close/>
              </a:path>
              <a:path w="2661793" h="1205173">
                <a:moveTo>
                  <a:pt x="2538476" y="7182"/>
                </a:moveTo>
                <a:lnTo>
                  <a:pt x="2478532" y="31947"/>
                </a:lnTo>
                <a:lnTo>
                  <a:pt x="2539746" y="179775"/>
                </a:lnTo>
                <a:lnTo>
                  <a:pt x="2564638" y="169488"/>
                </a:lnTo>
                <a:lnTo>
                  <a:pt x="2546223" y="124911"/>
                </a:lnTo>
                <a:lnTo>
                  <a:pt x="2581275" y="110433"/>
                </a:lnTo>
                <a:lnTo>
                  <a:pt x="2585847" y="108528"/>
                </a:lnTo>
                <a:lnTo>
                  <a:pt x="2587879" y="107385"/>
                </a:lnTo>
                <a:lnTo>
                  <a:pt x="2633472" y="141040"/>
                </a:lnTo>
                <a:lnTo>
                  <a:pt x="2661793" y="129356"/>
                </a:lnTo>
                <a:lnTo>
                  <a:pt x="2608199" y="93669"/>
                </a:lnTo>
                <a:lnTo>
                  <a:pt x="2616661" y="83394"/>
                </a:lnTo>
                <a:lnTo>
                  <a:pt x="2622003" y="71995"/>
                </a:lnTo>
                <a:lnTo>
                  <a:pt x="2623439" y="66237"/>
                </a:lnTo>
                <a:lnTo>
                  <a:pt x="2624150" y="54485"/>
                </a:lnTo>
                <a:lnTo>
                  <a:pt x="2622078" y="42066"/>
                </a:lnTo>
                <a:lnTo>
                  <a:pt x="2618994" y="32963"/>
                </a:lnTo>
                <a:lnTo>
                  <a:pt x="2612133" y="20393"/>
                </a:lnTo>
                <a:lnTo>
                  <a:pt x="2603511" y="10818"/>
                </a:lnTo>
                <a:lnTo>
                  <a:pt x="2593109" y="4200"/>
                </a:lnTo>
                <a:lnTo>
                  <a:pt x="2588006" y="2229"/>
                </a:lnTo>
                <a:lnTo>
                  <a:pt x="2587871" y="31657"/>
                </a:lnTo>
                <a:lnTo>
                  <a:pt x="2595531" y="43154"/>
                </a:lnTo>
                <a:lnTo>
                  <a:pt x="2595626" y="43377"/>
                </a:lnTo>
                <a:lnTo>
                  <a:pt x="2598599" y="56441"/>
                </a:lnTo>
                <a:lnTo>
                  <a:pt x="2596380" y="67885"/>
                </a:lnTo>
                <a:lnTo>
                  <a:pt x="2595499" y="69666"/>
                </a:lnTo>
                <a:lnTo>
                  <a:pt x="2588159" y="78520"/>
                </a:lnTo>
                <a:lnTo>
                  <a:pt x="2576879" y="85878"/>
                </a:lnTo>
                <a:lnTo>
                  <a:pt x="2572004" y="88081"/>
                </a:lnTo>
                <a:lnTo>
                  <a:pt x="2536952" y="102559"/>
                </a:lnTo>
                <a:lnTo>
                  <a:pt x="2512695" y="44012"/>
                </a:lnTo>
                <a:lnTo>
                  <a:pt x="2547747" y="29534"/>
                </a:lnTo>
                <a:lnTo>
                  <a:pt x="2538476" y="7182"/>
                </a:lnTo>
                <a:close/>
              </a:path>
              <a:path w="2661793" h="1205173">
                <a:moveTo>
                  <a:pt x="86106" y="1194886"/>
                </a:moveTo>
                <a:lnTo>
                  <a:pt x="67691" y="1150309"/>
                </a:lnTo>
                <a:lnTo>
                  <a:pt x="101727" y="1136212"/>
                </a:lnTo>
                <a:lnTo>
                  <a:pt x="114964" y="1129566"/>
                </a:lnTo>
                <a:lnTo>
                  <a:pt x="114681" y="1095953"/>
                </a:lnTo>
                <a:lnTo>
                  <a:pt x="107429" y="1104806"/>
                </a:lnTo>
                <a:lnTo>
                  <a:pt x="96069" y="1112124"/>
                </a:lnTo>
                <a:lnTo>
                  <a:pt x="91312" y="1114241"/>
                </a:lnTo>
                <a:lnTo>
                  <a:pt x="58420" y="1127957"/>
                </a:lnTo>
                <a:lnTo>
                  <a:pt x="34162" y="1069410"/>
                </a:lnTo>
                <a:lnTo>
                  <a:pt x="61214" y="1205173"/>
                </a:lnTo>
                <a:lnTo>
                  <a:pt x="86106" y="1194886"/>
                </a:lnTo>
                <a:close/>
              </a:path>
              <a:path w="2661793" h="1205173">
                <a:moveTo>
                  <a:pt x="782447" y="777437"/>
                </a:moveTo>
                <a:lnTo>
                  <a:pt x="868552" y="853129"/>
                </a:lnTo>
                <a:lnTo>
                  <a:pt x="884809" y="846398"/>
                </a:lnTo>
                <a:lnTo>
                  <a:pt x="892175" y="732098"/>
                </a:lnTo>
                <a:lnTo>
                  <a:pt x="938022" y="842461"/>
                </a:lnTo>
                <a:lnTo>
                  <a:pt x="961009" y="832936"/>
                </a:lnTo>
                <a:lnTo>
                  <a:pt x="899922" y="685108"/>
                </a:lnTo>
                <a:lnTo>
                  <a:pt x="870585" y="697173"/>
                </a:lnTo>
                <a:lnTo>
                  <a:pt x="862584" y="815537"/>
                </a:lnTo>
                <a:lnTo>
                  <a:pt x="773176" y="737432"/>
                </a:lnTo>
                <a:lnTo>
                  <a:pt x="743585" y="749751"/>
                </a:lnTo>
                <a:lnTo>
                  <a:pt x="804799" y="897579"/>
                </a:lnTo>
                <a:lnTo>
                  <a:pt x="828167" y="887927"/>
                </a:lnTo>
                <a:lnTo>
                  <a:pt x="782447" y="777437"/>
                </a:lnTo>
                <a:close/>
              </a:path>
              <a:path w="2661793" h="1205173">
                <a:moveTo>
                  <a:pt x="427989" y="1004767"/>
                </a:moveTo>
                <a:lnTo>
                  <a:pt x="304800" y="931234"/>
                </a:lnTo>
                <a:lnTo>
                  <a:pt x="280288" y="941394"/>
                </a:lnTo>
                <a:lnTo>
                  <a:pt x="341375" y="1089222"/>
                </a:lnTo>
                <a:lnTo>
                  <a:pt x="366395" y="1078935"/>
                </a:lnTo>
                <a:lnTo>
                  <a:pt x="322452" y="972890"/>
                </a:lnTo>
                <a:lnTo>
                  <a:pt x="445135" y="1046296"/>
                </a:lnTo>
                <a:lnTo>
                  <a:pt x="469646" y="1036263"/>
                </a:lnTo>
                <a:lnTo>
                  <a:pt x="408432" y="888308"/>
                </a:lnTo>
                <a:lnTo>
                  <a:pt x="383921" y="898468"/>
                </a:lnTo>
                <a:lnTo>
                  <a:pt x="427989" y="1004767"/>
                </a:lnTo>
                <a:close/>
              </a:path>
              <a:path w="2661793" h="1205173">
                <a:moveTo>
                  <a:pt x="491930" y="856890"/>
                </a:moveTo>
                <a:lnTo>
                  <a:pt x="482729" y="865285"/>
                </a:lnTo>
                <a:lnTo>
                  <a:pt x="478282" y="870401"/>
                </a:lnTo>
                <a:lnTo>
                  <a:pt x="470835" y="881135"/>
                </a:lnTo>
                <a:lnTo>
                  <a:pt x="465324" y="892589"/>
                </a:lnTo>
                <a:lnTo>
                  <a:pt x="461725" y="904784"/>
                </a:lnTo>
                <a:lnTo>
                  <a:pt x="460043" y="920914"/>
                </a:lnTo>
                <a:lnTo>
                  <a:pt x="461134" y="933292"/>
                </a:lnTo>
                <a:lnTo>
                  <a:pt x="464262" y="945723"/>
                </a:lnTo>
                <a:lnTo>
                  <a:pt x="466217" y="951046"/>
                </a:lnTo>
                <a:lnTo>
                  <a:pt x="472260" y="962929"/>
                </a:lnTo>
                <a:lnTo>
                  <a:pt x="479758" y="973271"/>
                </a:lnTo>
                <a:lnTo>
                  <a:pt x="488690" y="982072"/>
                </a:lnTo>
                <a:lnTo>
                  <a:pt x="503290" y="991769"/>
                </a:lnTo>
                <a:lnTo>
                  <a:pt x="514972" y="996679"/>
                </a:lnTo>
                <a:lnTo>
                  <a:pt x="527487" y="999685"/>
                </a:lnTo>
                <a:lnTo>
                  <a:pt x="543504" y="1000761"/>
                </a:lnTo>
                <a:lnTo>
                  <a:pt x="555873" y="999446"/>
                </a:lnTo>
                <a:lnTo>
                  <a:pt x="568330" y="996266"/>
                </a:lnTo>
                <a:lnTo>
                  <a:pt x="574928" y="993845"/>
                </a:lnTo>
                <a:lnTo>
                  <a:pt x="586233" y="988250"/>
                </a:lnTo>
                <a:lnTo>
                  <a:pt x="596846" y="981206"/>
                </a:lnTo>
                <a:lnTo>
                  <a:pt x="603376" y="975811"/>
                </a:lnTo>
                <a:lnTo>
                  <a:pt x="612811" y="966615"/>
                </a:lnTo>
                <a:lnTo>
                  <a:pt x="620673" y="956796"/>
                </a:lnTo>
                <a:lnTo>
                  <a:pt x="624459" y="950919"/>
                </a:lnTo>
                <a:lnTo>
                  <a:pt x="601852" y="896436"/>
                </a:lnTo>
                <a:lnTo>
                  <a:pt x="580136" y="905453"/>
                </a:lnTo>
                <a:lnTo>
                  <a:pt x="597153" y="946601"/>
                </a:lnTo>
                <a:lnTo>
                  <a:pt x="593089" y="952062"/>
                </a:lnTo>
                <a:lnTo>
                  <a:pt x="588518" y="956761"/>
                </a:lnTo>
                <a:lnTo>
                  <a:pt x="583438" y="960952"/>
                </a:lnTo>
                <a:lnTo>
                  <a:pt x="578231" y="965270"/>
                </a:lnTo>
                <a:lnTo>
                  <a:pt x="572897" y="968445"/>
                </a:lnTo>
                <a:lnTo>
                  <a:pt x="567309" y="970858"/>
                </a:lnTo>
                <a:lnTo>
                  <a:pt x="554866" y="974503"/>
                </a:lnTo>
                <a:lnTo>
                  <a:pt x="542476" y="975478"/>
                </a:lnTo>
                <a:lnTo>
                  <a:pt x="536956" y="975049"/>
                </a:lnTo>
                <a:lnTo>
                  <a:pt x="524391" y="972130"/>
                </a:lnTo>
                <a:lnTo>
                  <a:pt x="512990" y="966494"/>
                </a:lnTo>
                <a:lnTo>
                  <a:pt x="500772" y="955783"/>
                </a:lnTo>
                <a:lnTo>
                  <a:pt x="493623" y="945087"/>
                </a:lnTo>
                <a:lnTo>
                  <a:pt x="491489" y="940632"/>
                </a:lnTo>
                <a:lnTo>
                  <a:pt x="487966" y="928192"/>
                </a:lnTo>
                <a:lnTo>
                  <a:pt x="487277" y="915851"/>
                </a:lnTo>
                <a:lnTo>
                  <a:pt x="487807" y="910914"/>
                </a:lnTo>
                <a:lnTo>
                  <a:pt x="491028" y="898585"/>
                </a:lnTo>
                <a:lnTo>
                  <a:pt x="497022" y="887277"/>
                </a:lnTo>
                <a:lnTo>
                  <a:pt x="507984" y="875354"/>
                </a:lnTo>
                <a:lnTo>
                  <a:pt x="518757" y="868304"/>
                </a:lnTo>
                <a:lnTo>
                  <a:pt x="523748" y="865956"/>
                </a:lnTo>
                <a:lnTo>
                  <a:pt x="531495" y="862781"/>
                </a:lnTo>
                <a:lnTo>
                  <a:pt x="539750" y="861003"/>
                </a:lnTo>
                <a:lnTo>
                  <a:pt x="548386" y="861003"/>
                </a:lnTo>
                <a:lnTo>
                  <a:pt x="561128" y="861955"/>
                </a:lnTo>
                <a:lnTo>
                  <a:pt x="573405" y="865194"/>
                </a:lnTo>
                <a:lnTo>
                  <a:pt x="579882" y="840937"/>
                </a:lnTo>
                <a:lnTo>
                  <a:pt x="567840" y="837892"/>
                </a:lnTo>
                <a:lnTo>
                  <a:pt x="555174" y="836516"/>
                </a:lnTo>
                <a:lnTo>
                  <a:pt x="547751" y="836492"/>
                </a:lnTo>
                <a:lnTo>
                  <a:pt x="535075" y="837863"/>
                </a:lnTo>
                <a:lnTo>
                  <a:pt x="522720" y="840836"/>
                </a:lnTo>
                <a:lnTo>
                  <a:pt x="514603" y="843731"/>
                </a:lnTo>
                <a:lnTo>
                  <a:pt x="502549" y="849705"/>
                </a:lnTo>
                <a:lnTo>
                  <a:pt x="491930" y="856890"/>
                </a:lnTo>
                <a:close/>
              </a:path>
              <a:path w="2661793" h="1205173">
                <a:moveTo>
                  <a:pt x="1392555" y="605606"/>
                </a:moveTo>
                <a:lnTo>
                  <a:pt x="1269364" y="532200"/>
                </a:lnTo>
                <a:lnTo>
                  <a:pt x="1244853" y="542360"/>
                </a:lnTo>
                <a:lnTo>
                  <a:pt x="1306068" y="690188"/>
                </a:lnTo>
                <a:lnTo>
                  <a:pt x="1330960" y="679901"/>
                </a:lnTo>
                <a:lnTo>
                  <a:pt x="1287145" y="573856"/>
                </a:lnTo>
                <a:lnTo>
                  <a:pt x="1409827" y="647262"/>
                </a:lnTo>
                <a:lnTo>
                  <a:pt x="1434338" y="637102"/>
                </a:lnTo>
                <a:lnTo>
                  <a:pt x="1373124" y="489274"/>
                </a:lnTo>
                <a:lnTo>
                  <a:pt x="1348613" y="499434"/>
                </a:lnTo>
                <a:lnTo>
                  <a:pt x="1392555" y="605606"/>
                </a:lnTo>
                <a:close/>
              </a:path>
              <a:path w="2661793" h="1205173">
                <a:moveTo>
                  <a:pt x="1874265" y="406470"/>
                </a:moveTo>
                <a:lnTo>
                  <a:pt x="1751076" y="332937"/>
                </a:lnTo>
                <a:lnTo>
                  <a:pt x="1726564" y="343097"/>
                </a:lnTo>
                <a:lnTo>
                  <a:pt x="1787652" y="490925"/>
                </a:lnTo>
                <a:lnTo>
                  <a:pt x="1812671" y="480638"/>
                </a:lnTo>
                <a:lnTo>
                  <a:pt x="1768728" y="374593"/>
                </a:lnTo>
                <a:lnTo>
                  <a:pt x="1891411" y="447999"/>
                </a:lnTo>
                <a:lnTo>
                  <a:pt x="1915922" y="437839"/>
                </a:lnTo>
                <a:lnTo>
                  <a:pt x="1854708" y="290011"/>
                </a:lnTo>
                <a:lnTo>
                  <a:pt x="1830197" y="300171"/>
                </a:lnTo>
                <a:lnTo>
                  <a:pt x="1874265" y="406470"/>
                </a:lnTo>
                <a:close/>
              </a:path>
              <a:path w="2661793" h="1205173">
                <a:moveTo>
                  <a:pt x="2174748" y="330905"/>
                </a:moveTo>
                <a:lnTo>
                  <a:pt x="2175129" y="265627"/>
                </a:lnTo>
                <a:lnTo>
                  <a:pt x="2175891" y="188411"/>
                </a:lnTo>
                <a:lnTo>
                  <a:pt x="2230882" y="242513"/>
                </a:lnTo>
                <a:lnTo>
                  <a:pt x="2249551" y="260801"/>
                </a:lnTo>
                <a:lnTo>
                  <a:pt x="2277618" y="288233"/>
                </a:lnTo>
                <a:lnTo>
                  <a:pt x="2304161" y="277311"/>
                </a:lnTo>
                <a:lnTo>
                  <a:pt x="2178431" y="156153"/>
                </a:lnTo>
                <a:lnTo>
                  <a:pt x="2152777" y="166694"/>
                </a:lnTo>
                <a:lnTo>
                  <a:pt x="2148713" y="341573"/>
                </a:lnTo>
                <a:lnTo>
                  <a:pt x="2174748" y="330905"/>
                </a:lnTo>
                <a:close/>
              </a:path>
              <a:path w="2661793" h="1205173">
                <a:moveTo>
                  <a:pt x="2175129" y="265627"/>
                </a:moveTo>
                <a:lnTo>
                  <a:pt x="2174748" y="330905"/>
                </a:lnTo>
                <a:lnTo>
                  <a:pt x="2175002" y="291662"/>
                </a:lnTo>
                <a:lnTo>
                  <a:pt x="2249551" y="260801"/>
                </a:lnTo>
                <a:lnTo>
                  <a:pt x="2230882" y="242513"/>
                </a:lnTo>
                <a:lnTo>
                  <a:pt x="2175129" y="265627"/>
                </a:lnTo>
                <a:close/>
              </a:path>
              <a:path w="2661793" h="1205173">
                <a:moveTo>
                  <a:pt x="2050161" y="209239"/>
                </a:moveTo>
                <a:lnTo>
                  <a:pt x="2011172" y="314903"/>
                </a:lnTo>
                <a:lnTo>
                  <a:pt x="1979549" y="238322"/>
                </a:lnTo>
                <a:lnTo>
                  <a:pt x="1954657" y="248736"/>
                </a:lnTo>
                <a:lnTo>
                  <a:pt x="2015871" y="396564"/>
                </a:lnTo>
                <a:lnTo>
                  <a:pt x="2040763" y="386277"/>
                </a:lnTo>
                <a:lnTo>
                  <a:pt x="2025269" y="348685"/>
                </a:lnTo>
                <a:lnTo>
                  <a:pt x="2038858" y="310585"/>
                </a:lnTo>
                <a:lnTo>
                  <a:pt x="2114550" y="355797"/>
                </a:lnTo>
                <a:lnTo>
                  <a:pt x="2144522" y="343351"/>
                </a:lnTo>
                <a:lnTo>
                  <a:pt x="2048383" y="283915"/>
                </a:lnTo>
                <a:lnTo>
                  <a:pt x="2079498" y="197047"/>
                </a:lnTo>
                <a:lnTo>
                  <a:pt x="2050161" y="209239"/>
                </a:lnTo>
                <a:close/>
              </a:path>
              <a:path w="2661793" h="1205173">
                <a:moveTo>
                  <a:pt x="1638173" y="552774"/>
                </a:moveTo>
                <a:lnTo>
                  <a:pt x="1638553" y="487496"/>
                </a:lnTo>
                <a:lnTo>
                  <a:pt x="1639315" y="410280"/>
                </a:lnTo>
                <a:lnTo>
                  <a:pt x="1694434" y="464509"/>
                </a:lnTo>
                <a:lnTo>
                  <a:pt x="1713102" y="482670"/>
                </a:lnTo>
                <a:lnTo>
                  <a:pt x="1741043" y="510229"/>
                </a:lnTo>
                <a:lnTo>
                  <a:pt x="1767586" y="499180"/>
                </a:lnTo>
                <a:lnTo>
                  <a:pt x="1641856" y="378149"/>
                </a:lnTo>
                <a:lnTo>
                  <a:pt x="1616328" y="388690"/>
                </a:lnTo>
                <a:lnTo>
                  <a:pt x="1612138" y="563569"/>
                </a:lnTo>
                <a:lnTo>
                  <a:pt x="1638173" y="552774"/>
                </a:lnTo>
                <a:close/>
              </a:path>
              <a:path w="2661793" h="1205173">
                <a:moveTo>
                  <a:pt x="1638553" y="487496"/>
                </a:moveTo>
                <a:lnTo>
                  <a:pt x="1638173" y="552774"/>
                </a:lnTo>
                <a:lnTo>
                  <a:pt x="1638553" y="513531"/>
                </a:lnTo>
                <a:lnTo>
                  <a:pt x="1713102" y="482670"/>
                </a:lnTo>
                <a:lnTo>
                  <a:pt x="1694434" y="464509"/>
                </a:lnTo>
                <a:lnTo>
                  <a:pt x="1638553" y="487496"/>
                </a:lnTo>
                <a:close/>
              </a:path>
              <a:path w="2661793" h="1205173">
                <a:moveTo>
                  <a:pt x="1452638" y="529032"/>
                </a:moveTo>
                <a:lnTo>
                  <a:pt x="1451902" y="516649"/>
                </a:lnTo>
                <a:lnTo>
                  <a:pt x="1452372" y="511880"/>
                </a:lnTo>
                <a:lnTo>
                  <a:pt x="1455689" y="499571"/>
                </a:lnTo>
                <a:lnTo>
                  <a:pt x="1461689" y="488280"/>
                </a:lnTo>
                <a:lnTo>
                  <a:pt x="1463928" y="485210"/>
                </a:lnTo>
                <a:lnTo>
                  <a:pt x="1472621" y="476266"/>
                </a:lnTo>
                <a:lnTo>
                  <a:pt x="1483387" y="469143"/>
                </a:lnTo>
                <a:lnTo>
                  <a:pt x="1488313" y="466795"/>
                </a:lnTo>
                <a:lnTo>
                  <a:pt x="1496187" y="463620"/>
                </a:lnTo>
                <a:lnTo>
                  <a:pt x="1504442" y="461969"/>
                </a:lnTo>
                <a:lnTo>
                  <a:pt x="1521714" y="461715"/>
                </a:lnTo>
                <a:lnTo>
                  <a:pt x="1529969" y="463112"/>
                </a:lnTo>
                <a:lnTo>
                  <a:pt x="1537970" y="466033"/>
                </a:lnTo>
                <a:lnTo>
                  <a:pt x="1544574" y="441903"/>
                </a:lnTo>
                <a:lnTo>
                  <a:pt x="1532537" y="438811"/>
                </a:lnTo>
                <a:lnTo>
                  <a:pt x="1519855" y="437471"/>
                </a:lnTo>
                <a:lnTo>
                  <a:pt x="1512315" y="437458"/>
                </a:lnTo>
                <a:lnTo>
                  <a:pt x="1499729" y="438796"/>
                </a:lnTo>
                <a:lnTo>
                  <a:pt x="1487357" y="441748"/>
                </a:lnTo>
                <a:lnTo>
                  <a:pt x="1479169" y="444697"/>
                </a:lnTo>
                <a:lnTo>
                  <a:pt x="1467191" y="450671"/>
                </a:lnTo>
                <a:lnTo>
                  <a:pt x="1456589" y="457856"/>
                </a:lnTo>
                <a:lnTo>
                  <a:pt x="1447344" y="466251"/>
                </a:lnTo>
                <a:lnTo>
                  <a:pt x="1442847" y="471367"/>
                </a:lnTo>
                <a:lnTo>
                  <a:pt x="1435458" y="482142"/>
                </a:lnTo>
                <a:lnTo>
                  <a:pt x="1429971" y="493622"/>
                </a:lnTo>
                <a:lnTo>
                  <a:pt x="1426385" y="505805"/>
                </a:lnTo>
                <a:lnTo>
                  <a:pt x="1424709" y="521785"/>
                </a:lnTo>
                <a:lnTo>
                  <a:pt x="1425737" y="534140"/>
                </a:lnTo>
                <a:lnTo>
                  <a:pt x="1428805" y="546570"/>
                </a:lnTo>
                <a:lnTo>
                  <a:pt x="1430782" y="552012"/>
                </a:lnTo>
                <a:lnTo>
                  <a:pt x="1436896" y="563796"/>
                </a:lnTo>
                <a:lnTo>
                  <a:pt x="1444412" y="574111"/>
                </a:lnTo>
                <a:lnTo>
                  <a:pt x="1453330" y="582957"/>
                </a:lnTo>
                <a:lnTo>
                  <a:pt x="1467954" y="592671"/>
                </a:lnTo>
                <a:lnTo>
                  <a:pt x="1479668" y="597577"/>
                </a:lnTo>
                <a:lnTo>
                  <a:pt x="1492190" y="600638"/>
                </a:lnTo>
                <a:lnTo>
                  <a:pt x="1508094" y="601728"/>
                </a:lnTo>
                <a:lnTo>
                  <a:pt x="1520434" y="600424"/>
                </a:lnTo>
                <a:lnTo>
                  <a:pt x="1532877" y="597266"/>
                </a:lnTo>
                <a:lnTo>
                  <a:pt x="1539621" y="594811"/>
                </a:lnTo>
                <a:lnTo>
                  <a:pt x="1550925" y="589182"/>
                </a:lnTo>
                <a:lnTo>
                  <a:pt x="1561538" y="582118"/>
                </a:lnTo>
                <a:lnTo>
                  <a:pt x="1568069" y="576777"/>
                </a:lnTo>
                <a:lnTo>
                  <a:pt x="1577503" y="567546"/>
                </a:lnTo>
                <a:lnTo>
                  <a:pt x="1585365" y="557711"/>
                </a:lnTo>
                <a:lnTo>
                  <a:pt x="1589151" y="551885"/>
                </a:lnTo>
                <a:lnTo>
                  <a:pt x="1566545" y="497275"/>
                </a:lnTo>
                <a:lnTo>
                  <a:pt x="1544827" y="506292"/>
                </a:lnTo>
                <a:lnTo>
                  <a:pt x="1561846" y="547567"/>
                </a:lnTo>
                <a:lnTo>
                  <a:pt x="1557782" y="552901"/>
                </a:lnTo>
                <a:lnTo>
                  <a:pt x="1553210" y="557727"/>
                </a:lnTo>
                <a:lnTo>
                  <a:pt x="1548002" y="561918"/>
                </a:lnTo>
                <a:lnTo>
                  <a:pt x="1542923" y="566109"/>
                </a:lnTo>
                <a:lnTo>
                  <a:pt x="1537589" y="569411"/>
                </a:lnTo>
                <a:lnTo>
                  <a:pt x="1532001" y="571697"/>
                </a:lnTo>
                <a:lnTo>
                  <a:pt x="1519570" y="575441"/>
                </a:lnTo>
                <a:lnTo>
                  <a:pt x="1507190" y="576444"/>
                </a:lnTo>
                <a:lnTo>
                  <a:pt x="1501648" y="576015"/>
                </a:lnTo>
                <a:lnTo>
                  <a:pt x="1489102" y="573039"/>
                </a:lnTo>
                <a:lnTo>
                  <a:pt x="1477717" y="567392"/>
                </a:lnTo>
                <a:lnTo>
                  <a:pt x="1474597" y="565220"/>
                </a:lnTo>
                <a:lnTo>
                  <a:pt x="1465425" y="556676"/>
                </a:lnTo>
                <a:lnTo>
                  <a:pt x="1458273" y="545934"/>
                </a:lnTo>
                <a:lnTo>
                  <a:pt x="1456182" y="541471"/>
                </a:lnTo>
                <a:lnTo>
                  <a:pt x="1452638" y="529032"/>
                </a:lnTo>
                <a:close/>
              </a:path>
              <a:path w="2661793" h="1205173">
                <a:moveTo>
                  <a:pt x="1156589" y="752037"/>
                </a:moveTo>
                <a:lnTo>
                  <a:pt x="1156970" y="686759"/>
                </a:lnTo>
                <a:lnTo>
                  <a:pt x="1157732" y="609543"/>
                </a:lnTo>
                <a:lnTo>
                  <a:pt x="1212723" y="663772"/>
                </a:lnTo>
                <a:lnTo>
                  <a:pt x="1231392" y="681933"/>
                </a:lnTo>
                <a:lnTo>
                  <a:pt x="1259459" y="709492"/>
                </a:lnTo>
                <a:lnTo>
                  <a:pt x="1286002" y="698443"/>
                </a:lnTo>
                <a:lnTo>
                  <a:pt x="1160145" y="577412"/>
                </a:lnTo>
                <a:lnTo>
                  <a:pt x="1134618" y="587953"/>
                </a:lnTo>
                <a:lnTo>
                  <a:pt x="1130553" y="762832"/>
                </a:lnTo>
                <a:lnTo>
                  <a:pt x="1156589" y="752037"/>
                </a:lnTo>
                <a:close/>
              </a:path>
              <a:path w="2661793" h="1205173">
                <a:moveTo>
                  <a:pt x="1156970" y="686759"/>
                </a:moveTo>
                <a:lnTo>
                  <a:pt x="1156589" y="752037"/>
                </a:lnTo>
                <a:lnTo>
                  <a:pt x="1156843" y="712794"/>
                </a:lnTo>
                <a:lnTo>
                  <a:pt x="1231392" y="681933"/>
                </a:lnTo>
                <a:lnTo>
                  <a:pt x="1212723" y="663772"/>
                </a:lnTo>
                <a:lnTo>
                  <a:pt x="1156970" y="686759"/>
                </a:lnTo>
                <a:close/>
              </a:path>
              <a:path w="2661793" h="1205173">
                <a:moveTo>
                  <a:pt x="998727" y="741623"/>
                </a:moveTo>
                <a:lnTo>
                  <a:pt x="1036701" y="725875"/>
                </a:lnTo>
                <a:lnTo>
                  <a:pt x="1041019" y="696284"/>
                </a:lnTo>
                <a:lnTo>
                  <a:pt x="1035558" y="700602"/>
                </a:lnTo>
                <a:lnTo>
                  <a:pt x="1027557" y="703904"/>
                </a:lnTo>
                <a:lnTo>
                  <a:pt x="989584" y="719652"/>
                </a:lnTo>
                <a:lnTo>
                  <a:pt x="973455" y="680790"/>
                </a:lnTo>
                <a:lnTo>
                  <a:pt x="939292" y="668725"/>
                </a:lnTo>
                <a:lnTo>
                  <a:pt x="1000506" y="816553"/>
                </a:lnTo>
                <a:lnTo>
                  <a:pt x="1016126" y="783914"/>
                </a:lnTo>
                <a:lnTo>
                  <a:pt x="998727" y="741623"/>
                </a:lnTo>
                <a:close/>
              </a:path>
              <a:path w="2661793" h="1205173">
                <a:moveTo>
                  <a:pt x="682371" y="921963"/>
                </a:moveTo>
                <a:lnTo>
                  <a:pt x="665480" y="881196"/>
                </a:lnTo>
                <a:lnTo>
                  <a:pt x="737743" y="851351"/>
                </a:lnTo>
                <a:lnTo>
                  <a:pt x="728599" y="829126"/>
                </a:lnTo>
                <a:lnTo>
                  <a:pt x="656336" y="858971"/>
                </a:lnTo>
                <a:lnTo>
                  <a:pt x="639699" y="818839"/>
                </a:lnTo>
                <a:lnTo>
                  <a:pt x="720471" y="785565"/>
                </a:lnTo>
                <a:lnTo>
                  <a:pt x="711200" y="763086"/>
                </a:lnTo>
                <a:lnTo>
                  <a:pt x="605536" y="806774"/>
                </a:lnTo>
                <a:lnTo>
                  <a:pt x="666750" y="954729"/>
                </a:lnTo>
                <a:lnTo>
                  <a:pt x="774953" y="909898"/>
                </a:lnTo>
                <a:lnTo>
                  <a:pt x="765683" y="887546"/>
                </a:lnTo>
                <a:lnTo>
                  <a:pt x="682371" y="921963"/>
                </a:lnTo>
                <a:close/>
              </a:path>
              <a:path w="2661793" h="1205173">
                <a:moveTo>
                  <a:pt x="219075" y="1113606"/>
                </a:moveTo>
                <a:lnTo>
                  <a:pt x="202184" y="1072839"/>
                </a:lnTo>
                <a:lnTo>
                  <a:pt x="274447" y="1042994"/>
                </a:lnTo>
                <a:lnTo>
                  <a:pt x="265302" y="1020769"/>
                </a:lnTo>
                <a:lnTo>
                  <a:pt x="193040" y="1050741"/>
                </a:lnTo>
                <a:lnTo>
                  <a:pt x="176403" y="1010609"/>
                </a:lnTo>
                <a:lnTo>
                  <a:pt x="257175" y="977208"/>
                </a:lnTo>
                <a:lnTo>
                  <a:pt x="247903" y="954729"/>
                </a:lnTo>
                <a:lnTo>
                  <a:pt x="142240" y="998544"/>
                </a:lnTo>
                <a:lnTo>
                  <a:pt x="203454" y="1146372"/>
                </a:lnTo>
                <a:lnTo>
                  <a:pt x="311531" y="1101668"/>
                </a:lnTo>
                <a:lnTo>
                  <a:pt x="302260" y="1079189"/>
                </a:lnTo>
                <a:lnTo>
                  <a:pt x="219075" y="1113606"/>
                </a:lnTo>
                <a:close/>
              </a:path>
              <a:path w="2661793" h="1205173">
                <a:moveTo>
                  <a:pt x="96828" y="1025991"/>
                </a:moveTo>
                <a:lnTo>
                  <a:pt x="85091" y="1026050"/>
                </a:lnTo>
                <a:lnTo>
                  <a:pt x="72369" y="1028416"/>
                </a:lnTo>
                <a:lnTo>
                  <a:pt x="58928" y="1032961"/>
                </a:lnTo>
                <a:lnTo>
                  <a:pt x="0" y="1057345"/>
                </a:lnTo>
                <a:lnTo>
                  <a:pt x="61214" y="1205173"/>
                </a:lnTo>
                <a:lnTo>
                  <a:pt x="34162" y="1069410"/>
                </a:lnTo>
                <a:lnTo>
                  <a:pt x="67183" y="1055821"/>
                </a:lnTo>
                <a:lnTo>
                  <a:pt x="80612" y="1051631"/>
                </a:lnTo>
                <a:lnTo>
                  <a:pt x="92321" y="1051091"/>
                </a:lnTo>
                <a:lnTo>
                  <a:pt x="96520" y="1051884"/>
                </a:lnTo>
                <a:lnTo>
                  <a:pt x="107070" y="1057960"/>
                </a:lnTo>
                <a:lnTo>
                  <a:pt x="114711" y="1069568"/>
                </a:lnTo>
                <a:lnTo>
                  <a:pt x="114808" y="1069791"/>
                </a:lnTo>
                <a:lnTo>
                  <a:pt x="117826" y="1082896"/>
                </a:lnTo>
                <a:lnTo>
                  <a:pt x="115543" y="1094292"/>
                </a:lnTo>
                <a:lnTo>
                  <a:pt x="114681" y="1095953"/>
                </a:lnTo>
                <a:lnTo>
                  <a:pt x="114964" y="1129566"/>
                </a:lnTo>
                <a:lnTo>
                  <a:pt x="125718" y="1121837"/>
                </a:lnTo>
                <a:lnTo>
                  <a:pt x="134001" y="1113010"/>
                </a:lnTo>
                <a:lnTo>
                  <a:pt x="139192" y="1104462"/>
                </a:lnTo>
                <a:lnTo>
                  <a:pt x="142808" y="1093299"/>
                </a:lnTo>
                <a:lnTo>
                  <a:pt x="143589" y="1081377"/>
                </a:lnTo>
                <a:lnTo>
                  <a:pt x="141520" y="1068710"/>
                </a:lnTo>
                <a:lnTo>
                  <a:pt x="138303" y="1059250"/>
                </a:lnTo>
                <a:lnTo>
                  <a:pt x="131526" y="1046651"/>
                </a:lnTo>
                <a:lnTo>
                  <a:pt x="122962" y="1037001"/>
                </a:lnTo>
                <a:lnTo>
                  <a:pt x="112630" y="1030282"/>
                </a:lnTo>
                <a:lnTo>
                  <a:pt x="107568" y="1028262"/>
                </a:lnTo>
                <a:lnTo>
                  <a:pt x="96828" y="1025991"/>
                </a:lnTo>
                <a:close/>
              </a:path>
              <a:path w="2661793" h="1205173">
                <a:moveTo>
                  <a:pt x="1050059" y="721898"/>
                </a:moveTo>
                <a:lnTo>
                  <a:pt x="1061720" y="721938"/>
                </a:lnTo>
                <a:lnTo>
                  <a:pt x="1068705" y="723335"/>
                </a:lnTo>
                <a:lnTo>
                  <a:pt x="1073531" y="727399"/>
                </a:lnTo>
                <a:lnTo>
                  <a:pt x="1076452" y="734003"/>
                </a:lnTo>
                <a:lnTo>
                  <a:pt x="1079246" y="740988"/>
                </a:lnTo>
                <a:lnTo>
                  <a:pt x="1078611" y="747338"/>
                </a:lnTo>
                <a:lnTo>
                  <a:pt x="1074801" y="753307"/>
                </a:lnTo>
                <a:lnTo>
                  <a:pt x="1070864" y="759276"/>
                </a:lnTo>
                <a:lnTo>
                  <a:pt x="1064006" y="764229"/>
                </a:lnTo>
                <a:lnTo>
                  <a:pt x="1054227" y="768166"/>
                </a:lnTo>
                <a:lnTo>
                  <a:pt x="1016126" y="783914"/>
                </a:lnTo>
                <a:lnTo>
                  <a:pt x="1000506" y="816553"/>
                </a:lnTo>
                <a:lnTo>
                  <a:pt x="1066164" y="789375"/>
                </a:lnTo>
                <a:lnTo>
                  <a:pt x="1079392" y="782863"/>
                </a:lnTo>
                <a:lnTo>
                  <a:pt x="1090040" y="775348"/>
                </a:lnTo>
                <a:lnTo>
                  <a:pt x="1098163" y="766829"/>
                </a:lnTo>
                <a:lnTo>
                  <a:pt x="1101217" y="762324"/>
                </a:lnTo>
                <a:lnTo>
                  <a:pt x="1105800" y="750975"/>
                </a:lnTo>
                <a:lnTo>
                  <a:pt x="1106454" y="738966"/>
                </a:lnTo>
                <a:lnTo>
                  <a:pt x="1103249" y="726637"/>
                </a:lnTo>
                <a:lnTo>
                  <a:pt x="1096420" y="714935"/>
                </a:lnTo>
                <a:lnTo>
                  <a:pt x="1087162" y="706658"/>
                </a:lnTo>
                <a:lnTo>
                  <a:pt x="1073229" y="701532"/>
                </a:lnTo>
                <a:lnTo>
                  <a:pt x="1060477" y="701501"/>
                </a:lnTo>
                <a:lnTo>
                  <a:pt x="1056132" y="702253"/>
                </a:lnTo>
                <a:lnTo>
                  <a:pt x="1063371" y="696792"/>
                </a:lnTo>
                <a:lnTo>
                  <a:pt x="1068070" y="690315"/>
                </a:lnTo>
                <a:lnTo>
                  <a:pt x="1070228" y="682695"/>
                </a:lnTo>
                <a:lnTo>
                  <a:pt x="1072388" y="674948"/>
                </a:lnTo>
                <a:lnTo>
                  <a:pt x="1071880" y="666947"/>
                </a:lnTo>
                <a:lnTo>
                  <a:pt x="1068451" y="658565"/>
                </a:lnTo>
                <a:lnTo>
                  <a:pt x="1061226" y="647086"/>
                </a:lnTo>
                <a:lnTo>
                  <a:pt x="1051076" y="639548"/>
                </a:lnTo>
                <a:lnTo>
                  <a:pt x="1043939" y="636975"/>
                </a:lnTo>
                <a:lnTo>
                  <a:pt x="1032960" y="635667"/>
                </a:lnTo>
                <a:lnTo>
                  <a:pt x="1020854" y="636862"/>
                </a:lnTo>
                <a:lnTo>
                  <a:pt x="1007624" y="640605"/>
                </a:lnTo>
                <a:lnTo>
                  <a:pt x="1003553" y="642182"/>
                </a:lnTo>
                <a:lnTo>
                  <a:pt x="939292" y="668725"/>
                </a:lnTo>
                <a:lnTo>
                  <a:pt x="973455" y="680790"/>
                </a:lnTo>
                <a:lnTo>
                  <a:pt x="1011555" y="665042"/>
                </a:lnTo>
                <a:lnTo>
                  <a:pt x="1019556" y="661740"/>
                </a:lnTo>
                <a:lnTo>
                  <a:pt x="1026413" y="660724"/>
                </a:lnTo>
                <a:lnTo>
                  <a:pt x="1032128" y="662248"/>
                </a:lnTo>
                <a:lnTo>
                  <a:pt x="1037971" y="663645"/>
                </a:lnTo>
                <a:lnTo>
                  <a:pt x="1042162" y="667455"/>
                </a:lnTo>
                <a:lnTo>
                  <a:pt x="1044701" y="673551"/>
                </a:lnTo>
                <a:lnTo>
                  <a:pt x="1047369" y="680028"/>
                </a:lnTo>
                <a:lnTo>
                  <a:pt x="1047114" y="685870"/>
                </a:lnTo>
                <a:lnTo>
                  <a:pt x="1044067" y="691077"/>
                </a:lnTo>
                <a:lnTo>
                  <a:pt x="1041019" y="696284"/>
                </a:lnTo>
                <a:lnTo>
                  <a:pt x="1036701" y="725875"/>
                </a:lnTo>
                <a:lnTo>
                  <a:pt x="1050059" y="721898"/>
                </a:lnTo>
                <a:close/>
              </a:path>
              <a:path w="2661793" h="1205173">
                <a:moveTo>
                  <a:pt x="2361819" y="114751"/>
                </a:moveTo>
                <a:lnTo>
                  <a:pt x="2372448" y="120794"/>
                </a:lnTo>
                <a:lnTo>
                  <a:pt x="2380107" y="132531"/>
                </a:lnTo>
                <a:lnTo>
                  <a:pt x="2383123" y="145595"/>
                </a:lnTo>
                <a:lnTo>
                  <a:pt x="2380886" y="157039"/>
                </a:lnTo>
                <a:lnTo>
                  <a:pt x="2372680" y="167635"/>
                </a:lnTo>
                <a:lnTo>
                  <a:pt x="2361402" y="174991"/>
                </a:lnTo>
                <a:lnTo>
                  <a:pt x="2356485" y="177235"/>
                </a:lnTo>
                <a:lnTo>
                  <a:pt x="2321433" y="191713"/>
                </a:lnTo>
                <a:lnTo>
                  <a:pt x="2297303" y="133166"/>
                </a:lnTo>
                <a:lnTo>
                  <a:pt x="2332355" y="118688"/>
                </a:lnTo>
                <a:lnTo>
                  <a:pt x="2323684" y="96090"/>
                </a:lnTo>
                <a:lnTo>
                  <a:pt x="2323084" y="96336"/>
                </a:lnTo>
                <a:lnTo>
                  <a:pt x="2263140" y="121101"/>
                </a:lnTo>
                <a:lnTo>
                  <a:pt x="2324227" y="268929"/>
                </a:lnTo>
                <a:lnTo>
                  <a:pt x="2349119" y="258642"/>
                </a:lnTo>
                <a:lnTo>
                  <a:pt x="2330704" y="214065"/>
                </a:lnTo>
                <a:lnTo>
                  <a:pt x="2365756" y="199587"/>
                </a:lnTo>
                <a:lnTo>
                  <a:pt x="2370455" y="197682"/>
                </a:lnTo>
                <a:lnTo>
                  <a:pt x="2372487" y="196539"/>
                </a:lnTo>
                <a:lnTo>
                  <a:pt x="2418080" y="230194"/>
                </a:lnTo>
                <a:lnTo>
                  <a:pt x="2446401" y="218510"/>
                </a:lnTo>
                <a:lnTo>
                  <a:pt x="2392680" y="182696"/>
                </a:lnTo>
                <a:lnTo>
                  <a:pt x="2401253" y="172504"/>
                </a:lnTo>
                <a:lnTo>
                  <a:pt x="2406622" y="161110"/>
                </a:lnTo>
                <a:lnTo>
                  <a:pt x="2408047" y="155391"/>
                </a:lnTo>
                <a:lnTo>
                  <a:pt x="2408695" y="143628"/>
                </a:lnTo>
                <a:lnTo>
                  <a:pt x="2406609" y="131197"/>
                </a:lnTo>
                <a:lnTo>
                  <a:pt x="2403475" y="122117"/>
                </a:lnTo>
                <a:lnTo>
                  <a:pt x="2396685" y="109544"/>
                </a:lnTo>
                <a:lnTo>
                  <a:pt x="2388070" y="99926"/>
                </a:lnTo>
                <a:lnTo>
                  <a:pt x="2377665" y="93265"/>
                </a:lnTo>
                <a:lnTo>
                  <a:pt x="2372487" y="91256"/>
                </a:lnTo>
                <a:lnTo>
                  <a:pt x="2361819" y="114751"/>
                </a:lnTo>
                <a:close/>
              </a:path>
            </a:pathLst>
          </a:custGeom>
          <a:solidFill>
            <a:srgbClr val="FFFF00"/>
          </a:solidFill>
        </p:spPr>
        <p:txBody>
          <a:bodyPr wrap="square" lIns="0" tIns="0" rIns="0" bIns="0" rtlCol="0">
            <a:noAutofit/>
          </a:bodyPr>
          <a:lstStyle/>
          <a:p>
            <a:endParaRPr/>
          </a:p>
        </p:txBody>
      </p:sp>
      <p:sp>
        <p:nvSpPr>
          <p:cNvPr id="29" name="object 29"/>
          <p:cNvSpPr/>
          <p:nvPr/>
        </p:nvSpPr>
        <p:spPr>
          <a:xfrm>
            <a:off x="5952363" y="3801999"/>
            <a:ext cx="5183632" cy="2709837"/>
          </a:xfrm>
          <a:custGeom>
            <a:avLst/>
            <a:gdLst/>
            <a:ahLst/>
            <a:cxnLst/>
            <a:rect l="l" t="t" r="r" b="b"/>
            <a:pathLst>
              <a:path w="5183632" h="2709837">
                <a:moveTo>
                  <a:pt x="0" y="451612"/>
                </a:moveTo>
                <a:lnTo>
                  <a:pt x="0" y="2258187"/>
                </a:lnTo>
                <a:lnTo>
                  <a:pt x="1497" y="2295229"/>
                </a:lnTo>
                <a:lnTo>
                  <a:pt x="13124" y="2366724"/>
                </a:lnTo>
                <a:lnTo>
                  <a:pt x="35488" y="2433990"/>
                </a:lnTo>
                <a:lnTo>
                  <a:pt x="67659" y="2496097"/>
                </a:lnTo>
                <a:lnTo>
                  <a:pt x="108707" y="2552116"/>
                </a:lnTo>
                <a:lnTo>
                  <a:pt x="157703" y="2601117"/>
                </a:lnTo>
                <a:lnTo>
                  <a:pt x="213717" y="2642169"/>
                </a:lnTo>
                <a:lnTo>
                  <a:pt x="275820" y="2674344"/>
                </a:lnTo>
                <a:lnTo>
                  <a:pt x="343081" y="2696711"/>
                </a:lnTo>
                <a:lnTo>
                  <a:pt x="414571" y="2708339"/>
                </a:lnTo>
                <a:lnTo>
                  <a:pt x="451612" y="2709837"/>
                </a:lnTo>
                <a:lnTo>
                  <a:pt x="4732020" y="2709837"/>
                </a:lnTo>
                <a:lnTo>
                  <a:pt x="4805276" y="2703925"/>
                </a:lnTo>
                <a:lnTo>
                  <a:pt x="4874767" y="2686811"/>
                </a:lnTo>
                <a:lnTo>
                  <a:pt x="4939565" y="2659424"/>
                </a:lnTo>
                <a:lnTo>
                  <a:pt x="4998740" y="2622695"/>
                </a:lnTo>
                <a:lnTo>
                  <a:pt x="5051361" y="2577552"/>
                </a:lnTo>
                <a:lnTo>
                  <a:pt x="5096499" y="2524926"/>
                </a:lnTo>
                <a:lnTo>
                  <a:pt x="5133225" y="2465746"/>
                </a:lnTo>
                <a:lnTo>
                  <a:pt x="5160609" y="2400943"/>
                </a:lnTo>
                <a:lnTo>
                  <a:pt x="5177721" y="2331447"/>
                </a:lnTo>
                <a:lnTo>
                  <a:pt x="5183632" y="2258187"/>
                </a:lnTo>
                <a:lnTo>
                  <a:pt x="5183632" y="451612"/>
                </a:lnTo>
                <a:lnTo>
                  <a:pt x="5177721" y="378355"/>
                </a:lnTo>
                <a:lnTo>
                  <a:pt x="5160609" y="308864"/>
                </a:lnTo>
                <a:lnTo>
                  <a:pt x="5133225" y="244066"/>
                </a:lnTo>
                <a:lnTo>
                  <a:pt x="5096499" y="184891"/>
                </a:lnTo>
                <a:lnTo>
                  <a:pt x="5051361" y="132270"/>
                </a:lnTo>
                <a:lnTo>
                  <a:pt x="4998740" y="87132"/>
                </a:lnTo>
                <a:lnTo>
                  <a:pt x="4939565" y="50406"/>
                </a:lnTo>
                <a:lnTo>
                  <a:pt x="4874768" y="23022"/>
                </a:lnTo>
                <a:lnTo>
                  <a:pt x="4805276" y="5910"/>
                </a:lnTo>
                <a:lnTo>
                  <a:pt x="4732020" y="0"/>
                </a:lnTo>
                <a:lnTo>
                  <a:pt x="451612" y="0"/>
                </a:lnTo>
                <a:lnTo>
                  <a:pt x="378355" y="5910"/>
                </a:lnTo>
                <a:lnTo>
                  <a:pt x="308863" y="23022"/>
                </a:lnTo>
                <a:lnTo>
                  <a:pt x="244066" y="50406"/>
                </a:lnTo>
                <a:lnTo>
                  <a:pt x="184891" y="87132"/>
                </a:lnTo>
                <a:lnTo>
                  <a:pt x="132270" y="132270"/>
                </a:lnTo>
                <a:lnTo>
                  <a:pt x="87132" y="184891"/>
                </a:lnTo>
                <a:lnTo>
                  <a:pt x="50406" y="244066"/>
                </a:lnTo>
                <a:lnTo>
                  <a:pt x="23022" y="308863"/>
                </a:lnTo>
                <a:lnTo>
                  <a:pt x="5910" y="378355"/>
                </a:lnTo>
                <a:lnTo>
                  <a:pt x="0" y="451612"/>
                </a:lnTo>
                <a:close/>
              </a:path>
            </a:pathLst>
          </a:custGeom>
          <a:solidFill>
            <a:srgbClr val="5639A1"/>
          </a:solidFill>
        </p:spPr>
        <p:txBody>
          <a:bodyPr wrap="square" lIns="0" tIns="0" rIns="0" bIns="0" rtlCol="0">
            <a:noAutofit/>
          </a:bodyPr>
          <a:lstStyle/>
          <a:p>
            <a:endParaRPr/>
          </a:p>
        </p:txBody>
      </p:sp>
      <p:sp>
        <p:nvSpPr>
          <p:cNvPr id="30" name="object 30"/>
          <p:cNvSpPr/>
          <p:nvPr/>
        </p:nvSpPr>
        <p:spPr>
          <a:xfrm>
            <a:off x="5952363" y="3801999"/>
            <a:ext cx="5183632" cy="2709837"/>
          </a:xfrm>
          <a:custGeom>
            <a:avLst/>
            <a:gdLst/>
            <a:ahLst/>
            <a:cxnLst/>
            <a:rect l="l" t="t" r="r" b="b"/>
            <a:pathLst>
              <a:path w="5183632" h="2709837">
                <a:moveTo>
                  <a:pt x="0" y="451612"/>
                </a:moveTo>
                <a:lnTo>
                  <a:pt x="1497" y="414571"/>
                </a:lnTo>
                <a:lnTo>
                  <a:pt x="5910" y="378355"/>
                </a:lnTo>
                <a:lnTo>
                  <a:pt x="13124" y="343081"/>
                </a:lnTo>
                <a:lnTo>
                  <a:pt x="23022" y="308863"/>
                </a:lnTo>
                <a:lnTo>
                  <a:pt x="35488" y="275820"/>
                </a:lnTo>
                <a:lnTo>
                  <a:pt x="50406" y="244066"/>
                </a:lnTo>
                <a:lnTo>
                  <a:pt x="67659" y="213717"/>
                </a:lnTo>
                <a:lnTo>
                  <a:pt x="87132" y="184891"/>
                </a:lnTo>
                <a:lnTo>
                  <a:pt x="108707" y="157703"/>
                </a:lnTo>
                <a:lnTo>
                  <a:pt x="132270" y="132270"/>
                </a:lnTo>
                <a:lnTo>
                  <a:pt x="157703" y="108707"/>
                </a:lnTo>
                <a:lnTo>
                  <a:pt x="184891" y="87132"/>
                </a:lnTo>
                <a:lnTo>
                  <a:pt x="213717" y="67659"/>
                </a:lnTo>
                <a:lnTo>
                  <a:pt x="244066" y="50406"/>
                </a:lnTo>
                <a:lnTo>
                  <a:pt x="275820" y="35488"/>
                </a:lnTo>
                <a:lnTo>
                  <a:pt x="308863" y="23022"/>
                </a:lnTo>
                <a:lnTo>
                  <a:pt x="343081" y="13124"/>
                </a:lnTo>
                <a:lnTo>
                  <a:pt x="378355" y="5910"/>
                </a:lnTo>
                <a:lnTo>
                  <a:pt x="414571" y="1497"/>
                </a:lnTo>
                <a:lnTo>
                  <a:pt x="451612" y="0"/>
                </a:lnTo>
                <a:lnTo>
                  <a:pt x="4732020" y="0"/>
                </a:lnTo>
                <a:lnTo>
                  <a:pt x="4769060" y="1497"/>
                </a:lnTo>
                <a:lnTo>
                  <a:pt x="4805276" y="5910"/>
                </a:lnTo>
                <a:lnTo>
                  <a:pt x="4840550" y="13124"/>
                </a:lnTo>
                <a:lnTo>
                  <a:pt x="4874768" y="23022"/>
                </a:lnTo>
                <a:lnTo>
                  <a:pt x="4907811" y="35488"/>
                </a:lnTo>
                <a:lnTo>
                  <a:pt x="4939565" y="50406"/>
                </a:lnTo>
                <a:lnTo>
                  <a:pt x="4969914" y="67659"/>
                </a:lnTo>
                <a:lnTo>
                  <a:pt x="4998740" y="87132"/>
                </a:lnTo>
                <a:lnTo>
                  <a:pt x="5025928" y="108707"/>
                </a:lnTo>
                <a:lnTo>
                  <a:pt x="5051361" y="132270"/>
                </a:lnTo>
                <a:lnTo>
                  <a:pt x="5074924" y="157703"/>
                </a:lnTo>
                <a:lnTo>
                  <a:pt x="5096499" y="184891"/>
                </a:lnTo>
                <a:lnTo>
                  <a:pt x="5115972" y="213717"/>
                </a:lnTo>
                <a:lnTo>
                  <a:pt x="5133225" y="244066"/>
                </a:lnTo>
                <a:lnTo>
                  <a:pt x="5148143" y="275820"/>
                </a:lnTo>
                <a:lnTo>
                  <a:pt x="5160609" y="308864"/>
                </a:lnTo>
                <a:lnTo>
                  <a:pt x="5170507" y="343081"/>
                </a:lnTo>
                <a:lnTo>
                  <a:pt x="5177721" y="378355"/>
                </a:lnTo>
                <a:lnTo>
                  <a:pt x="5182134" y="414571"/>
                </a:lnTo>
                <a:lnTo>
                  <a:pt x="5183632" y="451612"/>
                </a:lnTo>
                <a:lnTo>
                  <a:pt x="5183632" y="2258187"/>
                </a:lnTo>
                <a:lnTo>
                  <a:pt x="5182134" y="2295229"/>
                </a:lnTo>
                <a:lnTo>
                  <a:pt x="5177721" y="2331447"/>
                </a:lnTo>
                <a:lnTo>
                  <a:pt x="5170507" y="2366724"/>
                </a:lnTo>
                <a:lnTo>
                  <a:pt x="5160609" y="2400943"/>
                </a:lnTo>
                <a:lnTo>
                  <a:pt x="5148143" y="2433990"/>
                </a:lnTo>
                <a:lnTo>
                  <a:pt x="5133225" y="2465746"/>
                </a:lnTo>
                <a:lnTo>
                  <a:pt x="5115972" y="2496097"/>
                </a:lnTo>
                <a:lnTo>
                  <a:pt x="5096499" y="2524926"/>
                </a:lnTo>
                <a:lnTo>
                  <a:pt x="5074924" y="2552116"/>
                </a:lnTo>
                <a:lnTo>
                  <a:pt x="5051361" y="2577552"/>
                </a:lnTo>
                <a:lnTo>
                  <a:pt x="5025928" y="2601117"/>
                </a:lnTo>
                <a:lnTo>
                  <a:pt x="4998740" y="2622695"/>
                </a:lnTo>
                <a:lnTo>
                  <a:pt x="4969914" y="2642169"/>
                </a:lnTo>
                <a:lnTo>
                  <a:pt x="4939565" y="2659424"/>
                </a:lnTo>
                <a:lnTo>
                  <a:pt x="4907811" y="2674344"/>
                </a:lnTo>
                <a:lnTo>
                  <a:pt x="4874767" y="2686811"/>
                </a:lnTo>
                <a:lnTo>
                  <a:pt x="4840550" y="2696711"/>
                </a:lnTo>
                <a:lnTo>
                  <a:pt x="4805276" y="2703925"/>
                </a:lnTo>
                <a:lnTo>
                  <a:pt x="4769060" y="2708339"/>
                </a:lnTo>
                <a:lnTo>
                  <a:pt x="4732020" y="2709837"/>
                </a:lnTo>
                <a:lnTo>
                  <a:pt x="451612" y="2709837"/>
                </a:lnTo>
                <a:lnTo>
                  <a:pt x="414571" y="2708339"/>
                </a:lnTo>
                <a:lnTo>
                  <a:pt x="378355" y="2703925"/>
                </a:lnTo>
                <a:lnTo>
                  <a:pt x="343081" y="2696711"/>
                </a:lnTo>
                <a:lnTo>
                  <a:pt x="308864" y="2686811"/>
                </a:lnTo>
                <a:lnTo>
                  <a:pt x="275820" y="2674344"/>
                </a:lnTo>
                <a:lnTo>
                  <a:pt x="244066" y="2659424"/>
                </a:lnTo>
                <a:lnTo>
                  <a:pt x="213717" y="2642169"/>
                </a:lnTo>
                <a:lnTo>
                  <a:pt x="184891" y="2622695"/>
                </a:lnTo>
                <a:lnTo>
                  <a:pt x="157703" y="2601117"/>
                </a:lnTo>
                <a:lnTo>
                  <a:pt x="132270" y="2577552"/>
                </a:lnTo>
                <a:lnTo>
                  <a:pt x="108707" y="2552116"/>
                </a:lnTo>
                <a:lnTo>
                  <a:pt x="87132" y="2524926"/>
                </a:lnTo>
                <a:lnTo>
                  <a:pt x="67659" y="2496097"/>
                </a:lnTo>
                <a:lnTo>
                  <a:pt x="50406" y="2465746"/>
                </a:lnTo>
                <a:lnTo>
                  <a:pt x="35488" y="2433990"/>
                </a:lnTo>
                <a:lnTo>
                  <a:pt x="23022" y="2400943"/>
                </a:lnTo>
                <a:lnTo>
                  <a:pt x="13124" y="2366724"/>
                </a:lnTo>
                <a:lnTo>
                  <a:pt x="5910" y="2331447"/>
                </a:lnTo>
                <a:lnTo>
                  <a:pt x="1497" y="2295229"/>
                </a:lnTo>
                <a:lnTo>
                  <a:pt x="0" y="2258187"/>
                </a:lnTo>
                <a:lnTo>
                  <a:pt x="0" y="451612"/>
                </a:lnTo>
                <a:close/>
              </a:path>
            </a:pathLst>
          </a:custGeom>
          <a:ln w="12700">
            <a:solidFill>
              <a:srgbClr val="1B8064"/>
            </a:solidFill>
          </a:ln>
        </p:spPr>
        <p:txBody>
          <a:bodyPr wrap="square" lIns="0" tIns="0" rIns="0" bIns="0" rtlCol="0">
            <a:noAutofit/>
          </a:bodyPr>
          <a:lstStyle/>
          <a:p>
            <a:endParaRPr/>
          </a:p>
        </p:txBody>
      </p:sp>
      <p:sp>
        <p:nvSpPr>
          <p:cNvPr id="31" name="object 31"/>
          <p:cNvSpPr/>
          <p:nvPr/>
        </p:nvSpPr>
        <p:spPr>
          <a:xfrm>
            <a:off x="6643370" y="3658235"/>
            <a:ext cx="4100956" cy="470915"/>
          </a:xfrm>
          <a:prstGeom prst="rect">
            <a:avLst/>
          </a:prstGeom>
          <a:blipFill>
            <a:blip r:embed="rId11" cstate="print"/>
            <a:stretch>
              <a:fillRect/>
            </a:stretch>
          </a:blipFill>
        </p:spPr>
        <p:txBody>
          <a:bodyPr wrap="square" lIns="0" tIns="0" rIns="0" bIns="0" rtlCol="0">
            <a:noAutofit/>
          </a:bodyPr>
          <a:lstStyle/>
          <a:p>
            <a:endParaRPr/>
          </a:p>
        </p:txBody>
      </p:sp>
      <p:sp>
        <p:nvSpPr>
          <p:cNvPr id="32" name="object 32"/>
          <p:cNvSpPr/>
          <p:nvPr/>
        </p:nvSpPr>
        <p:spPr>
          <a:xfrm>
            <a:off x="6463538" y="4043806"/>
            <a:ext cx="2921000" cy="353568"/>
          </a:xfrm>
          <a:prstGeom prst="rect">
            <a:avLst/>
          </a:prstGeom>
          <a:blipFill>
            <a:blip r:embed="rId12" cstate="print"/>
            <a:stretch>
              <a:fillRect/>
            </a:stretch>
          </a:blipFill>
        </p:spPr>
        <p:txBody>
          <a:bodyPr wrap="square" lIns="0" tIns="0" rIns="0" bIns="0" rtlCol="0">
            <a:noAutofit/>
          </a:bodyPr>
          <a:lstStyle/>
          <a:p>
            <a:endParaRPr/>
          </a:p>
        </p:txBody>
      </p:sp>
      <p:sp>
        <p:nvSpPr>
          <p:cNvPr id="33" name="object 33"/>
          <p:cNvSpPr/>
          <p:nvPr/>
        </p:nvSpPr>
        <p:spPr>
          <a:xfrm>
            <a:off x="6463538" y="4318076"/>
            <a:ext cx="1590293" cy="353872"/>
          </a:xfrm>
          <a:prstGeom prst="rect">
            <a:avLst/>
          </a:prstGeom>
          <a:blipFill>
            <a:blip r:embed="rId13" cstate="print"/>
            <a:stretch>
              <a:fillRect/>
            </a:stretch>
          </a:blipFill>
        </p:spPr>
        <p:txBody>
          <a:bodyPr wrap="square" lIns="0" tIns="0" rIns="0" bIns="0" rtlCol="0">
            <a:noAutofit/>
          </a:bodyPr>
          <a:lstStyle/>
          <a:p>
            <a:endParaRPr/>
          </a:p>
        </p:txBody>
      </p:sp>
      <p:sp>
        <p:nvSpPr>
          <p:cNvPr id="34" name="object 34"/>
          <p:cNvSpPr/>
          <p:nvPr/>
        </p:nvSpPr>
        <p:spPr>
          <a:xfrm>
            <a:off x="7931150" y="4318076"/>
            <a:ext cx="2196465" cy="353872"/>
          </a:xfrm>
          <a:prstGeom prst="rect">
            <a:avLst/>
          </a:prstGeom>
          <a:blipFill>
            <a:blip r:embed="rId14" cstate="print"/>
            <a:stretch>
              <a:fillRect/>
            </a:stretch>
          </a:blipFill>
        </p:spPr>
        <p:txBody>
          <a:bodyPr wrap="square" lIns="0" tIns="0" rIns="0" bIns="0" rtlCol="0">
            <a:noAutofit/>
          </a:bodyPr>
          <a:lstStyle/>
          <a:p>
            <a:endParaRPr/>
          </a:p>
        </p:txBody>
      </p:sp>
      <p:sp>
        <p:nvSpPr>
          <p:cNvPr id="35" name="object 35"/>
          <p:cNvSpPr/>
          <p:nvPr/>
        </p:nvSpPr>
        <p:spPr>
          <a:xfrm>
            <a:off x="6463538" y="4592701"/>
            <a:ext cx="3875786" cy="353568"/>
          </a:xfrm>
          <a:prstGeom prst="rect">
            <a:avLst/>
          </a:prstGeom>
          <a:blipFill>
            <a:blip r:embed="rId15" cstate="print"/>
            <a:stretch>
              <a:fillRect/>
            </a:stretch>
          </a:blipFill>
        </p:spPr>
        <p:txBody>
          <a:bodyPr wrap="square" lIns="0" tIns="0" rIns="0" bIns="0" rtlCol="0">
            <a:noAutofit/>
          </a:bodyPr>
          <a:lstStyle/>
          <a:p>
            <a:endParaRPr/>
          </a:p>
        </p:txBody>
      </p:sp>
      <p:sp>
        <p:nvSpPr>
          <p:cNvPr id="36" name="object 36"/>
          <p:cNvSpPr/>
          <p:nvPr/>
        </p:nvSpPr>
        <p:spPr>
          <a:xfrm>
            <a:off x="6463538" y="4867021"/>
            <a:ext cx="3528060" cy="353568"/>
          </a:xfrm>
          <a:prstGeom prst="rect">
            <a:avLst/>
          </a:prstGeom>
          <a:blipFill>
            <a:blip r:embed="rId16" cstate="print"/>
            <a:stretch>
              <a:fillRect/>
            </a:stretch>
          </a:blipFill>
        </p:spPr>
        <p:txBody>
          <a:bodyPr wrap="square" lIns="0" tIns="0" rIns="0" bIns="0" rtlCol="0">
            <a:noAutofit/>
          </a:bodyPr>
          <a:lstStyle/>
          <a:p>
            <a:endParaRPr/>
          </a:p>
        </p:txBody>
      </p:sp>
      <p:sp>
        <p:nvSpPr>
          <p:cNvPr id="37" name="object 37"/>
          <p:cNvSpPr/>
          <p:nvPr/>
        </p:nvSpPr>
        <p:spPr>
          <a:xfrm>
            <a:off x="6463538" y="5141341"/>
            <a:ext cx="2617596" cy="353567"/>
          </a:xfrm>
          <a:prstGeom prst="rect">
            <a:avLst/>
          </a:prstGeom>
          <a:blipFill>
            <a:blip r:embed="rId17" cstate="print"/>
            <a:stretch>
              <a:fillRect/>
            </a:stretch>
          </a:blipFill>
        </p:spPr>
        <p:txBody>
          <a:bodyPr wrap="square" lIns="0" tIns="0" rIns="0" bIns="0" rtlCol="0">
            <a:noAutofit/>
          </a:bodyPr>
          <a:lstStyle/>
          <a:p>
            <a:endParaRPr/>
          </a:p>
        </p:txBody>
      </p:sp>
      <p:sp>
        <p:nvSpPr>
          <p:cNvPr id="38" name="object 38"/>
          <p:cNvSpPr/>
          <p:nvPr/>
        </p:nvSpPr>
        <p:spPr>
          <a:xfrm>
            <a:off x="6463538" y="5415686"/>
            <a:ext cx="2644902" cy="353568"/>
          </a:xfrm>
          <a:prstGeom prst="rect">
            <a:avLst/>
          </a:prstGeom>
          <a:blipFill>
            <a:blip r:embed="rId18" cstate="print"/>
            <a:stretch>
              <a:fillRect/>
            </a:stretch>
          </a:blipFill>
        </p:spPr>
        <p:txBody>
          <a:bodyPr wrap="square" lIns="0" tIns="0" rIns="0" bIns="0" rtlCol="0">
            <a:noAutofit/>
          </a:bodyPr>
          <a:lstStyle/>
          <a:p>
            <a:endParaRPr/>
          </a:p>
        </p:txBody>
      </p:sp>
      <p:sp>
        <p:nvSpPr>
          <p:cNvPr id="39" name="object 39"/>
          <p:cNvSpPr/>
          <p:nvPr/>
        </p:nvSpPr>
        <p:spPr>
          <a:xfrm>
            <a:off x="6463538" y="5689701"/>
            <a:ext cx="3152902" cy="353872"/>
          </a:xfrm>
          <a:prstGeom prst="rect">
            <a:avLst/>
          </a:prstGeom>
          <a:blipFill>
            <a:blip r:embed="rId19" cstate="print"/>
            <a:stretch>
              <a:fillRect/>
            </a:stretch>
          </a:blipFill>
        </p:spPr>
        <p:txBody>
          <a:bodyPr wrap="square" lIns="0" tIns="0" rIns="0" bIns="0" rtlCol="0">
            <a:noAutofit/>
          </a:bodyPr>
          <a:lstStyle/>
          <a:p>
            <a:endParaRPr/>
          </a:p>
        </p:txBody>
      </p:sp>
      <p:sp>
        <p:nvSpPr>
          <p:cNvPr id="40" name="object 40"/>
          <p:cNvSpPr/>
          <p:nvPr/>
        </p:nvSpPr>
        <p:spPr>
          <a:xfrm>
            <a:off x="6463538" y="5964631"/>
            <a:ext cx="3765169" cy="353567"/>
          </a:xfrm>
          <a:prstGeom prst="rect">
            <a:avLst/>
          </a:prstGeom>
          <a:blipFill>
            <a:blip r:embed="rId20" cstate="print"/>
            <a:stretch>
              <a:fillRect/>
            </a:stretch>
          </a:blipFill>
        </p:spPr>
        <p:txBody>
          <a:bodyPr wrap="square" lIns="0" tIns="0" rIns="0" bIns="0" rtlCol="0">
            <a:noAutofit/>
          </a:bodyPr>
          <a:lstStyle/>
          <a:p>
            <a:endParaRPr/>
          </a:p>
        </p:txBody>
      </p:sp>
      <p:sp>
        <p:nvSpPr>
          <p:cNvPr id="41" name="object 41"/>
          <p:cNvSpPr/>
          <p:nvPr/>
        </p:nvSpPr>
        <p:spPr>
          <a:xfrm>
            <a:off x="6463538" y="6238951"/>
            <a:ext cx="958697" cy="353568"/>
          </a:xfrm>
          <a:prstGeom prst="rect">
            <a:avLst/>
          </a:prstGeom>
          <a:blipFill>
            <a:blip r:embed="rId21" cstate="print"/>
            <a:stretch>
              <a:fillRect/>
            </a:stretch>
          </a:blipFill>
        </p:spPr>
        <p:txBody>
          <a:bodyPr wrap="square" lIns="0" tIns="0" rIns="0" bIns="0" rtlCol="0">
            <a:noAutofit/>
          </a:bodyPr>
          <a:lstStyle/>
          <a:p>
            <a:endParaRPr/>
          </a:p>
        </p:txBody>
      </p:sp>
      <p:sp>
        <p:nvSpPr>
          <p:cNvPr id="42" name="object 42"/>
          <p:cNvSpPr/>
          <p:nvPr/>
        </p:nvSpPr>
        <p:spPr>
          <a:xfrm>
            <a:off x="11167872" y="6407810"/>
            <a:ext cx="188975" cy="236220"/>
          </a:xfrm>
          <a:prstGeom prst="rect">
            <a:avLst/>
          </a:prstGeom>
          <a:blipFill>
            <a:blip r:embed="rId22" cstate="print"/>
            <a:stretch>
              <a:fillRect/>
            </a:stretch>
          </a:blipFill>
        </p:spPr>
        <p:txBody>
          <a:bodyPr wrap="square" lIns="0" tIns="0" rIns="0" bIns="0" rtlCol="0">
            <a:noAutofit/>
          </a:bodyPr>
          <a:lstStyle/>
          <a:p>
            <a:endParaRPr/>
          </a:p>
        </p:txBody>
      </p:sp>
      <p:sp>
        <p:nvSpPr>
          <p:cNvPr id="43" name="object 43"/>
          <p:cNvSpPr/>
          <p:nvPr/>
        </p:nvSpPr>
        <p:spPr>
          <a:xfrm>
            <a:off x="3598037" y="3439795"/>
            <a:ext cx="2017267" cy="720724"/>
          </a:xfrm>
          <a:custGeom>
            <a:avLst/>
            <a:gdLst/>
            <a:ahLst/>
            <a:cxnLst/>
            <a:rect l="l" t="t" r="r" b="b"/>
            <a:pathLst>
              <a:path w="2017267" h="720725">
                <a:moveTo>
                  <a:pt x="0" y="338200"/>
                </a:moveTo>
                <a:lnTo>
                  <a:pt x="0" y="720724"/>
                </a:lnTo>
                <a:lnTo>
                  <a:pt x="2017267" y="720724"/>
                </a:lnTo>
                <a:lnTo>
                  <a:pt x="2017267" y="338200"/>
                </a:lnTo>
                <a:lnTo>
                  <a:pt x="1070102" y="338200"/>
                </a:lnTo>
                <a:lnTo>
                  <a:pt x="1070102" y="180212"/>
                </a:lnTo>
                <a:lnTo>
                  <a:pt x="1188847" y="180212"/>
                </a:lnTo>
                <a:lnTo>
                  <a:pt x="1008634" y="0"/>
                </a:lnTo>
                <a:lnTo>
                  <a:pt x="828421" y="180212"/>
                </a:lnTo>
                <a:lnTo>
                  <a:pt x="947165" y="180212"/>
                </a:lnTo>
                <a:lnTo>
                  <a:pt x="947165" y="338200"/>
                </a:lnTo>
                <a:lnTo>
                  <a:pt x="0" y="338200"/>
                </a:lnTo>
                <a:close/>
              </a:path>
            </a:pathLst>
          </a:custGeom>
          <a:solidFill>
            <a:srgbClr val="29AE8B"/>
          </a:solidFill>
        </p:spPr>
        <p:txBody>
          <a:bodyPr wrap="square" lIns="0" tIns="0" rIns="0" bIns="0" rtlCol="0">
            <a:noAutofit/>
          </a:bodyPr>
          <a:lstStyle/>
          <a:p>
            <a:endParaRPr/>
          </a:p>
        </p:txBody>
      </p:sp>
      <p:sp>
        <p:nvSpPr>
          <p:cNvPr id="44" name="object 44"/>
          <p:cNvSpPr/>
          <p:nvPr/>
        </p:nvSpPr>
        <p:spPr>
          <a:xfrm>
            <a:off x="3598037" y="3439795"/>
            <a:ext cx="2017267" cy="720724"/>
          </a:xfrm>
          <a:custGeom>
            <a:avLst/>
            <a:gdLst/>
            <a:ahLst/>
            <a:cxnLst/>
            <a:rect l="l" t="t" r="r" b="b"/>
            <a:pathLst>
              <a:path w="2017267" h="720725">
                <a:moveTo>
                  <a:pt x="0" y="338200"/>
                </a:moveTo>
                <a:lnTo>
                  <a:pt x="947165" y="338200"/>
                </a:lnTo>
                <a:lnTo>
                  <a:pt x="947165" y="180212"/>
                </a:lnTo>
                <a:lnTo>
                  <a:pt x="828421" y="180212"/>
                </a:lnTo>
                <a:lnTo>
                  <a:pt x="1008634" y="0"/>
                </a:lnTo>
                <a:lnTo>
                  <a:pt x="1188847" y="180212"/>
                </a:lnTo>
                <a:lnTo>
                  <a:pt x="1070102" y="180212"/>
                </a:lnTo>
                <a:lnTo>
                  <a:pt x="1070102" y="338200"/>
                </a:lnTo>
                <a:lnTo>
                  <a:pt x="2017267" y="338200"/>
                </a:lnTo>
                <a:lnTo>
                  <a:pt x="2017267" y="720724"/>
                </a:lnTo>
                <a:lnTo>
                  <a:pt x="0" y="720724"/>
                </a:lnTo>
                <a:lnTo>
                  <a:pt x="0" y="338200"/>
                </a:lnTo>
                <a:close/>
              </a:path>
            </a:pathLst>
          </a:custGeom>
          <a:ln w="12700">
            <a:solidFill>
              <a:srgbClr val="1B8064"/>
            </a:solidFill>
          </a:ln>
        </p:spPr>
        <p:txBody>
          <a:bodyPr wrap="square" lIns="0" tIns="0" rIns="0" bIns="0" rtlCol="0">
            <a:noAutofit/>
          </a:bodyPr>
          <a:lstStyle/>
          <a:p>
            <a:endParaRPr/>
          </a:p>
        </p:txBody>
      </p:sp>
      <p:sp>
        <p:nvSpPr>
          <p:cNvPr id="45" name="object 45"/>
          <p:cNvSpPr/>
          <p:nvPr/>
        </p:nvSpPr>
        <p:spPr>
          <a:xfrm>
            <a:off x="3793871" y="3770071"/>
            <a:ext cx="1789049" cy="353872"/>
          </a:xfrm>
          <a:prstGeom prst="rect">
            <a:avLst/>
          </a:prstGeom>
          <a:blipFill>
            <a:blip r:embed="rId10" cstate="print"/>
            <a:stretch>
              <a:fillRect/>
            </a:stretch>
          </a:blipFill>
        </p:spPr>
        <p:txBody>
          <a:bodyPr wrap="square" lIns="0" tIns="0" rIns="0" bIns="0" rtlCol="0">
            <a:noAutofit/>
          </a:bodyPr>
          <a:lstStyle/>
          <a:p>
            <a:endParaRPr/>
          </a:p>
        </p:txBody>
      </p:sp>
      <p:sp>
        <p:nvSpPr>
          <p:cNvPr id="4" name="object 4"/>
          <p:cNvSpPr txBox="1"/>
          <p:nvPr/>
        </p:nvSpPr>
        <p:spPr>
          <a:xfrm>
            <a:off x="6164072" y="4121798"/>
            <a:ext cx="263372" cy="802894"/>
          </a:xfrm>
          <a:prstGeom prst="rect">
            <a:avLst/>
          </a:prstGeom>
        </p:spPr>
        <p:txBody>
          <a:bodyPr wrap="square" lIns="0" tIns="0" rIns="0" bIns="0" rtlCol="0">
            <a:noAutofit/>
          </a:bodyPr>
          <a:lstStyle/>
          <a:p>
            <a:pPr marL="12700">
              <a:lnSpc>
                <a:spcPts val="1939"/>
              </a:lnSpc>
              <a:spcBef>
                <a:spcPts val="97"/>
              </a:spcBef>
            </a:pPr>
            <a:r>
              <a:rPr sz="1800" spc="0" dirty="0" smtClean="0">
                <a:solidFill>
                  <a:srgbClr val="FFFFFF"/>
                </a:solidFill>
                <a:latin typeface="Wingdings"/>
                <a:cs typeface="Wingdings"/>
              </a:rPr>
              <a:t></a:t>
            </a:r>
            <a:endParaRPr sz="1800">
              <a:latin typeface="Wingdings"/>
              <a:cs typeface="Wingdings"/>
            </a:endParaRPr>
          </a:p>
          <a:p>
            <a:pPr marL="12700">
              <a:lnSpc>
                <a:spcPct val="92488"/>
              </a:lnSpc>
              <a:spcBef>
                <a:spcPts val="63"/>
              </a:spcBef>
            </a:pPr>
            <a:r>
              <a:rPr sz="1800" spc="0" dirty="0" smtClean="0">
                <a:solidFill>
                  <a:srgbClr val="FFFFFF"/>
                </a:solidFill>
                <a:latin typeface="Wingdings"/>
                <a:cs typeface="Wingdings"/>
              </a:rPr>
              <a:t></a:t>
            </a:r>
            <a:endParaRPr sz="1800">
              <a:latin typeface="Wingdings"/>
              <a:cs typeface="Wingdings"/>
            </a:endParaRPr>
          </a:p>
          <a:p>
            <a:pPr marL="12700">
              <a:lnSpc>
                <a:spcPct val="92488"/>
              </a:lnSpc>
              <a:spcBef>
                <a:spcPts val="165"/>
              </a:spcBef>
            </a:pPr>
            <a:r>
              <a:rPr sz="1800" spc="0" dirty="0" smtClean="0">
                <a:solidFill>
                  <a:srgbClr val="FFFFFF"/>
                </a:solidFill>
                <a:latin typeface="Wingdings"/>
                <a:cs typeface="Wingdings"/>
              </a:rPr>
              <a:t></a:t>
            </a:r>
            <a:endParaRPr sz="1800">
              <a:latin typeface="Wingdings"/>
              <a:cs typeface="Wingdings"/>
            </a:endParaRPr>
          </a:p>
        </p:txBody>
      </p:sp>
      <p:sp>
        <p:nvSpPr>
          <p:cNvPr id="3" name="object 3"/>
          <p:cNvSpPr txBox="1"/>
          <p:nvPr/>
        </p:nvSpPr>
        <p:spPr>
          <a:xfrm>
            <a:off x="6164072" y="5219332"/>
            <a:ext cx="263372" cy="253999"/>
          </a:xfrm>
          <a:prstGeom prst="rect">
            <a:avLst/>
          </a:prstGeom>
        </p:spPr>
        <p:txBody>
          <a:bodyPr wrap="square" lIns="0" tIns="0" rIns="0" bIns="0" rtlCol="0">
            <a:noAutofit/>
          </a:bodyPr>
          <a:lstStyle/>
          <a:p>
            <a:pPr marL="12700">
              <a:lnSpc>
                <a:spcPts val="1939"/>
              </a:lnSpc>
              <a:spcBef>
                <a:spcPts val="97"/>
              </a:spcBef>
            </a:pPr>
            <a:r>
              <a:rPr sz="1800" spc="0" dirty="0" smtClean="0">
                <a:solidFill>
                  <a:srgbClr val="FFFF00"/>
                </a:solidFill>
                <a:latin typeface="Wingdings"/>
                <a:cs typeface="Wingdings"/>
              </a:rPr>
              <a:t></a:t>
            </a:r>
            <a:endParaRPr sz="1800">
              <a:latin typeface="Wingdings"/>
              <a:cs typeface="Wingdings"/>
            </a:endParaRPr>
          </a:p>
        </p:txBody>
      </p:sp>
      <p:sp>
        <p:nvSpPr>
          <p:cNvPr id="2" name="object 2"/>
          <p:cNvSpPr txBox="1"/>
          <p:nvPr/>
        </p:nvSpPr>
        <p:spPr>
          <a:xfrm>
            <a:off x="6164072" y="5767997"/>
            <a:ext cx="263372" cy="254000"/>
          </a:xfrm>
          <a:prstGeom prst="rect">
            <a:avLst/>
          </a:prstGeom>
        </p:spPr>
        <p:txBody>
          <a:bodyPr wrap="square" lIns="0" tIns="0" rIns="0" bIns="0" rtlCol="0">
            <a:noAutofit/>
          </a:bodyPr>
          <a:lstStyle/>
          <a:p>
            <a:pPr marL="12700">
              <a:lnSpc>
                <a:spcPts val="1939"/>
              </a:lnSpc>
              <a:spcBef>
                <a:spcPts val="97"/>
              </a:spcBef>
            </a:pPr>
            <a:r>
              <a:rPr sz="1800" spc="0" dirty="0" smtClean="0">
                <a:solidFill>
                  <a:srgbClr val="FFFFFF"/>
                </a:solidFill>
                <a:latin typeface="Wingdings"/>
                <a:cs typeface="Wingdings"/>
              </a:rPr>
              <a:t></a:t>
            </a:r>
            <a:endParaRPr sz="1800">
              <a:latin typeface="Wingdings"/>
              <a:cs typeface="Wingding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8325" y="2029492"/>
            <a:ext cx="8722171" cy="2983685"/>
          </a:xfrm>
          <a:custGeom>
            <a:avLst/>
            <a:gdLst/>
            <a:ahLst/>
            <a:cxnLst/>
            <a:rect l="l" t="t" r="r" b="b"/>
            <a:pathLst>
              <a:path w="11353800" h="5295265">
                <a:moveTo>
                  <a:pt x="11353800" y="5295009"/>
                </a:moveTo>
                <a:lnTo>
                  <a:pt x="11353800" y="0"/>
                </a:lnTo>
                <a:lnTo>
                  <a:pt x="0" y="0"/>
                </a:lnTo>
                <a:lnTo>
                  <a:pt x="0" y="5295009"/>
                </a:lnTo>
                <a:lnTo>
                  <a:pt x="11353800" y="5295009"/>
                </a:lnTo>
                <a:close/>
              </a:path>
            </a:pathLst>
          </a:custGeom>
          <a:solidFill>
            <a:srgbClr val="C5DFB4"/>
          </a:solidFill>
        </p:spPr>
        <p:txBody>
          <a:bodyPr wrap="square" lIns="0" tIns="0" rIns="0" bIns="0" rtlCol="0"/>
          <a:lstStyle/>
          <a:p>
            <a:endParaRPr/>
          </a:p>
        </p:txBody>
      </p:sp>
      <p:sp>
        <p:nvSpPr>
          <p:cNvPr id="3" name="object 3"/>
          <p:cNvSpPr txBox="1">
            <a:spLocks noGrp="1"/>
          </p:cNvSpPr>
          <p:nvPr>
            <p:ph type="body" idx="1"/>
          </p:nvPr>
        </p:nvSpPr>
        <p:spPr>
          <a:xfrm>
            <a:off x="1897381" y="1943101"/>
            <a:ext cx="8456294" cy="1486465"/>
          </a:xfrm>
          <a:prstGeom prst="rect">
            <a:avLst/>
          </a:prstGeom>
        </p:spPr>
        <p:txBody>
          <a:bodyPr vert="horz" wrap="square" lIns="0" tIns="9049" rIns="0" bIns="0" numCol="1" rtlCol="0" anchor="t" anchorCtr="0" compatLnSpc="1">
            <a:prstTxWarp prst="textNoShape">
              <a:avLst/>
            </a:prstTxWarp>
            <a:spAutoFit/>
          </a:bodyPr>
          <a:lstStyle/>
          <a:p>
            <a:pPr marL="0" marR="3810" indent="0">
              <a:spcBef>
                <a:spcPts val="71"/>
              </a:spcBef>
              <a:buNone/>
            </a:pPr>
            <a:r>
              <a:rPr spc="-4" dirty="0"/>
              <a:t>Tridharma Perguruan </a:t>
            </a:r>
            <a:r>
              <a:rPr dirty="0"/>
              <a:t>Tinggi </a:t>
            </a:r>
            <a:r>
              <a:rPr spc="-4" dirty="0"/>
              <a:t>yang </a:t>
            </a:r>
            <a:r>
              <a:rPr spc="-8" dirty="0"/>
              <a:t>selanjutnya  disebut </a:t>
            </a:r>
            <a:r>
              <a:rPr spc="-4" dirty="0"/>
              <a:t>Tridharma adalah kewajiban Perguruan  Tinggi untuk menyelenggarakan</a:t>
            </a:r>
            <a:r>
              <a:rPr spc="11" dirty="0"/>
              <a:t> </a:t>
            </a:r>
            <a:r>
              <a:rPr spc="-4" dirty="0"/>
              <a:t>Pendidikan,</a:t>
            </a:r>
          </a:p>
        </p:txBody>
      </p:sp>
      <p:sp>
        <p:nvSpPr>
          <p:cNvPr id="4" name="object 4"/>
          <p:cNvSpPr txBox="1"/>
          <p:nvPr/>
        </p:nvSpPr>
        <p:spPr>
          <a:xfrm>
            <a:off x="1897381" y="3501008"/>
            <a:ext cx="7944803" cy="930864"/>
          </a:xfrm>
          <a:prstGeom prst="rect">
            <a:avLst/>
          </a:prstGeom>
        </p:spPr>
        <p:txBody>
          <a:bodyPr vert="horz" wrap="square" lIns="0" tIns="32861" rIns="0" bIns="0" rtlCol="0">
            <a:spAutoFit/>
          </a:bodyPr>
          <a:lstStyle/>
          <a:p>
            <a:pPr marL="9525" marR="3810">
              <a:lnSpc>
                <a:spcPts val="3517"/>
              </a:lnSpc>
              <a:spcBef>
                <a:spcPts val="259"/>
              </a:spcBef>
            </a:pPr>
            <a:r>
              <a:rPr sz="3000" spc="-4" dirty="0">
                <a:latin typeface="Georgia"/>
                <a:cs typeface="Georgia"/>
              </a:rPr>
              <a:t>penelitian, dan </a:t>
            </a:r>
            <a:r>
              <a:rPr sz="3000" spc="-8" dirty="0">
                <a:latin typeface="Georgia"/>
                <a:cs typeface="Georgia"/>
              </a:rPr>
              <a:t>pengabdian </a:t>
            </a:r>
            <a:r>
              <a:rPr sz="3000" spc="-4" dirty="0">
                <a:latin typeface="Georgia"/>
                <a:cs typeface="Georgia"/>
              </a:rPr>
              <a:t>kepada masyarakat  (UU </a:t>
            </a:r>
            <a:r>
              <a:rPr sz="3000" spc="-8" dirty="0">
                <a:latin typeface="Georgia"/>
                <a:cs typeface="Georgia"/>
              </a:rPr>
              <a:t>No. </a:t>
            </a:r>
            <a:r>
              <a:rPr sz="3000" spc="-4" dirty="0">
                <a:latin typeface="Georgia"/>
                <a:cs typeface="Georgia"/>
              </a:rPr>
              <a:t>12 Tahun 2012, Pasal 1 Ayat</a:t>
            </a:r>
            <a:r>
              <a:rPr sz="3000" spc="23" dirty="0">
                <a:latin typeface="Georgia"/>
                <a:cs typeface="Georgia"/>
              </a:rPr>
              <a:t> </a:t>
            </a:r>
            <a:r>
              <a:rPr sz="3000" spc="-4" dirty="0">
                <a:latin typeface="Georgia"/>
                <a:cs typeface="Georgia"/>
              </a:rPr>
              <a:t>9)</a:t>
            </a:r>
            <a:endParaRPr sz="3000" dirty="0">
              <a:latin typeface="Georgia"/>
              <a:cs typeface="Georgia"/>
            </a:endParaRPr>
          </a:p>
        </p:txBody>
      </p:sp>
      <p:sp>
        <p:nvSpPr>
          <p:cNvPr id="6" name="object 6"/>
          <p:cNvSpPr txBox="1">
            <a:spLocks noGrp="1"/>
          </p:cNvSpPr>
          <p:nvPr>
            <p:ph type="title"/>
          </p:nvPr>
        </p:nvSpPr>
        <p:spPr>
          <a:xfrm>
            <a:off x="3025088" y="461284"/>
            <a:ext cx="6887337" cy="1359026"/>
          </a:xfrm>
          <a:prstGeom prst="rect">
            <a:avLst/>
          </a:prstGeom>
          <a:solidFill>
            <a:srgbClr val="FFF1CC"/>
          </a:solidFill>
        </p:spPr>
        <p:txBody>
          <a:bodyPr vert="horz" wrap="square" lIns="0" tIns="4763" rIns="0" bIns="0" rtlCol="0" anchor="ctr">
            <a:spAutoFit/>
          </a:bodyPr>
          <a:lstStyle/>
          <a:p>
            <a:pPr marL="68580">
              <a:spcBef>
                <a:spcPts val="38"/>
              </a:spcBef>
            </a:pPr>
            <a:r>
              <a:rPr b="1" spc="-4" dirty="0">
                <a:latin typeface="Calibri"/>
                <a:cs typeface="Calibri"/>
              </a:rPr>
              <a:t>TRIDHARMA </a:t>
            </a:r>
            <a:r>
              <a:rPr b="1" spc="-19" dirty="0">
                <a:latin typeface="Calibri"/>
                <a:cs typeface="Calibri"/>
              </a:rPr>
              <a:t>PERGURUAN</a:t>
            </a:r>
            <a:r>
              <a:rPr b="1" spc="-23" dirty="0">
                <a:latin typeface="Calibri"/>
                <a:cs typeface="Calibri"/>
              </a:rPr>
              <a:t> </a:t>
            </a:r>
            <a:r>
              <a:rPr b="1" spc="-4" dirty="0">
                <a:latin typeface="Calibri"/>
                <a:cs typeface="Calibri"/>
              </a:rPr>
              <a:t>TINGGI</a:t>
            </a:r>
          </a:p>
        </p:txBody>
      </p:sp>
    </p:spTree>
    <p:extLst>
      <p:ext uri="{BB962C8B-B14F-4D97-AF65-F5344CB8AC3E}">
        <p14:creationId xmlns:p14="http://schemas.microsoft.com/office/powerpoint/2010/main" val="143704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1752600" y="1447800"/>
            <a:ext cx="2057400" cy="1447800"/>
          </a:xfrm>
          <a:prstGeom prst="ellipse">
            <a:avLst/>
          </a:prstGeom>
          <a:gradFill rotWithShape="0">
            <a:gsLst>
              <a:gs pos="0">
                <a:srgbClr val="FFFF66"/>
              </a:gs>
              <a:gs pos="50000">
                <a:srgbClr val="FFCC00"/>
              </a:gs>
              <a:gs pos="100000">
                <a:srgbClr val="FFFF66"/>
              </a:gs>
            </a:gsLst>
            <a:lin ang="2700000" scaled="1"/>
          </a:gradFill>
          <a:ln w="12700">
            <a:solidFill>
              <a:srgbClr val="000046"/>
            </a:solidFill>
            <a:round/>
            <a:headEnd/>
            <a:tailEnd/>
          </a:ln>
        </p:spPr>
        <p:txBody>
          <a:bodyPr wrap="none" anchor="ctr"/>
          <a:lstStyle/>
          <a:p>
            <a:pPr algn="ctr"/>
            <a:r>
              <a:rPr lang="en-US" sz="2400" b="1">
                <a:solidFill>
                  <a:srgbClr val="C00000"/>
                </a:solidFill>
              </a:rPr>
              <a:t>DIKJAR</a:t>
            </a:r>
            <a:endParaRPr lang="en-GB" sz="2400" b="1">
              <a:solidFill>
                <a:srgbClr val="C00000"/>
              </a:solidFill>
            </a:endParaRPr>
          </a:p>
        </p:txBody>
      </p:sp>
      <p:sp>
        <p:nvSpPr>
          <p:cNvPr id="9219" name="Oval 3"/>
          <p:cNvSpPr>
            <a:spLocks noChangeArrowheads="1"/>
          </p:cNvSpPr>
          <p:nvPr/>
        </p:nvSpPr>
        <p:spPr bwMode="auto">
          <a:xfrm>
            <a:off x="8305800" y="1447800"/>
            <a:ext cx="2057400" cy="1447800"/>
          </a:xfrm>
          <a:prstGeom prst="ellipse">
            <a:avLst/>
          </a:prstGeom>
          <a:gradFill rotWithShape="0">
            <a:gsLst>
              <a:gs pos="0">
                <a:srgbClr val="FFFF66"/>
              </a:gs>
              <a:gs pos="50000">
                <a:srgbClr val="FFCC00"/>
              </a:gs>
              <a:gs pos="100000">
                <a:srgbClr val="FFFF66"/>
              </a:gs>
            </a:gsLst>
            <a:lin ang="2700000" scaled="1"/>
          </a:gradFill>
          <a:ln w="12700">
            <a:solidFill>
              <a:srgbClr val="000046"/>
            </a:solidFill>
            <a:round/>
            <a:headEnd/>
            <a:tailEnd/>
          </a:ln>
        </p:spPr>
        <p:txBody>
          <a:bodyPr wrap="none" anchor="ctr"/>
          <a:lstStyle/>
          <a:p>
            <a:pPr algn="ctr"/>
            <a:r>
              <a:rPr lang="en-US" sz="2400" b="1">
                <a:solidFill>
                  <a:srgbClr val="C00000"/>
                </a:solidFill>
              </a:rPr>
              <a:t>PENELITIAN</a:t>
            </a:r>
            <a:endParaRPr lang="en-GB" sz="2400" b="1">
              <a:solidFill>
                <a:srgbClr val="C00000"/>
              </a:solidFill>
            </a:endParaRPr>
          </a:p>
        </p:txBody>
      </p:sp>
      <p:sp>
        <p:nvSpPr>
          <p:cNvPr id="9220" name="Oval 4"/>
          <p:cNvSpPr>
            <a:spLocks noChangeArrowheads="1"/>
          </p:cNvSpPr>
          <p:nvPr/>
        </p:nvSpPr>
        <p:spPr bwMode="auto">
          <a:xfrm>
            <a:off x="4876800" y="5105401"/>
            <a:ext cx="2971800" cy="1254125"/>
          </a:xfrm>
          <a:prstGeom prst="ellipse">
            <a:avLst/>
          </a:prstGeom>
          <a:gradFill rotWithShape="0">
            <a:gsLst>
              <a:gs pos="0">
                <a:srgbClr val="FFFF66"/>
              </a:gs>
              <a:gs pos="50000">
                <a:srgbClr val="FFCC00"/>
              </a:gs>
              <a:gs pos="100000">
                <a:srgbClr val="FFFF66"/>
              </a:gs>
            </a:gsLst>
            <a:lin ang="2700000" scaled="1"/>
          </a:gradFill>
          <a:ln w="12700">
            <a:solidFill>
              <a:srgbClr val="000046"/>
            </a:solidFill>
            <a:round/>
            <a:headEnd/>
            <a:tailEnd/>
          </a:ln>
        </p:spPr>
        <p:txBody>
          <a:bodyPr wrap="none" anchor="ctr"/>
          <a:lstStyle/>
          <a:p>
            <a:pPr algn="ctr"/>
            <a:r>
              <a:rPr lang="en-US" sz="2400" b="1">
                <a:solidFill>
                  <a:srgbClr val="C00000"/>
                </a:solidFill>
              </a:rPr>
              <a:t>PENGABDIAN </a:t>
            </a:r>
            <a:br>
              <a:rPr lang="en-US" sz="2400" b="1">
                <a:solidFill>
                  <a:srgbClr val="C00000"/>
                </a:solidFill>
              </a:rPr>
            </a:br>
            <a:r>
              <a:rPr lang="en-US" sz="2400" b="1">
                <a:solidFill>
                  <a:srgbClr val="C00000"/>
                </a:solidFill>
              </a:rPr>
              <a:t>MASYARAKAT</a:t>
            </a:r>
            <a:endParaRPr lang="en-GB" sz="2400" b="1">
              <a:solidFill>
                <a:srgbClr val="C00000"/>
              </a:solidFill>
            </a:endParaRPr>
          </a:p>
        </p:txBody>
      </p:sp>
      <p:sp>
        <p:nvSpPr>
          <p:cNvPr id="9221" name="Rectangle 5"/>
          <p:cNvSpPr>
            <a:spLocks noChangeArrowheads="1"/>
          </p:cNvSpPr>
          <p:nvPr/>
        </p:nvSpPr>
        <p:spPr bwMode="auto">
          <a:xfrm>
            <a:off x="4495800" y="1676400"/>
            <a:ext cx="2971800" cy="381000"/>
          </a:xfrm>
          <a:prstGeom prst="rect">
            <a:avLst/>
          </a:prstGeom>
          <a:solidFill>
            <a:srgbClr val="CCFFCC"/>
          </a:solidFill>
          <a:ln w="12700">
            <a:solidFill>
              <a:srgbClr val="000046"/>
            </a:solidFill>
            <a:miter lim="800000"/>
            <a:headEnd/>
            <a:tailEnd/>
          </a:ln>
        </p:spPr>
        <p:txBody>
          <a:bodyPr wrap="none" anchor="ctr"/>
          <a:lstStyle/>
          <a:p>
            <a:pPr algn="ctr"/>
            <a:r>
              <a:rPr lang="en-US" sz="1600"/>
              <a:t>Menghasilkan Ilmu</a:t>
            </a:r>
            <a:endParaRPr lang="en-GB" sz="1600"/>
          </a:p>
        </p:txBody>
      </p:sp>
      <p:sp>
        <p:nvSpPr>
          <p:cNvPr id="9222" name="Rectangle 6"/>
          <p:cNvSpPr>
            <a:spLocks noChangeArrowheads="1"/>
          </p:cNvSpPr>
          <p:nvPr/>
        </p:nvSpPr>
        <p:spPr bwMode="auto">
          <a:xfrm>
            <a:off x="4495800" y="2286000"/>
            <a:ext cx="2971800" cy="381000"/>
          </a:xfrm>
          <a:prstGeom prst="rect">
            <a:avLst/>
          </a:prstGeom>
          <a:solidFill>
            <a:srgbClr val="CCFFCC"/>
          </a:solidFill>
          <a:ln w="12700">
            <a:solidFill>
              <a:srgbClr val="000046"/>
            </a:solidFill>
            <a:miter lim="800000"/>
            <a:headEnd/>
            <a:tailEnd/>
          </a:ln>
        </p:spPr>
        <p:txBody>
          <a:bodyPr wrap="none" anchor="ctr"/>
          <a:lstStyle/>
          <a:p>
            <a:pPr algn="ctr"/>
            <a:r>
              <a:rPr lang="en-US" sz="1600"/>
              <a:t>Menghasilkan Tenaga Peneliti</a:t>
            </a:r>
            <a:endParaRPr lang="en-GB" sz="1600"/>
          </a:p>
        </p:txBody>
      </p:sp>
      <p:sp>
        <p:nvSpPr>
          <p:cNvPr id="9223" name="Rectangle 7"/>
          <p:cNvSpPr>
            <a:spLocks noChangeArrowheads="1"/>
          </p:cNvSpPr>
          <p:nvPr/>
        </p:nvSpPr>
        <p:spPr bwMode="auto">
          <a:xfrm>
            <a:off x="7904164" y="4384676"/>
            <a:ext cx="2555875" cy="442913"/>
          </a:xfrm>
          <a:prstGeom prst="rect">
            <a:avLst/>
          </a:prstGeom>
          <a:solidFill>
            <a:srgbClr val="CCFFCC"/>
          </a:solidFill>
          <a:ln w="12700">
            <a:solidFill>
              <a:srgbClr val="000046"/>
            </a:solidFill>
            <a:miter lim="800000"/>
            <a:headEnd/>
            <a:tailEnd/>
          </a:ln>
        </p:spPr>
        <p:txBody>
          <a:bodyPr wrap="none" anchor="ctr"/>
          <a:lstStyle/>
          <a:p>
            <a:pPr algn="ctr"/>
            <a:r>
              <a:rPr lang="en-US" sz="1600"/>
              <a:t>Diamalkan di masyarakat</a:t>
            </a:r>
            <a:endParaRPr lang="en-GB" sz="1600"/>
          </a:p>
        </p:txBody>
      </p:sp>
      <p:sp>
        <p:nvSpPr>
          <p:cNvPr id="9224" name="Line 8"/>
          <p:cNvSpPr>
            <a:spLocks noChangeShapeType="1"/>
          </p:cNvSpPr>
          <p:nvPr/>
        </p:nvSpPr>
        <p:spPr bwMode="auto">
          <a:xfrm flipV="1">
            <a:off x="7467600" y="2362200"/>
            <a:ext cx="533400" cy="152400"/>
          </a:xfrm>
          <a:prstGeom prst="line">
            <a:avLst/>
          </a:prstGeom>
          <a:noFill/>
          <a:ln w="38100">
            <a:solidFill>
              <a:schemeClr val="tx1"/>
            </a:solidFill>
            <a:round/>
            <a:headEnd/>
            <a:tailEnd type="triangle" w="med" len="med"/>
          </a:ln>
        </p:spPr>
        <p:txBody>
          <a:bodyPr/>
          <a:lstStyle/>
          <a:p>
            <a:endParaRPr lang="id-ID"/>
          </a:p>
        </p:txBody>
      </p:sp>
      <p:sp>
        <p:nvSpPr>
          <p:cNvPr id="9225" name="Line 9"/>
          <p:cNvSpPr>
            <a:spLocks noChangeShapeType="1"/>
          </p:cNvSpPr>
          <p:nvPr/>
        </p:nvSpPr>
        <p:spPr bwMode="auto">
          <a:xfrm flipH="1">
            <a:off x="3810000" y="1905000"/>
            <a:ext cx="685800" cy="76200"/>
          </a:xfrm>
          <a:prstGeom prst="line">
            <a:avLst/>
          </a:prstGeom>
          <a:noFill/>
          <a:ln w="38100">
            <a:solidFill>
              <a:schemeClr val="tx1"/>
            </a:solidFill>
            <a:round/>
            <a:headEnd/>
            <a:tailEnd type="triangle" w="med" len="med"/>
          </a:ln>
        </p:spPr>
        <p:txBody>
          <a:bodyPr/>
          <a:lstStyle/>
          <a:p>
            <a:endParaRPr lang="id-ID"/>
          </a:p>
        </p:txBody>
      </p:sp>
      <p:sp>
        <p:nvSpPr>
          <p:cNvPr id="9226" name="Line 10"/>
          <p:cNvSpPr>
            <a:spLocks noChangeShapeType="1"/>
          </p:cNvSpPr>
          <p:nvPr/>
        </p:nvSpPr>
        <p:spPr bwMode="auto">
          <a:xfrm flipV="1">
            <a:off x="6248400" y="2819400"/>
            <a:ext cx="2209800" cy="2209800"/>
          </a:xfrm>
          <a:prstGeom prst="line">
            <a:avLst/>
          </a:prstGeom>
          <a:noFill/>
          <a:ln w="38100">
            <a:solidFill>
              <a:schemeClr val="tx1"/>
            </a:solidFill>
            <a:round/>
            <a:headEnd/>
            <a:tailEnd type="triangle" w="med" len="med"/>
          </a:ln>
        </p:spPr>
        <p:txBody>
          <a:bodyPr/>
          <a:lstStyle/>
          <a:p>
            <a:endParaRPr lang="id-ID"/>
          </a:p>
        </p:txBody>
      </p:sp>
      <p:sp>
        <p:nvSpPr>
          <p:cNvPr id="9227" name="Line 11"/>
          <p:cNvSpPr>
            <a:spLocks noChangeShapeType="1"/>
          </p:cNvSpPr>
          <p:nvPr/>
        </p:nvSpPr>
        <p:spPr bwMode="auto">
          <a:xfrm flipH="1">
            <a:off x="7162800" y="2971800"/>
            <a:ext cx="1752600" cy="2133600"/>
          </a:xfrm>
          <a:prstGeom prst="line">
            <a:avLst/>
          </a:prstGeom>
          <a:noFill/>
          <a:ln w="38100">
            <a:solidFill>
              <a:schemeClr val="tx1"/>
            </a:solidFill>
            <a:round/>
            <a:headEnd/>
            <a:tailEnd type="triangle" w="med" len="med"/>
          </a:ln>
        </p:spPr>
        <p:txBody>
          <a:bodyPr/>
          <a:lstStyle/>
          <a:p>
            <a:endParaRPr lang="id-ID"/>
          </a:p>
        </p:txBody>
      </p:sp>
      <p:sp>
        <p:nvSpPr>
          <p:cNvPr id="9228" name="Line 12"/>
          <p:cNvSpPr>
            <a:spLocks noChangeShapeType="1"/>
          </p:cNvSpPr>
          <p:nvPr/>
        </p:nvSpPr>
        <p:spPr bwMode="auto">
          <a:xfrm flipH="1" flipV="1">
            <a:off x="2819400" y="2971800"/>
            <a:ext cx="2133600" cy="2514600"/>
          </a:xfrm>
          <a:prstGeom prst="line">
            <a:avLst/>
          </a:prstGeom>
          <a:noFill/>
          <a:ln w="38100">
            <a:solidFill>
              <a:schemeClr val="tx1"/>
            </a:solidFill>
            <a:round/>
            <a:headEnd/>
            <a:tailEnd type="triangle" w="med" len="med"/>
          </a:ln>
        </p:spPr>
        <p:txBody>
          <a:bodyPr/>
          <a:lstStyle/>
          <a:p>
            <a:endParaRPr lang="id-ID"/>
          </a:p>
        </p:txBody>
      </p:sp>
      <p:sp>
        <p:nvSpPr>
          <p:cNvPr id="9229" name="Line 13"/>
          <p:cNvSpPr>
            <a:spLocks noChangeShapeType="1"/>
          </p:cNvSpPr>
          <p:nvPr/>
        </p:nvSpPr>
        <p:spPr bwMode="auto">
          <a:xfrm>
            <a:off x="3505200" y="2819400"/>
            <a:ext cx="2209800" cy="2286000"/>
          </a:xfrm>
          <a:prstGeom prst="line">
            <a:avLst/>
          </a:prstGeom>
          <a:noFill/>
          <a:ln w="38100">
            <a:solidFill>
              <a:schemeClr val="tx1"/>
            </a:solidFill>
            <a:round/>
            <a:headEnd/>
            <a:tailEnd type="triangle" w="med" len="med"/>
          </a:ln>
        </p:spPr>
        <p:txBody>
          <a:bodyPr/>
          <a:lstStyle/>
          <a:p>
            <a:endParaRPr lang="id-ID"/>
          </a:p>
        </p:txBody>
      </p:sp>
      <p:sp>
        <p:nvSpPr>
          <p:cNvPr id="9230" name="Text Box 14"/>
          <p:cNvSpPr txBox="1">
            <a:spLocks noChangeArrowheads="1"/>
          </p:cNvSpPr>
          <p:nvPr/>
        </p:nvSpPr>
        <p:spPr bwMode="auto">
          <a:xfrm>
            <a:off x="3962400" y="3352800"/>
            <a:ext cx="3352800" cy="349250"/>
          </a:xfrm>
          <a:prstGeom prst="rect">
            <a:avLst/>
          </a:prstGeom>
          <a:solidFill>
            <a:srgbClr val="CCFFCC"/>
          </a:solidFill>
          <a:ln w="12700">
            <a:solidFill>
              <a:srgbClr val="000046"/>
            </a:solidFill>
            <a:miter lim="800000"/>
            <a:headEnd/>
            <a:tailEnd/>
          </a:ln>
        </p:spPr>
        <p:txBody>
          <a:bodyPr>
            <a:spAutoFit/>
          </a:bodyPr>
          <a:lstStyle/>
          <a:p>
            <a:pPr algn="ctr">
              <a:spcBef>
                <a:spcPct val="50000"/>
              </a:spcBef>
            </a:pPr>
            <a:r>
              <a:rPr lang="en-US" sz="1600"/>
              <a:t>Menghasilkan Tenaga Pengabdi</a:t>
            </a:r>
            <a:endParaRPr lang="en-GB" sz="1600"/>
          </a:p>
        </p:txBody>
      </p:sp>
      <p:sp>
        <p:nvSpPr>
          <p:cNvPr id="9231" name="Text Box 15"/>
          <p:cNvSpPr txBox="1">
            <a:spLocks noChangeArrowheads="1"/>
          </p:cNvSpPr>
          <p:nvPr/>
        </p:nvSpPr>
        <p:spPr bwMode="auto">
          <a:xfrm>
            <a:off x="2362200" y="4343401"/>
            <a:ext cx="2590800" cy="593725"/>
          </a:xfrm>
          <a:prstGeom prst="rect">
            <a:avLst/>
          </a:prstGeom>
          <a:solidFill>
            <a:srgbClr val="CCFFCC"/>
          </a:solidFill>
          <a:ln w="12700">
            <a:solidFill>
              <a:srgbClr val="000046"/>
            </a:solidFill>
            <a:miter lim="800000"/>
            <a:headEnd/>
            <a:tailEnd/>
          </a:ln>
        </p:spPr>
        <p:txBody>
          <a:bodyPr>
            <a:spAutoFit/>
          </a:bodyPr>
          <a:lstStyle/>
          <a:p>
            <a:pPr algn="ctr">
              <a:spcBef>
                <a:spcPct val="50000"/>
              </a:spcBef>
            </a:pPr>
            <a:r>
              <a:rPr lang="en-US" sz="1600"/>
              <a:t>Informasi Kebutuhan Masyarakat ttg Pendidikan</a:t>
            </a:r>
            <a:endParaRPr lang="en-GB" sz="1600"/>
          </a:p>
        </p:txBody>
      </p:sp>
      <p:sp>
        <p:nvSpPr>
          <p:cNvPr id="9232" name="Text Box 16"/>
          <p:cNvSpPr txBox="1">
            <a:spLocks noChangeArrowheads="1"/>
          </p:cNvSpPr>
          <p:nvPr/>
        </p:nvSpPr>
        <p:spPr bwMode="auto">
          <a:xfrm>
            <a:off x="5562600" y="3962400"/>
            <a:ext cx="1981200" cy="349250"/>
          </a:xfrm>
          <a:prstGeom prst="rect">
            <a:avLst/>
          </a:prstGeom>
          <a:solidFill>
            <a:srgbClr val="CCFFCC"/>
          </a:solidFill>
          <a:ln w="12700">
            <a:solidFill>
              <a:srgbClr val="000046"/>
            </a:solidFill>
            <a:miter lim="800000"/>
            <a:headEnd/>
            <a:tailEnd/>
          </a:ln>
        </p:spPr>
        <p:txBody>
          <a:bodyPr>
            <a:spAutoFit/>
          </a:bodyPr>
          <a:lstStyle/>
          <a:p>
            <a:pPr algn="ctr">
              <a:spcBef>
                <a:spcPct val="50000"/>
              </a:spcBef>
            </a:pPr>
            <a:r>
              <a:rPr lang="en-US" sz="1600"/>
              <a:t>Sumber Inspirasi</a:t>
            </a:r>
            <a:endParaRPr lang="en-GB" sz="1600"/>
          </a:p>
        </p:txBody>
      </p:sp>
      <p:sp>
        <p:nvSpPr>
          <p:cNvPr id="9233" name="Text Box 17"/>
          <p:cNvSpPr txBox="1">
            <a:spLocks noChangeArrowheads="1"/>
          </p:cNvSpPr>
          <p:nvPr/>
        </p:nvSpPr>
        <p:spPr bwMode="auto">
          <a:xfrm>
            <a:off x="2667000" y="152401"/>
            <a:ext cx="6705600" cy="830997"/>
          </a:xfrm>
          <a:prstGeom prst="rect">
            <a:avLst/>
          </a:prstGeom>
          <a:solidFill>
            <a:srgbClr val="FFFF99"/>
          </a:solidFill>
          <a:ln w="9525">
            <a:noFill/>
            <a:miter lim="800000"/>
            <a:headEnd/>
            <a:tailEnd/>
          </a:ln>
        </p:spPr>
        <p:txBody>
          <a:bodyPr>
            <a:spAutoFit/>
          </a:bodyPr>
          <a:lstStyle/>
          <a:p>
            <a:pPr algn="ctr">
              <a:spcBef>
                <a:spcPct val="50000"/>
              </a:spcBef>
            </a:pPr>
            <a:r>
              <a:rPr lang="id-ID" sz="2400" dirty="0">
                <a:solidFill>
                  <a:srgbClr val="800000"/>
                </a:solidFill>
                <a:latin typeface="Rockwell" pitchFamily="18" charset="0"/>
              </a:rPr>
              <a:t>TUGAS DOSEN DALAM PENYELENGGARAAN PEDIDIKAN</a:t>
            </a:r>
            <a:endParaRPr lang="en-GB" sz="2400" dirty="0">
              <a:solidFill>
                <a:srgbClr val="800000"/>
              </a:solidFill>
              <a:latin typeface="Rockwell" pitchFamily="18" charset="0"/>
            </a:endParaRPr>
          </a:p>
        </p:txBody>
      </p:sp>
      <p:sp>
        <p:nvSpPr>
          <p:cNvPr id="9234" name="Line 18"/>
          <p:cNvSpPr>
            <a:spLocks noChangeShapeType="1"/>
          </p:cNvSpPr>
          <p:nvPr/>
        </p:nvSpPr>
        <p:spPr bwMode="auto">
          <a:xfrm>
            <a:off x="3886200" y="2362200"/>
            <a:ext cx="609600" cy="76200"/>
          </a:xfrm>
          <a:prstGeom prst="line">
            <a:avLst/>
          </a:prstGeom>
          <a:noFill/>
          <a:ln w="38100">
            <a:solidFill>
              <a:schemeClr val="tx1"/>
            </a:solidFill>
            <a:round/>
            <a:headEnd/>
            <a:tailEnd type="triangle" w="med" len="med"/>
          </a:ln>
        </p:spPr>
        <p:txBody>
          <a:bodyPr wrap="none"/>
          <a:lstStyle/>
          <a:p>
            <a:endParaRPr lang="id-ID"/>
          </a:p>
        </p:txBody>
      </p:sp>
      <p:sp>
        <p:nvSpPr>
          <p:cNvPr id="9235" name="Line 19"/>
          <p:cNvSpPr>
            <a:spLocks noChangeShapeType="1"/>
          </p:cNvSpPr>
          <p:nvPr/>
        </p:nvSpPr>
        <p:spPr bwMode="auto">
          <a:xfrm flipH="1" flipV="1">
            <a:off x="7467600" y="1905000"/>
            <a:ext cx="685800" cy="76200"/>
          </a:xfrm>
          <a:prstGeom prst="line">
            <a:avLst/>
          </a:prstGeom>
          <a:noFill/>
          <a:ln w="38100">
            <a:solidFill>
              <a:schemeClr val="tx1"/>
            </a:solidFill>
            <a:round/>
            <a:headEnd/>
            <a:tailEnd type="triangle" w="med" len="med"/>
          </a:ln>
        </p:spPr>
        <p:txBody>
          <a:bodyPr wrap="none"/>
          <a:lstStyle/>
          <a:p>
            <a:endParaRPr lang="id-ID"/>
          </a:p>
        </p:txBody>
      </p:sp>
    </p:spTree>
    <p:extLst>
      <p:ext uri="{BB962C8B-B14F-4D97-AF65-F5344CB8AC3E}">
        <p14:creationId xmlns:p14="http://schemas.microsoft.com/office/powerpoint/2010/main" val="4127931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1FEF1506-4B93-4DD8-93F0-4F1F5A55FEF9}"/>
              </a:ext>
            </a:extLst>
          </p:cNvPr>
          <p:cNvSpPr>
            <a:spLocks noGrp="1"/>
          </p:cNvSpPr>
          <p:nvPr>
            <p:ph type="ctrTitle"/>
          </p:nvPr>
        </p:nvSpPr>
        <p:spPr>
          <a:xfrm>
            <a:off x="1809750" y="1"/>
            <a:ext cx="8358188" cy="1643063"/>
          </a:xfrm>
        </p:spPr>
        <p:txBody>
          <a:bodyPr>
            <a:normAutofit/>
          </a:bodyPr>
          <a:lstStyle/>
          <a:p>
            <a:pPr>
              <a:defRPr/>
            </a:pPr>
            <a:r>
              <a:rPr lang="en-US" sz="4000" b="1" dirty="0">
                <a:solidFill>
                  <a:srgbClr val="7030A0"/>
                </a:solidFill>
              </a:rPr>
              <a:t>TERMINOLOGI</a:t>
            </a:r>
            <a:br>
              <a:rPr lang="en-US" sz="4000" b="1" dirty="0">
                <a:solidFill>
                  <a:srgbClr val="7030A0"/>
                </a:solidFill>
              </a:rPr>
            </a:br>
            <a:r>
              <a:rPr lang="en-US" sz="4000" b="1" dirty="0">
                <a:solidFill>
                  <a:srgbClr val="7030A0"/>
                </a:solidFill>
              </a:rPr>
              <a:t>TRI DARMA PERGURUAN TINGGI</a:t>
            </a:r>
          </a:p>
        </p:txBody>
      </p:sp>
      <p:sp>
        <p:nvSpPr>
          <p:cNvPr id="14339" name="Rectangle 1">
            <a:extLst>
              <a:ext uri="{FF2B5EF4-FFF2-40B4-BE49-F238E27FC236}">
                <a16:creationId xmlns:a16="http://schemas.microsoft.com/office/drawing/2014/main" xmlns="" id="{E40405DE-EE19-4699-9ACA-B1A82958F533}"/>
              </a:ext>
            </a:extLst>
          </p:cNvPr>
          <p:cNvSpPr>
            <a:spLocks noChangeArrowheads="1"/>
          </p:cNvSpPr>
          <p:nvPr/>
        </p:nvSpPr>
        <p:spPr bwMode="auto">
          <a:xfrm>
            <a:off x="1809750" y="1870076"/>
            <a:ext cx="8358188"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t>Penelitian :</a:t>
            </a:r>
          </a:p>
          <a:p>
            <a:pPr algn="just" eaLnBrk="1" hangingPunct="1">
              <a:buFontTx/>
              <a:buBlip>
                <a:blip r:embed="rId3"/>
              </a:buBlip>
            </a:pPr>
            <a:endParaRPr lang="id-ID" altLang="en-US" sz="2400"/>
          </a:p>
          <a:p>
            <a:pPr algn="just" eaLnBrk="1" hangingPunct="1">
              <a:buFontTx/>
              <a:buBlip>
                <a:blip r:embed="rId3"/>
              </a:buBlip>
            </a:pPr>
            <a:r>
              <a:rPr lang="en-US" altLang="en-US" sz="2400" b="1"/>
              <a:t>DOSEN </a:t>
            </a:r>
            <a:r>
              <a:rPr lang="id-ID" altLang="en-US" sz="2400" b="1"/>
              <a:t>mampu mengembangkan </a:t>
            </a:r>
            <a:r>
              <a:rPr lang="en-US" altLang="en-US" sz="2400" b="1"/>
              <a:t>ipteks;</a:t>
            </a:r>
          </a:p>
          <a:p>
            <a:pPr algn="just" eaLnBrk="1" hangingPunct="1">
              <a:buFontTx/>
              <a:buBlip>
                <a:blip r:embed="rId3"/>
              </a:buBlip>
            </a:pPr>
            <a:r>
              <a:rPr lang="id-ID" altLang="en-US" sz="2400" b="1"/>
              <a:t>DOSEN </a:t>
            </a:r>
            <a:r>
              <a:rPr lang="en-US" altLang="en-US" sz="2400" b="1"/>
              <a:t>dituntut </a:t>
            </a:r>
            <a:r>
              <a:rPr lang="id-ID" altLang="en-US" sz="2400" b="1"/>
              <a:t>lebih </a:t>
            </a:r>
            <a:r>
              <a:rPr lang="en-US" altLang="en-US" sz="2400" b="1"/>
              <a:t>Inovatif</a:t>
            </a:r>
            <a:r>
              <a:rPr lang="id-ID" altLang="en-US" sz="2400" b="1"/>
              <a:t>, kritis dan kreatif dalam </a:t>
            </a:r>
            <a:endParaRPr lang="en-US" altLang="en-US" sz="2400" b="1"/>
          </a:p>
          <a:p>
            <a:pPr algn="just" eaLnBrk="1" hangingPunct="1"/>
            <a:r>
              <a:rPr lang="en-US" altLang="en-US" sz="2400" b="1"/>
              <a:t>   </a:t>
            </a:r>
            <a:r>
              <a:rPr lang="id-ID" altLang="en-US" sz="2400" b="1"/>
              <a:t>mejalankan perannya sebagai </a:t>
            </a:r>
            <a:r>
              <a:rPr lang="id-ID" altLang="en-US" sz="2400" b="1" i="1"/>
              <a:t>agent of change</a:t>
            </a:r>
            <a:r>
              <a:rPr lang="en-US" altLang="en-US" sz="2400" b="1" i="1"/>
              <a:t>; </a:t>
            </a:r>
          </a:p>
          <a:p>
            <a:pPr algn="just" eaLnBrk="1" hangingPunct="1">
              <a:buFontTx/>
              <a:buBlip>
                <a:blip r:embed="rId3"/>
              </a:buBlip>
            </a:pPr>
            <a:r>
              <a:rPr lang="en-US" altLang="en-US" sz="2400" b="1"/>
              <a:t>DOSEN</a:t>
            </a:r>
            <a:r>
              <a:rPr lang="id-ID" altLang="en-US" sz="2400" b="1"/>
              <a:t> </a:t>
            </a:r>
            <a:r>
              <a:rPr lang="en-US" altLang="en-US" sz="2400" b="1"/>
              <a:t>diharapkan dapat </a:t>
            </a:r>
            <a:r>
              <a:rPr lang="id-ID" altLang="en-US" sz="2400" b="1"/>
              <a:t>mengembangkan pola pikir </a:t>
            </a:r>
            <a:endParaRPr lang="en-US" altLang="en-US" sz="2400" b="1"/>
          </a:p>
          <a:p>
            <a:pPr algn="just" eaLnBrk="1" hangingPunct="1"/>
            <a:r>
              <a:rPr lang="en-US" altLang="en-US" sz="2400" b="1"/>
              <a:t>   </a:t>
            </a:r>
            <a:r>
              <a:rPr lang="id-ID" altLang="en-US" sz="2400" b="1"/>
              <a:t>yang kritis</a:t>
            </a:r>
            <a:r>
              <a:rPr lang="en-US" altLang="en-US" sz="2400" b="1"/>
              <a:t>.</a:t>
            </a:r>
          </a:p>
          <a:p>
            <a:pPr algn="just" eaLnBrk="1" hangingPunct="1">
              <a:buFontTx/>
              <a:buBlip>
                <a:blip r:embed="rId3"/>
              </a:buBlip>
            </a:pPr>
            <a:r>
              <a:rPr lang="en-US" altLang="en-US" sz="2400" b="1"/>
              <a:t>DOSEN</a:t>
            </a:r>
            <a:r>
              <a:rPr lang="id-ID" altLang="en-US" sz="2400" b="1"/>
              <a:t> mampu memanfaatkan penelitian dalam suatu </a:t>
            </a:r>
            <a:endParaRPr lang="en-US" altLang="en-US" sz="2400" b="1"/>
          </a:p>
          <a:p>
            <a:pPr algn="just" eaLnBrk="1" hangingPunct="1"/>
            <a:r>
              <a:rPr lang="en-US" altLang="en-US" sz="2400" b="1"/>
              <a:t>   </a:t>
            </a:r>
            <a:r>
              <a:rPr lang="id-ID" altLang="en-US" sz="2400" b="1"/>
              <a:t>proses pembelajaran untuk memperoleh suatu </a:t>
            </a:r>
            <a:r>
              <a:rPr lang="en-US" altLang="en-US" sz="2400" b="1"/>
              <a:t>    </a:t>
            </a:r>
          </a:p>
          <a:p>
            <a:pPr algn="just" eaLnBrk="1" hangingPunct="1"/>
            <a:r>
              <a:rPr lang="en-US" altLang="en-US" sz="2400" b="1"/>
              <a:t>   </a:t>
            </a:r>
            <a:r>
              <a:rPr lang="id-ID" altLang="en-US" sz="2400" b="1"/>
              <a:t>perubahan yang lebih maju dan terdepan.</a:t>
            </a:r>
            <a:endParaRPr lang="en-US" altLang="en-US" sz="2400" b="1"/>
          </a:p>
        </p:txBody>
      </p:sp>
    </p:spTree>
    <p:extLst>
      <p:ext uri="{BB962C8B-B14F-4D97-AF65-F5344CB8AC3E}">
        <p14:creationId xmlns:p14="http://schemas.microsoft.com/office/powerpoint/2010/main" val="2707461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54349-FC01-4F0F-B841-52B962FFF792}"/>
              </a:ext>
            </a:extLst>
          </p:cNvPr>
          <p:cNvSpPr>
            <a:spLocks noGrp="1"/>
          </p:cNvSpPr>
          <p:nvPr>
            <p:ph type="ctrTitle"/>
          </p:nvPr>
        </p:nvSpPr>
        <p:spPr>
          <a:xfrm>
            <a:off x="1809750" y="214314"/>
            <a:ext cx="8358188" cy="1214437"/>
          </a:xfrm>
          <a:extLst/>
        </p:spPr>
        <p:txBody>
          <a:bodyPr rtlCol="0">
            <a:normAutofit fontScale="90000"/>
          </a:bodyPr>
          <a:lstStyle/>
          <a:p>
            <a:pPr>
              <a:defRPr/>
            </a:pPr>
            <a:r>
              <a:rPr sz="4000" b="1">
                <a:solidFill>
                  <a:srgbClr val="7030A0"/>
                </a:solidFill>
              </a:rPr>
              <a:t>TERMINOLOGI</a:t>
            </a:r>
            <a:br>
              <a:rPr sz="4000" b="1">
                <a:solidFill>
                  <a:srgbClr val="7030A0"/>
                </a:solidFill>
              </a:rPr>
            </a:br>
            <a:r>
              <a:rPr sz="4000" b="1">
                <a:solidFill>
                  <a:srgbClr val="7030A0"/>
                </a:solidFill>
              </a:rPr>
              <a:t>TRI DARMA PERGURUAN TINGGI</a:t>
            </a:r>
          </a:p>
        </p:txBody>
      </p:sp>
      <p:sp>
        <p:nvSpPr>
          <p:cNvPr id="15363" name="Rectangle 1">
            <a:extLst>
              <a:ext uri="{FF2B5EF4-FFF2-40B4-BE49-F238E27FC236}">
                <a16:creationId xmlns:a16="http://schemas.microsoft.com/office/drawing/2014/main" xmlns="" id="{2179B0A7-9043-4A1C-873D-242BB41C22F9}"/>
              </a:ext>
            </a:extLst>
          </p:cNvPr>
          <p:cNvSpPr>
            <a:spLocks noChangeArrowheads="1"/>
          </p:cNvSpPr>
          <p:nvPr/>
        </p:nvSpPr>
        <p:spPr bwMode="auto">
          <a:xfrm>
            <a:off x="1809750" y="1797051"/>
            <a:ext cx="835818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t>Pengabdian kepada masyarakat :</a:t>
            </a:r>
          </a:p>
          <a:p>
            <a:pPr algn="just" eaLnBrk="1" hangingPunct="1"/>
            <a:endParaRPr lang="en-US" altLang="en-US" sz="2000"/>
          </a:p>
          <a:p>
            <a:pPr algn="just" eaLnBrk="1" hangingPunct="1"/>
            <a:r>
              <a:rPr lang="en-US" altLang="en-US" sz="2000" b="1"/>
              <a:t>K</a:t>
            </a:r>
            <a:r>
              <a:rPr lang="id-ID" altLang="en-US" sz="2000" b="1"/>
              <a:t>egiatan </a:t>
            </a:r>
            <a:r>
              <a:rPr lang="en-US" altLang="en-US" sz="2000" b="1"/>
              <a:t>c</a:t>
            </a:r>
            <a:r>
              <a:rPr lang="id-ID" altLang="en-US" sz="2000" b="1"/>
              <a:t>ivitas akademika yang memanfaatkan ilmu pengetahuan dan teknologi untuk memajukan kesejahteraan masyarakat dan mencerdaskan kehidupan bangsa (UU t</a:t>
            </a:r>
            <a:r>
              <a:rPr lang="en-US" altLang="en-US" sz="2000" b="1"/>
              <a:t>entang </a:t>
            </a:r>
            <a:r>
              <a:rPr lang="id-ID" altLang="en-US" sz="2000" b="1"/>
              <a:t>Pend</a:t>
            </a:r>
            <a:r>
              <a:rPr lang="en-US" altLang="en-US" sz="2000" b="1"/>
              <a:t>idikan </a:t>
            </a:r>
            <a:r>
              <a:rPr lang="id-ID" altLang="en-US" sz="2000" b="1"/>
              <a:t>Tinggi)</a:t>
            </a:r>
            <a:r>
              <a:rPr lang="en-US" altLang="en-US" sz="2000" b="1"/>
              <a:t>.</a:t>
            </a:r>
          </a:p>
        </p:txBody>
      </p:sp>
      <p:sp>
        <p:nvSpPr>
          <p:cNvPr id="15364" name="Rectangle 1">
            <a:extLst>
              <a:ext uri="{FF2B5EF4-FFF2-40B4-BE49-F238E27FC236}">
                <a16:creationId xmlns:a16="http://schemas.microsoft.com/office/drawing/2014/main" xmlns="" id="{954803C2-115E-49DF-A059-B498B6AE5AE1}"/>
              </a:ext>
            </a:extLst>
          </p:cNvPr>
          <p:cNvSpPr>
            <a:spLocks noChangeArrowheads="1"/>
          </p:cNvSpPr>
          <p:nvPr/>
        </p:nvSpPr>
        <p:spPr bwMode="auto">
          <a:xfrm>
            <a:off x="1881189" y="4053354"/>
            <a:ext cx="83581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Tx/>
              <a:buBlip>
                <a:blip r:embed="rId3"/>
              </a:buBlip>
            </a:pPr>
            <a:r>
              <a:rPr lang="en-US" altLang="en-US" sz="2400" b="1" dirty="0">
                <a:cs typeface="Times New Roman" panose="02020603050405020304" pitchFamily="18" charset="0"/>
              </a:rPr>
              <a:t>DOSEN</a:t>
            </a:r>
            <a:r>
              <a:rPr lang="id-ID" altLang="en-US" sz="2400" b="1" dirty="0">
                <a:cs typeface="Times New Roman" panose="02020603050405020304" pitchFamily="18" charset="0"/>
              </a:rPr>
              <a:t> harus mampu bersosialisasi dengan masyarakat dan mampu berkontribusi nyata</a:t>
            </a:r>
            <a:r>
              <a:rPr lang="en-US" altLang="en-US" sz="2400" b="1" dirty="0">
                <a:cs typeface="Times New Roman" panose="02020603050405020304" pitchFamily="18" charset="0"/>
              </a:rPr>
              <a:t>;</a:t>
            </a:r>
          </a:p>
          <a:p>
            <a:pPr algn="just">
              <a:buFontTx/>
              <a:buBlip>
                <a:blip r:embed="rId3"/>
              </a:buBlip>
            </a:pPr>
            <a:r>
              <a:rPr lang="en-US" altLang="en-US" sz="2400" b="1" dirty="0">
                <a:cs typeface="Times New Roman" panose="02020603050405020304" pitchFamily="18" charset="0"/>
              </a:rPr>
              <a:t>DOSEN</a:t>
            </a:r>
            <a:r>
              <a:rPr lang="id-ID" altLang="en-US" sz="2400" b="1" dirty="0">
                <a:cs typeface="Times New Roman" panose="02020603050405020304" pitchFamily="18" charset="0"/>
              </a:rPr>
              <a:t> adalah penyambung lidah rakyat, </a:t>
            </a:r>
            <a:r>
              <a:rPr lang="id-ID" altLang="en-US" sz="2400" b="1" i="1" dirty="0">
                <a:cs typeface="Times New Roman" panose="02020603050405020304" pitchFamily="18" charset="0"/>
              </a:rPr>
              <a:t>agent of change </a:t>
            </a:r>
            <a:r>
              <a:rPr lang="id-ID" altLang="en-US" sz="2400" b="1" dirty="0">
                <a:cs typeface="Times New Roman" panose="02020603050405020304" pitchFamily="18" charset="0"/>
              </a:rPr>
              <a:t>dan lainnya; harus mengetahui porsi dari tugasnya dalam mengabdi kepada masyarakat.</a:t>
            </a:r>
            <a:endParaRPr lang="id-ID" altLang="en-US" sz="2400" b="1" dirty="0"/>
          </a:p>
        </p:txBody>
      </p:sp>
      <p:sp>
        <p:nvSpPr>
          <p:cNvPr id="15365" name="AutoShape 8" descr="Gambar terkait">
            <a:extLst>
              <a:ext uri="{FF2B5EF4-FFF2-40B4-BE49-F238E27FC236}">
                <a16:creationId xmlns:a16="http://schemas.microsoft.com/office/drawing/2014/main" xmlns="" id="{BD5146A6-2DA5-498B-980B-1B6C692D74C1}"/>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tLang="en-US"/>
          </a:p>
        </p:txBody>
      </p:sp>
    </p:spTree>
    <p:extLst>
      <p:ext uri="{BB962C8B-B14F-4D97-AF65-F5344CB8AC3E}">
        <p14:creationId xmlns:p14="http://schemas.microsoft.com/office/powerpoint/2010/main" val="397793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fasc/scl-ugm/wm/05 </a:t>
            </a:r>
          </a:p>
        </p:txBody>
      </p:sp>
      <p:sp>
        <p:nvSpPr>
          <p:cNvPr id="6" name="Slide Number Placeholder 5"/>
          <p:cNvSpPr>
            <a:spLocks noGrp="1"/>
          </p:cNvSpPr>
          <p:nvPr>
            <p:ph type="sldNum" sz="quarter" idx="12"/>
          </p:nvPr>
        </p:nvSpPr>
        <p:spPr/>
        <p:txBody>
          <a:bodyPr>
            <a:normAutofit/>
          </a:bodyPr>
          <a:lstStyle/>
          <a:p>
            <a:fld id="{88C9293B-44C3-4E8E-B97F-738ED442C11B}" type="slidenum">
              <a:rPr lang="en-US"/>
              <a:pPr/>
              <a:t>24</a:t>
            </a:fld>
            <a:endParaRPr lang="en-US"/>
          </a:p>
        </p:txBody>
      </p:sp>
      <p:sp>
        <p:nvSpPr>
          <p:cNvPr id="3074" name="Rectangle 2"/>
          <p:cNvSpPr>
            <a:spLocks noGrp="1" noChangeArrowheads="1"/>
          </p:cNvSpPr>
          <p:nvPr>
            <p:ph type="title"/>
          </p:nvPr>
        </p:nvSpPr>
        <p:spPr/>
        <p:txBody>
          <a:bodyPr/>
          <a:lstStyle/>
          <a:p>
            <a:r>
              <a:rPr lang="id-ID" dirty="0" smtClean="0">
                <a:solidFill>
                  <a:schemeClr val="tx1"/>
                </a:solidFill>
              </a:rPr>
              <a:t>PERUBAHAN PERAN DOSEN</a:t>
            </a:r>
            <a:endParaRPr lang="en-US" dirty="0">
              <a:solidFill>
                <a:schemeClr val="tx1"/>
              </a:solidFill>
            </a:endParaRPr>
          </a:p>
        </p:txBody>
      </p:sp>
      <p:sp>
        <p:nvSpPr>
          <p:cNvPr id="3075" name="Rectangle 3"/>
          <p:cNvSpPr>
            <a:spLocks noGrp="1" noChangeArrowheads="1"/>
          </p:cNvSpPr>
          <p:nvPr>
            <p:ph type="body" idx="1"/>
          </p:nvPr>
        </p:nvSpPr>
        <p:spPr>
          <a:xfrm>
            <a:off x="1981200" y="1447800"/>
            <a:ext cx="8229600" cy="5105400"/>
          </a:xfrm>
          <a:ln/>
        </p:spPr>
        <p:txBody>
          <a:bodyPr/>
          <a:lstStyle/>
          <a:p>
            <a:pPr marL="609600" indent="-609600" algn="just">
              <a:lnSpc>
                <a:spcPct val="90000"/>
              </a:lnSpc>
              <a:buNone/>
            </a:pPr>
            <a:r>
              <a:rPr lang="en-US" sz="4000" b="1" dirty="0"/>
              <a:t> </a:t>
            </a:r>
          </a:p>
          <a:p>
            <a:pPr marL="609600" indent="-609600" algn="just">
              <a:lnSpc>
                <a:spcPct val="90000"/>
              </a:lnSpc>
              <a:buFont typeface="Wingdings" pitchFamily="2" charset="2"/>
              <a:buChar char="q"/>
            </a:pPr>
            <a:r>
              <a:rPr lang="id-ID" sz="4000" b="1" dirty="0">
                <a:solidFill>
                  <a:srgbClr val="3366FF"/>
                </a:solidFill>
              </a:rPr>
              <a:t>T</a:t>
            </a:r>
            <a:r>
              <a:rPr lang="en-US" b="1" dirty="0" smtClean="0">
                <a:solidFill>
                  <a:srgbClr val="3366FF"/>
                </a:solidFill>
                <a:latin typeface="Arial" panose="020B0604020202020204" pitchFamily="34" charset="0"/>
                <a:cs typeface="Arial" panose="020B0604020202020204" pitchFamily="34" charset="0"/>
              </a:rPr>
              <a:t>o </a:t>
            </a:r>
            <a:r>
              <a:rPr lang="en-US" b="1" dirty="0">
                <a:solidFill>
                  <a:srgbClr val="3366FF"/>
                </a:solidFill>
                <a:latin typeface="Arial" panose="020B0604020202020204" pitchFamily="34" charset="0"/>
                <a:cs typeface="Arial" panose="020B0604020202020204" pitchFamily="34" charset="0"/>
              </a:rPr>
              <a:t>shift from the role of “instructor of knowledge” to “facilitator of learning” </a:t>
            </a:r>
          </a:p>
          <a:p>
            <a:pPr marL="609600" indent="-609600" algn="just">
              <a:lnSpc>
                <a:spcPct val="90000"/>
              </a:lnSpc>
              <a:buFont typeface="Wingdings" pitchFamily="2" charset="2"/>
              <a:buChar char="q"/>
            </a:pPr>
            <a:r>
              <a:rPr lang="en-US" b="1" dirty="0" err="1">
                <a:latin typeface="Comic Sans MS" pitchFamily="66" charset="0"/>
              </a:rPr>
              <a:t>Fasilitator</a:t>
            </a:r>
            <a:r>
              <a:rPr lang="en-US" b="1" dirty="0">
                <a:latin typeface="Comic Sans MS" pitchFamily="66" charset="0"/>
              </a:rPr>
              <a:t> </a:t>
            </a:r>
            <a:r>
              <a:rPr lang="en-US" b="1" dirty="0" err="1">
                <a:latin typeface="Comic Sans MS" pitchFamily="66" charset="0"/>
              </a:rPr>
              <a:t>adalah</a:t>
            </a:r>
            <a:r>
              <a:rPr lang="en-US" b="1" dirty="0">
                <a:latin typeface="Comic Sans MS" pitchFamily="66" charset="0"/>
              </a:rPr>
              <a:t> </a:t>
            </a:r>
            <a:r>
              <a:rPr lang="en-US" b="1" dirty="0" err="1">
                <a:latin typeface="Comic Sans MS" pitchFamily="66" charset="0"/>
              </a:rPr>
              <a:t>orang</a:t>
            </a:r>
            <a:r>
              <a:rPr lang="en-US" b="1" dirty="0">
                <a:latin typeface="Comic Sans MS" pitchFamily="66" charset="0"/>
              </a:rPr>
              <a:t> yang </a:t>
            </a:r>
            <a:r>
              <a:rPr lang="en-US" b="1" dirty="0" err="1">
                <a:latin typeface="Comic Sans MS" pitchFamily="66" charset="0"/>
              </a:rPr>
              <a:t>membantu</a:t>
            </a:r>
            <a:r>
              <a:rPr lang="en-US" b="1" dirty="0">
                <a:latin typeface="Comic Sans MS" pitchFamily="66" charset="0"/>
              </a:rPr>
              <a:t> </a:t>
            </a:r>
            <a:r>
              <a:rPr lang="en-US" b="1" dirty="0" err="1">
                <a:latin typeface="Comic Sans MS" pitchFamily="66" charset="0"/>
              </a:rPr>
              <a:t>orang</a:t>
            </a:r>
            <a:r>
              <a:rPr lang="en-US" b="1" dirty="0">
                <a:latin typeface="Comic Sans MS" pitchFamily="66" charset="0"/>
              </a:rPr>
              <a:t> lain </a:t>
            </a:r>
            <a:r>
              <a:rPr lang="en-US" b="1" dirty="0" err="1">
                <a:latin typeface="Comic Sans MS" pitchFamily="66" charset="0"/>
              </a:rPr>
              <a:t>dalam</a:t>
            </a:r>
            <a:r>
              <a:rPr lang="en-US" b="1" dirty="0">
                <a:latin typeface="Comic Sans MS" pitchFamily="66" charset="0"/>
              </a:rPr>
              <a:t> </a:t>
            </a:r>
            <a:r>
              <a:rPr lang="en-US" b="1" dirty="0" err="1">
                <a:latin typeface="Comic Sans MS" pitchFamily="66" charset="0"/>
              </a:rPr>
              <a:t>proses</a:t>
            </a:r>
            <a:r>
              <a:rPr lang="en-US" b="1" dirty="0">
                <a:latin typeface="Comic Sans MS" pitchFamily="66" charset="0"/>
              </a:rPr>
              <a:t> </a:t>
            </a:r>
            <a:r>
              <a:rPr lang="en-US" b="1" dirty="0" err="1">
                <a:latin typeface="Comic Sans MS" pitchFamily="66" charset="0"/>
              </a:rPr>
              <a:t>pembelajaran</a:t>
            </a:r>
            <a:r>
              <a:rPr lang="en-US" b="1" dirty="0">
                <a:latin typeface="Comic Sans MS" pitchFamily="66" charset="0"/>
              </a:rPr>
              <a:t> </a:t>
            </a:r>
            <a:r>
              <a:rPr lang="en-US" b="1" dirty="0" err="1">
                <a:latin typeface="Comic Sans MS" pitchFamily="66" charset="0"/>
              </a:rPr>
              <a:t>sehingga</a:t>
            </a:r>
            <a:r>
              <a:rPr lang="en-US" b="1" dirty="0">
                <a:latin typeface="Comic Sans MS" pitchFamily="66" charset="0"/>
              </a:rPr>
              <a:t> </a:t>
            </a:r>
            <a:r>
              <a:rPr lang="en-US" b="1" dirty="0" err="1">
                <a:latin typeface="Comic Sans MS" pitchFamily="66" charset="0"/>
              </a:rPr>
              <a:t>orang</a:t>
            </a:r>
            <a:r>
              <a:rPr lang="en-US" b="1" dirty="0">
                <a:latin typeface="Comic Sans MS" pitchFamily="66" charset="0"/>
              </a:rPr>
              <a:t> yang </a:t>
            </a:r>
            <a:r>
              <a:rPr lang="en-US" b="1" dirty="0" err="1">
                <a:latin typeface="Comic Sans MS" pitchFamily="66" charset="0"/>
              </a:rPr>
              <a:t>dibantu</a:t>
            </a:r>
            <a:r>
              <a:rPr lang="en-US" b="1" dirty="0">
                <a:latin typeface="Comic Sans MS" pitchFamily="66" charset="0"/>
              </a:rPr>
              <a:t>  </a:t>
            </a:r>
            <a:r>
              <a:rPr lang="en-US" b="1" dirty="0" err="1">
                <a:latin typeface="Comic Sans MS" pitchFamily="66" charset="0"/>
              </a:rPr>
              <a:t>dapat</a:t>
            </a:r>
            <a:r>
              <a:rPr lang="en-US" b="1" dirty="0">
                <a:latin typeface="Comic Sans MS" pitchFamily="66" charset="0"/>
              </a:rPr>
              <a:t> </a:t>
            </a:r>
            <a:r>
              <a:rPr lang="en-US" b="1" dirty="0" err="1">
                <a:latin typeface="Comic Sans MS" pitchFamily="66" charset="0"/>
              </a:rPr>
              <a:t>meningkatkan</a:t>
            </a:r>
            <a:r>
              <a:rPr lang="en-US" b="1" dirty="0">
                <a:latin typeface="Comic Sans MS" pitchFamily="66" charset="0"/>
              </a:rPr>
              <a:t> </a:t>
            </a:r>
            <a:r>
              <a:rPr lang="en-US" b="1" dirty="0" err="1">
                <a:latin typeface="Comic Sans MS" pitchFamily="66" charset="0"/>
              </a:rPr>
              <a:t>pengetahuan</a:t>
            </a:r>
            <a:r>
              <a:rPr lang="en-US" b="1" dirty="0">
                <a:latin typeface="Comic Sans MS" pitchFamily="66" charset="0"/>
              </a:rPr>
              <a:t>, </a:t>
            </a:r>
            <a:r>
              <a:rPr lang="en-US" b="1" dirty="0" err="1">
                <a:latin typeface="Comic Sans MS" pitchFamily="66" charset="0"/>
              </a:rPr>
              <a:t>sikap</a:t>
            </a:r>
            <a:r>
              <a:rPr lang="en-US" b="1" dirty="0">
                <a:latin typeface="Comic Sans MS" pitchFamily="66" charset="0"/>
              </a:rPr>
              <a:t> </a:t>
            </a:r>
            <a:r>
              <a:rPr lang="en-US" b="1" dirty="0" err="1">
                <a:latin typeface="Comic Sans MS" pitchFamily="66" charset="0"/>
              </a:rPr>
              <a:t>dan</a:t>
            </a:r>
            <a:r>
              <a:rPr lang="en-US" b="1" dirty="0">
                <a:latin typeface="Comic Sans MS" pitchFamily="66" charset="0"/>
              </a:rPr>
              <a:t> </a:t>
            </a:r>
            <a:r>
              <a:rPr lang="en-US" b="1" dirty="0" err="1">
                <a:latin typeface="Comic Sans MS" pitchFamily="66" charset="0"/>
              </a:rPr>
              <a:t>ketrampilan</a:t>
            </a:r>
            <a:r>
              <a:rPr lang="en-US" b="1" dirty="0">
                <a:latin typeface="Comic Sans MS" pitchFamily="66" charset="0"/>
              </a:rPr>
              <a:t> </a:t>
            </a:r>
          </a:p>
          <a:p>
            <a:pPr marL="609600" indent="-609600" algn="just">
              <a:lnSpc>
                <a:spcPct val="90000"/>
              </a:lnSpc>
              <a:buNone/>
            </a:pPr>
            <a:r>
              <a:rPr lang="en-US" b="1" dirty="0">
                <a:latin typeface="Comic Sans MS" pitchFamily="66" charset="0"/>
              </a:rPr>
              <a:t>  </a:t>
            </a:r>
            <a:endParaRPr lang="en-US" sz="2000" b="1" dirty="0">
              <a:latin typeface="Comic Sans MS" pitchFamily="66" charset="0"/>
            </a:endParaRPr>
          </a:p>
        </p:txBody>
      </p:sp>
    </p:spTree>
    <p:extLst>
      <p:ext uri="{BB962C8B-B14F-4D97-AF65-F5344CB8AC3E}">
        <p14:creationId xmlns:p14="http://schemas.microsoft.com/office/powerpoint/2010/main" val="187469115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strVal val="#ppt_w"/>
                                          </p:val>
                                        </p:tav>
                                        <p:tav tm="100000">
                                          <p:val>
                                            <p:strVal val="#ppt_w"/>
                                          </p:val>
                                        </p:tav>
                                      </p:tavLst>
                                    </p:anim>
                                    <p:anim calcmode="lin" valueType="num">
                                      <p:cBhvr>
                                        <p:cTn id="8" dur="2000" fill="hold"/>
                                        <p:tgtEl>
                                          <p:spTgt spid="307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074"/>
                                        </p:tgtEl>
                                        <p:attrNameLst>
                                          <p:attrName>ppt_x</p:attrName>
                                        </p:attrNameLst>
                                      </p:cBhvr>
                                      <p:tavLst>
                                        <p:tav tm="0">
                                          <p:val>
                                            <p:strVal val="#ppt_x-.4"/>
                                          </p:val>
                                        </p:tav>
                                        <p:tav tm="100000">
                                          <p:val>
                                            <p:strVal val="#ppt_x"/>
                                          </p:val>
                                        </p:tav>
                                      </p:tavLst>
                                    </p:anim>
                                    <p:anim calcmode="lin" valueType="num">
                                      <p:cBhvr>
                                        <p:cTn id="10" dur="2000" fill="hold"/>
                                        <p:tgtEl>
                                          <p:spTgt spid="307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fade">
                                      <p:cBhvr>
                                        <p:cTn id="15" dur="500">
                                          <p:stCondLst>
                                            <p:cond delay="0"/>
                                          </p:stCondLst>
                                        </p:cTn>
                                        <p:tgtEl>
                                          <p:spTgt spid="3075">
                                            <p:txEl>
                                              <p:pRg st="0" end="0"/>
                                            </p:txEl>
                                          </p:spTgt>
                                        </p:tgtEl>
                                      </p:cBhvr>
                                    </p:animEffect>
                                    <p:anim calcmode="lin" valueType="num">
                                      <p:cBhvr>
                                        <p:cTn id="16" dur="500" fill="hold">
                                          <p:stCondLst>
                                            <p:cond delay="0"/>
                                          </p:stCondLst>
                                        </p:cTn>
                                        <p:tgtEl>
                                          <p:spTgt spid="307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3075">
                                            <p:txEl>
                                              <p:pRg st="1" end="1"/>
                                            </p:txEl>
                                          </p:spTgt>
                                        </p:tgtEl>
                                        <p:attrNameLst>
                                          <p:attrName>style.visibility</p:attrName>
                                        </p:attrNameLst>
                                      </p:cBhvr>
                                      <p:to>
                                        <p:strVal val="visible"/>
                                      </p:to>
                                    </p:set>
                                    <p:animEffect transition="in" filter="fade">
                                      <p:cBhvr>
                                        <p:cTn id="22" dur="500">
                                          <p:stCondLst>
                                            <p:cond delay="0"/>
                                          </p:stCondLst>
                                        </p:cTn>
                                        <p:tgtEl>
                                          <p:spTgt spid="3075">
                                            <p:txEl>
                                              <p:pRg st="1" end="1"/>
                                            </p:txEl>
                                          </p:spTgt>
                                        </p:tgtEl>
                                      </p:cBhvr>
                                    </p:animEffect>
                                    <p:anim calcmode="lin" valueType="num">
                                      <p:cBhvr>
                                        <p:cTn id="23" dur="500" fill="hold">
                                          <p:stCondLst>
                                            <p:cond delay="0"/>
                                          </p:stCondLst>
                                        </p:cTn>
                                        <p:tgtEl>
                                          <p:spTgt spid="3075">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3075">
                                            <p:txEl>
                                              <p:pRg st="2" end="2"/>
                                            </p:txEl>
                                          </p:spTgt>
                                        </p:tgtEl>
                                        <p:attrNameLst>
                                          <p:attrName>style.visibility</p:attrName>
                                        </p:attrNameLst>
                                      </p:cBhvr>
                                      <p:to>
                                        <p:strVal val="visible"/>
                                      </p:to>
                                    </p:set>
                                    <p:animEffect transition="in" filter="fade">
                                      <p:cBhvr>
                                        <p:cTn id="29" dur="500">
                                          <p:stCondLst>
                                            <p:cond delay="0"/>
                                          </p:stCondLst>
                                        </p:cTn>
                                        <p:tgtEl>
                                          <p:spTgt spid="3075">
                                            <p:txEl>
                                              <p:pRg st="2" end="2"/>
                                            </p:txEl>
                                          </p:spTgt>
                                        </p:tgtEl>
                                      </p:cBhvr>
                                    </p:animEffect>
                                    <p:anim calcmode="lin" valueType="num">
                                      <p:cBhvr>
                                        <p:cTn id="30" dur="500" fill="hold">
                                          <p:stCondLst>
                                            <p:cond delay="0"/>
                                          </p:stCondLst>
                                        </p:cTn>
                                        <p:tgtEl>
                                          <p:spTgt spid="3075">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3075">
                                            <p:txEl>
                                              <p:pRg st="3" end="3"/>
                                            </p:txEl>
                                          </p:spTgt>
                                        </p:tgtEl>
                                        <p:attrNameLst>
                                          <p:attrName>style.visibility</p:attrName>
                                        </p:attrNameLst>
                                      </p:cBhvr>
                                      <p:to>
                                        <p:strVal val="visible"/>
                                      </p:to>
                                    </p:set>
                                    <p:animEffect transition="in" filter="fade">
                                      <p:cBhvr>
                                        <p:cTn id="36" dur="500">
                                          <p:stCondLst>
                                            <p:cond delay="0"/>
                                          </p:stCondLst>
                                        </p:cTn>
                                        <p:tgtEl>
                                          <p:spTgt spid="3075">
                                            <p:txEl>
                                              <p:pRg st="3" end="3"/>
                                            </p:txEl>
                                          </p:spTgt>
                                        </p:tgtEl>
                                      </p:cBhvr>
                                    </p:animEffect>
                                    <p:anim calcmode="lin" valueType="num">
                                      <p:cBhvr>
                                        <p:cTn id="37" dur="500" fill="hold">
                                          <p:stCondLst>
                                            <p:cond delay="0"/>
                                          </p:stCondLst>
                                        </p:cTn>
                                        <p:tgtEl>
                                          <p:spTgt spid="3075">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78000" y="609600"/>
            <a:ext cx="7773988" cy="947738"/>
          </a:xfrm>
          <a:solidFill>
            <a:srgbClr val="92D050"/>
          </a:solidFill>
        </p:spPr>
        <p:txBody>
          <a:bodyPr/>
          <a:lstStyle/>
          <a:p>
            <a:pPr eaLnBrk="1" hangingPunct="1"/>
            <a:r>
              <a:rPr lang="id-ID" altLang="id-ID" b="1" smtClean="0">
                <a:solidFill>
                  <a:srgbClr val="FF0000"/>
                </a:solidFill>
              </a:rPr>
              <a:t>Problema SDM PT di Indonesia</a:t>
            </a:r>
          </a:p>
        </p:txBody>
      </p:sp>
      <p:sp>
        <p:nvSpPr>
          <p:cNvPr id="25603" name="Content Placeholder 2"/>
          <p:cNvSpPr>
            <a:spLocks noGrp="1"/>
          </p:cNvSpPr>
          <p:nvPr>
            <p:ph idx="1"/>
          </p:nvPr>
        </p:nvSpPr>
        <p:spPr>
          <a:xfrm>
            <a:off x="1663700" y="1765300"/>
            <a:ext cx="8320088" cy="4432300"/>
          </a:xfrm>
        </p:spPr>
        <p:txBody>
          <a:bodyPr/>
          <a:lstStyle/>
          <a:p>
            <a:pPr eaLnBrk="1" hangingPunct="1">
              <a:buFont typeface="Wingdings" panose="05000000000000000000" pitchFamily="2" charset="2"/>
              <a:buChar char="q"/>
            </a:pPr>
            <a:r>
              <a:rPr lang="id-ID" altLang="id-ID" sz="2400" smtClean="0"/>
              <a:t>Masih banyak dosen yang tidak memenuhi kualifikasi pendidikan minimal (masih S1)</a:t>
            </a:r>
          </a:p>
          <a:p>
            <a:pPr eaLnBrk="1" hangingPunct="1">
              <a:buFont typeface="Wingdings" panose="05000000000000000000" pitchFamily="2" charset="2"/>
              <a:buChar char="q"/>
            </a:pPr>
            <a:r>
              <a:rPr lang="id-ID" altLang="id-ID" sz="2400" smtClean="0"/>
              <a:t>Jumlah dosen yang berpendidikan doktor (S3) masih kurang</a:t>
            </a:r>
          </a:p>
          <a:p>
            <a:pPr eaLnBrk="1" hangingPunct="1">
              <a:buFont typeface="Wingdings" panose="05000000000000000000" pitchFamily="2" charset="2"/>
              <a:buChar char="q"/>
            </a:pPr>
            <a:r>
              <a:rPr lang="id-ID" altLang="id-ID" sz="2400" smtClean="0"/>
              <a:t>Masih banyak dosen yang belum memiliki jabatan akademik</a:t>
            </a:r>
          </a:p>
          <a:p>
            <a:pPr eaLnBrk="1" hangingPunct="1">
              <a:buFont typeface="Wingdings" panose="05000000000000000000" pitchFamily="2" charset="2"/>
              <a:buChar char="q"/>
            </a:pPr>
            <a:r>
              <a:rPr lang="id-ID" altLang="id-ID" sz="2400" smtClean="0"/>
              <a:t>Jumlah guru besar masih sangat sedikit</a:t>
            </a:r>
          </a:p>
          <a:p>
            <a:pPr eaLnBrk="1" hangingPunct="1">
              <a:buFont typeface="Wingdings" panose="05000000000000000000" pitchFamily="2" charset="2"/>
              <a:buChar char="q"/>
            </a:pPr>
            <a:r>
              <a:rPr lang="id-ID" altLang="id-ID" sz="2400" smtClean="0"/>
              <a:t>Publikasi ilmiah dosen/ilmuwan dan HAKI masih sangat rendah</a:t>
            </a:r>
          </a:p>
          <a:p>
            <a:pPr eaLnBrk="1" hangingPunct="1"/>
            <a:endParaRPr lang="id-ID" altLang="id-ID" smtClean="0"/>
          </a:p>
        </p:txBody>
      </p:sp>
    </p:spTree>
    <p:extLst>
      <p:ext uri="{BB962C8B-B14F-4D97-AF65-F5344CB8AC3E}">
        <p14:creationId xmlns:p14="http://schemas.microsoft.com/office/powerpoint/2010/main" val="681181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1708150" y="114300"/>
            <a:ext cx="86185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id-ID" altLang="id-ID" sz="2800">
                <a:solidFill>
                  <a:schemeClr val="tx1"/>
                </a:solidFill>
              </a:rPr>
              <a:t>JABATAN AKADEMIK DOSEN NASIONAL</a:t>
            </a:r>
          </a:p>
          <a:p>
            <a:pPr algn="ctr" eaLnBrk="1" hangingPunct="1">
              <a:spcBef>
                <a:spcPct val="0"/>
              </a:spcBef>
              <a:buClrTx/>
              <a:buFontTx/>
              <a:buNone/>
            </a:pPr>
            <a:r>
              <a:rPr lang="id-ID" altLang="id-ID" sz="2800">
                <a:solidFill>
                  <a:schemeClr val="tx1"/>
                </a:solidFill>
              </a:rPr>
              <a:t>KEMENTERIAN RISTEK DAN PENDIDIKAN TINGGI</a:t>
            </a:r>
          </a:p>
        </p:txBody>
      </p:sp>
      <p:sp>
        <p:nvSpPr>
          <p:cNvPr id="28675" name="TextBox 7"/>
          <p:cNvSpPr txBox="1">
            <a:spLocks noChangeArrowheads="1"/>
          </p:cNvSpPr>
          <p:nvPr/>
        </p:nvSpPr>
        <p:spPr bwMode="auto">
          <a:xfrm>
            <a:off x="4254500" y="1068388"/>
            <a:ext cx="3527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id-ID" altLang="id-ID" sz="1600">
                <a:solidFill>
                  <a:schemeClr val="tx1"/>
                </a:solidFill>
              </a:rPr>
              <a:t>Sumber: forlap.ristekdikti.go.id</a:t>
            </a:r>
          </a:p>
          <a:p>
            <a:pPr algn="ctr" eaLnBrk="1" hangingPunct="1">
              <a:spcBef>
                <a:spcPct val="0"/>
              </a:spcBef>
              <a:buClrTx/>
              <a:buFontTx/>
              <a:buNone/>
            </a:pPr>
            <a:r>
              <a:rPr lang="id-ID" altLang="id-ID" sz="1600">
                <a:solidFill>
                  <a:schemeClr val="tx1"/>
                </a:solidFill>
              </a:rPr>
              <a:t>Tgl, </a:t>
            </a:r>
            <a:r>
              <a:rPr lang="en-US" altLang="id-ID" sz="1600">
                <a:solidFill>
                  <a:schemeClr val="tx1"/>
                </a:solidFill>
              </a:rPr>
              <a:t>24 Agustus </a:t>
            </a:r>
            <a:r>
              <a:rPr lang="id-ID" altLang="id-ID" sz="1600">
                <a:solidFill>
                  <a:schemeClr val="tx1"/>
                </a:solidFill>
              </a:rPr>
              <a:t>201</a:t>
            </a:r>
            <a:r>
              <a:rPr lang="en-US" altLang="id-ID" sz="1600">
                <a:solidFill>
                  <a:schemeClr val="tx1"/>
                </a:solidFill>
              </a:rPr>
              <a:t>7</a:t>
            </a:r>
            <a:endParaRPr lang="id-ID" altLang="id-ID" sz="1600">
              <a:solidFill>
                <a:schemeClr val="tx1"/>
              </a:solidFill>
            </a:endParaRPr>
          </a:p>
        </p:txBody>
      </p:sp>
      <p:graphicFrame>
        <p:nvGraphicFramePr>
          <p:cNvPr id="6" name="Chart 5"/>
          <p:cNvGraphicFramePr>
            <a:graphicFrameLocks/>
          </p:cNvGraphicFramePr>
          <p:nvPr/>
        </p:nvGraphicFramePr>
        <p:xfrm>
          <a:off x="1543559" y="1569028"/>
          <a:ext cx="8783782" cy="5018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1121478"/>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1519238" y="128588"/>
            <a:ext cx="8926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id-ID" altLang="id-ID" sz="2800">
                <a:solidFill>
                  <a:schemeClr val="tx1"/>
                </a:solidFill>
              </a:rPr>
              <a:t>JABATAN AKADEMIK DOSEN PTN DAN PTS</a:t>
            </a:r>
          </a:p>
          <a:p>
            <a:pPr algn="ctr" eaLnBrk="1" hangingPunct="1">
              <a:spcBef>
                <a:spcPct val="0"/>
              </a:spcBef>
              <a:buClrTx/>
              <a:buFontTx/>
              <a:buNone/>
            </a:pPr>
            <a:r>
              <a:rPr lang="id-ID" altLang="id-ID" sz="2800">
                <a:solidFill>
                  <a:schemeClr val="tx1"/>
                </a:solidFill>
              </a:rPr>
              <a:t>KEMENTERIAN RISTEK DAN PENDIDIKAN TINGGI</a:t>
            </a:r>
          </a:p>
        </p:txBody>
      </p:sp>
      <p:sp>
        <p:nvSpPr>
          <p:cNvPr id="29699" name="TextBox 7"/>
          <p:cNvSpPr txBox="1">
            <a:spLocks noChangeArrowheads="1"/>
          </p:cNvSpPr>
          <p:nvPr/>
        </p:nvSpPr>
        <p:spPr bwMode="auto">
          <a:xfrm>
            <a:off x="4219575" y="6013450"/>
            <a:ext cx="352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id-ID" altLang="id-ID" sz="1600">
                <a:solidFill>
                  <a:schemeClr val="tx1"/>
                </a:solidFill>
              </a:rPr>
              <a:t>Sumber: forlap.ristekdikti.go.id</a:t>
            </a:r>
          </a:p>
          <a:p>
            <a:pPr algn="ctr" eaLnBrk="1" hangingPunct="1">
              <a:spcBef>
                <a:spcPct val="0"/>
              </a:spcBef>
              <a:buClrTx/>
              <a:buFontTx/>
              <a:buNone/>
            </a:pPr>
            <a:r>
              <a:rPr lang="id-ID" altLang="id-ID" sz="1600">
                <a:solidFill>
                  <a:schemeClr val="tx1"/>
                </a:solidFill>
              </a:rPr>
              <a:t>Tgl, </a:t>
            </a:r>
            <a:r>
              <a:rPr lang="en-US" altLang="id-ID" sz="1600">
                <a:solidFill>
                  <a:schemeClr val="tx1"/>
                </a:solidFill>
              </a:rPr>
              <a:t>24 Agjustus</a:t>
            </a:r>
            <a:r>
              <a:rPr lang="id-ID" altLang="id-ID" sz="1600">
                <a:solidFill>
                  <a:schemeClr val="tx1"/>
                </a:solidFill>
              </a:rPr>
              <a:t> 201</a:t>
            </a:r>
            <a:r>
              <a:rPr lang="en-US" altLang="id-ID" sz="1600">
                <a:solidFill>
                  <a:schemeClr val="tx1"/>
                </a:solidFill>
              </a:rPr>
              <a:t>7</a:t>
            </a:r>
            <a:endParaRPr lang="id-ID" altLang="id-ID" sz="1600">
              <a:solidFill>
                <a:schemeClr val="tx1"/>
              </a:solidFill>
            </a:endParaRPr>
          </a:p>
        </p:txBody>
      </p:sp>
      <p:graphicFrame>
        <p:nvGraphicFramePr>
          <p:cNvPr id="7" name="Chart 6"/>
          <p:cNvGraphicFramePr>
            <a:graphicFrameLocks/>
          </p:cNvGraphicFramePr>
          <p:nvPr/>
        </p:nvGraphicFramePr>
        <p:xfrm>
          <a:off x="-948375" y="617746"/>
          <a:ext cx="6191251" cy="4062414"/>
        </p:xfrm>
        <a:graphic>
          <a:graphicData uri="http://schemas.openxmlformats.org/drawingml/2006/chart">
            <c:chart xmlns:c="http://schemas.openxmlformats.org/drawingml/2006/chart" xmlns:r="http://schemas.openxmlformats.org/officeDocument/2006/relationships" r:id="rId2"/>
          </a:graphicData>
        </a:graphic>
      </p:graphicFrame>
      <p:sp>
        <p:nvSpPr>
          <p:cNvPr id="29701" name="TextBox 10"/>
          <p:cNvSpPr txBox="1">
            <a:spLocks noChangeArrowheads="1"/>
          </p:cNvSpPr>
          <p:nvPr/>
        </p:nvSpPr>
        <p:spPr bwMode="auto">
          <a:xfrm>
            <a:off x="2133600" y="4810125"/>
            <a:ext cx="2085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id-ID" altLang="id-ID" sz="4800">
                <a:solidFill>
                  <a:schemeClr val="tx1"/>
                </a:solidFill>
              </a:rPr>
              <a:t>PTN</a:t>
            </a:r>
          </a:p>
        </p:txBody>
      </p:sp>
      <p:sp>
        <p:nvSpPr>
          <p:cNvPr id="29702" name="TextBox 12"/>
          <p:cNvSpPr txBox="1">
            <a:spLocks noChangeArrowheads="1"/>
          </p:cNvSpPr>
          <p:nvPr/>
        </p:nvSpPr>
        <p:spPr bwMode="auto">
          <a:xfrm>
            <a:off x="7550150" y="1593850"/>
            <a:ext cx="2085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id-ID" altLang="id-ID" sz="4800">
                <a:solidFill>
                  <a:schemeClr val="tx1"/>
                </a:solidFill>
              </a:rPr>
              <a:t>PTS</a:t>
            </a:r>
          </a:p>
        </p:txBody>
      </p:sp>
      <p:graphicFrame>
        <p:nvGraphicFramePr>
          <p:cNvPr id="10" name="Chart 9"/>
          <p:cNvGraphicFramePr>
            <a:graphicFrameLocks/>
          </p:cNvGraphicFramePr>
          <p:nvPr/>
        </p:nvGraphicFramePr>
        <p:xfrm>
          <a:off x="884149" y="1302303"/>
          <a:ext cx="5069842" cy="4002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nvGraphicFramePr>
        <p:xfrm>
          <a:off x="5982874" y="1717800"/>
          <a:ext cx="5496791" cy="45874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1886331"/>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1506538" y="101600"/>
            <a:ext cx="89265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id-ID" altLang="id-ID" sz="2800">
                <a:solidFill>
                  <a:schemeClr val="tx1"/>
                </a:solidFill>
              </a:rPr>
              <a:t>JENJANG PENDIDIKAN DOSEN NASIONAL</a:t>
            </a:r>
          </a:p>
          <a:p>
            <a:pPr algn="ctr" eaLnBrk="1" hangingPunct="1">
              <a:spcBef>
                <a:spcPct val="0"/>
              </a:spcBef>
              <a:buClrTx/>
              <a:buFontTx/>
              <a:buNone/>
            </a:pPr>
            <a:r>
              <a:rPr lang="id-ID" altLang="id-ID" sz="2800">
                <a:solidFill>
                  <a:schemeClr val="tx1"/>
                </a:solidFill>
              </a:rPr>
              <a:t>KEMENTERIAN RISTEK DAN PENDIDIKAN TINGGI</a:t>
            </a:r>
          </a:p>
        </p:txBody>
      </p:sp>
      <p:sp>
        <p:nvSpPr>
          <p:cNvPr id="30723" name="TextBox 7"/>
          <p:cNvSpPr txBox="1">
            <a:spLocks noChangeArrowheads="1"/>
          </p:cNvSpPr>
          <p:nvPr/>
        </p:nvSpPr>
        <p:spPr bwMode="auto">
          <a:xfrm>
            <a:off x="4483100" y="1055688"/>
            <a:ext cx="352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id-ID" altLang="id-ID" sz="1600">
                <a:solidFill>
                  <a:schemeClr val="tx1"/>
                </a:solidFill>
              </a:rPr>
              <a:t>Sumber: forlap.ristekdikti.go.id</a:t>
            </a:r>
          </a:p>
          <a:p>
            <a:pPr algn="ctr" eaLnBrk="1" hangingPunct="1">
              <a:spcBef>
                <a:spcPct val="0"/>
              </a:spcBef>
              <a:buClrTx/>
              <a:buFontTx/>
              <a:buNone/>
            </a:pPr>
            <a:r>
              <a:rPr lang="id-ID" altLang="id-ID" sz="1600">
                <a:solidFill>
                  <a:schemeClr val="tx1"/>
                </a:solidFill>
              </a:rPr>
              <a:t>Tgl, </a:t>
            </a:r>
            <a:r>
              <a:rPr lang="en-US" altLang="id-ID" sz="1600">
                <a:solidFill>
                  <a:schemeClr val="tx1"/>
                </a:solidFill>
              </a:rPr>
              <a:t>24 Agustus </a:t>
            </a:r>
            <a:r>
              <a:rPr lang="id-ID" altLang="id-ID" sz="1600">
                <a:solidFill>
                  <a:schemeClr val="tx1"/>
                </a:solidFill>
              </a:rPr>
              <a:t>201</a:t>
            </a:r>
            <a:r>
              <a:rPr lang="en-US" altLang="id-ID" sz="1600">
                <a:solidFill>
                  <a:schemeClr val="tx1"/>
                </a:solidFill>
              </a:rPr>
              <a:t>7</a:t>
            </a:r>
            <a:endParaRPr lang="id-ID" altLang="id-ID" sz="1600">
              <a:solidFill>
                <a:schemeClr val="tx1"/>
              </a:solidFill>
            </a:endParaRPr>
          </a:p>
        </p:txBody>
      </p:sp>
      <p:graphicFrame>
        <p:nvGraphicFramePr>
          <p:cNvPr id="7" name="Chart 6"/>
          <p:cNvGraphicFramePr>
            <a:graphicFrameLocks/>
          </p:cNvGraphicFramePr>
          <p:nvPr/>
        </p:nvGraphicFramePr>
        <p:xfrm>
          <a:off x="944699" y="1839241"/>
          <a:ext cx="10351094" cy="4957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5165534"/>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73200"/>
            <a:ext cx="10820400" cy="3302000"/>
          </a:xfrm>
        </p:spPr>
        <p:style>
          <a:lnRef idx="2">
            <a:schemeClr val="accent6">
              <a:shade val="50000"/>
            </a:schemeClr>
          </a:lnRef>
          <a:fillRef idx="1">
            <a:schemeClr val="accent6"/>
          </a:fillRef>
          <a:effectRef idx="0">
            <a:schemeClr val="accent6"/>
          </a:effectRef>
          <a:fontRef idx="minor">
            <a:schemeClr val="lt1"/>
          </a:fontRef>
        </p:style>
        <p:txBody>
          <a:bodyPr rtlCol="0">
            <a:normAutofit/>
          </a:bodyPr>
          <a:lstStyle/>
          <a:p>
            <a:pPr algn="ctr" eaLnBrk="1" fontAlgn="auto" hangingPunct="1">
              <a:spcAft>
                <a:spcPts val="0"/>
              </a:spcAft>
              <a:defRPr/>
            </a:pPr>
            <a:r>
              <a:rPr lang="en-US" dirty="0" smtClean="0"/>
              <a:t/>
            </a:r>
            <a:br>
              <a:rPr lang="en-US" dirty="0" smtClean="0"/>
            </a:br>
            <a:r>
              <a:rPr lang="en-US" dirty="0"/>
              <a:t/>
            </a:r>
            <a:br>
              <a:rPr lang="en-US" dirty="0"/>
            </a:br>
            <a:r>
              <a:rPr lang="en-US" sz="4800" b="1" dirty="0" smtClean="0"/>
              <a:t>KENAIKAN JABATAN</a:t>
            </a:r>
            <a:r>
              <a:rPr lang="id-ID" sz="4800" b="1" dirty="0" smtClean="0"/>
              <a:t> KARIER DOSEN BERBASIS JABATAN</a:t>
            </a:r>
            <a:r>
              <a:rPr lang="en-US" sz="4800" b="1" dirty="0" smtClean="0"/>
              <a:t> AKADEMIK DOSEN</a:t>
            </a:r>
            <a:endParaRPr lang="en-US" sz="4800" b="1" dirty="0"/>
          </a:p>
        </p:txBody>
      </p:sp>
    </p:spTree>
    <p:extLst>
      <p:ext uri="{BB962C8B-B14F-4D97-AF65-F5344CB8AC3E}">
        <p14:creationId xmlns:p14="http://schemas.microsoft.com/office/powerpoint/2010/main" val="358908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0" y="0"/>
            <a:ext cx="12192000" cy="6858000"/>
          </a:xfrm>
          <a:custGeom>
            <a:avLst/>
            <a:gdLst/>
            <a:ahLst/>
            <a:cxnLst/>
            <a:rect l="l" t="t" r="r" b="b"/>
            <a:pathLst>
              <a:path w="12192000" h="6858000">
                <a:moveTo>
                  <a:pt x="12192000" y="0"/>
                </a:moveTo>
                <a:lnTo>
                  <a:pt x="0" y="0"/>
                </a:lnTo>
                <a:lnTo>
                  <a:pt x="0" y="6857998"/>
                </a:lnTo>
                <a:lnTo>
                  <a:pt x="12192000" y="6857998"/>
                </a:lnTo>
                <a:lnTo>
                  <a:pt x="12192000" y="0"/>
                </a:lnTo>
                <a:close/>
              </a:path>
            </a:pathLst>
          </a:custGeom>
          <a:solidFill>
            <a:srgbClr val="516382"/>
          </a:solidFill>
        </p:spPr>
        <p:txBody>
          <a:bodyPr wrap="square" lIns="0" tIns="0" rIns="0" bIns="0" rtlCol="0">
            <a:noAutofit/>
          </a:bodyPr>
          <a:lstStyle/>
          <a:p>
            <a:endParaRPr/>
          </a:p>
        </p:txBody>
      </p:sp>
      <p:sp>
        <p:nvSpPr>
          <p:cNvPr id="28" name="object 28"/>
          <p:cNvSpPr/>
          <p:nvPr/>
        </p:nvSpPr>
        <p:spPr>
          <a:xfrm>
            <a:off x="198666" y="6266548"/>
            <a:ext cx="2177161" cy="454926"/>
          </a:xfrm>
          <a:prstGeom prst="rect">
            <a:avLst/>
          </a:prstGeom>
          <a:blipFill>
            <a:blip r:embed="rId2" cstate="print"/>
            <a:stretch>
              <a:fillRect/>
            </a:stretch>
          </a:blipFill>
        </p:spPr>
        <p:txBody>
          <a:bodyPr wrap="square" lIns="0" tIns="0" rIns="0" bIns="0" rtlCol="0">
            <a:noAutofit/>
          </a:bodyPr>
          <a:lstStyle/>
          <a:p>
            <a:endParaRPr/>
          </a:p>
        </p:txBody>
      </p:sp>
      <p:sp>
        <p:nvSpPr>
          <p:cNvPr id="26" name="object 26"/>
          <p:cNvSpPr/>
          <p:nvPr/>
        </p:nvSpPr>
        <p:spPr>
          <a:xfrm>
            <a:off x="1463294" y="821131"/>
            <a:ext cx="2950718" cy="670864"/>
          </a:xfrm>
          <a:prstGeom prst="rect">
            <a:avLst/>
          </a:prstGeom>
          <a:blipFill>
            <a:blip r:embed="rId3" cstate="print"/>
            <a:stretch>
              <a:fillRect/>
            </a:stretch>
          </a:blipFill>
        </p:spPr>
        <p:txBody>
          <a:bodyPr wrap="square" lIns="0" tIns="0" rIns="0" bIns="0" rtlCol="0">
            <a:noAutofit/>
          </a:bodyPr>
          <a:lstStyle/>
          <a:p>
            <a:endParaRPr/>
          </a:p>
        </p:txBody>
      </p:sp>
      <p:sp>
        <p:nvSpPr>
          <p:cNvPr id="27" name="object 27"/>
          <p:cNvSpPr/>
          <p:nvPr/>
        </p:nvSpPr>
        <p:spPr>
          <a:xfrm>
            <a:off x="4187063" y="821131"/>
            <a:ext cx="173736" cy="670864"/>
          </a:xfrm>
          <a:prstGeom prst="rect">
            <a:avLst/>
          </a:prstGeom>
          <a:blipFill>
            <a:blip r:embed="rId4" cstate="print"/>
            <a:stretch>
              <a:fillRect/>
            </a:stretch>
          </a:blipFill>
        </p:spPr>
        <p:txBody>
          <a:bodyPr wrap="square" lIns="0" tIns="0" rIns="0" bIns="0" rtlCol="0">
            <a:noAutofit/>
          </a:bodyPr>
          <a:lstStyle/>
          <a:p>
            <a:endParaRPr/>
          </a:p>
        </p:txBody>
      </p:sp>
      <p:sp>
        <p:nvSpPr>
          <p:cNvPr id="14" name="object 14"/>
          <p:cNvSpPr/>
          <p:nvPr/>
        </p:nvSpPr>
        <p:spPr>
          <a:xfrm>
            <a:off x="1691894" y="2072335"/>
            <a:ext cx="2917952" cy="705916"/>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p:nvPr/>
        </p:nvSpPr>
        <p:spPr>
          <a:xfrm>
            <a:off x="4449191" y="2072335"/>
            <a:ext cx="662939" cy="705916"/>
          </a:xfrm>
          <a:prstGeom prst="rect">
            <a:avLst/>
          </a:prstGeom>
          <a:blipFill>
            <a:blip r:embed="rId6" cstate="print"/>
            <a:stretch>
              <a:fillRect/>
            </a:stretch>
          </a:blipFill>
        </p:spPr>
        <p:txBody>
          <a:bodyPr wrap="square" lIns="0" tIns="0" rIns="0" bIns="0" rtlCol="0">
            <a:noAutofit/>
          </a:bodyPr>
          <a:lstStyle/>
          <a:p>
            <a:endParaRPr/>
          </a:p>
        </p:txBody>
      </p:sp>
      <p:sp>
        <p:nvSpPr>
          <p:cNvPr id="16" name="object 16"/>
          <p:cNvSpPr/>
          <p:nvPr/>
        </p:nvSpPr>
        <p:spPr>
          <a:xfrm>
            <a:off x="5028311" y="2072335"/>
            <a:ext cx="2130552" cy="705916"/>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p:nvPr/>
        </p:nvSpPr>
        <p:spPr>
          <a:xfrm>
            <a:off x="6945757" y="2072335"/>
            <a:ext cx="1339215" cy="705916"/>
          </a:xfrm>
          <a:prstGeom prst="rect">
            <a:avLst/>
          </a:prstGeom>
          <a:blipFill>
            <a:blip r:embed="rId8" cstate="print"/>
            <a:stretch>
              <a:fillRect/>
            </a:stretch>
          </a:blipFill>
        </p:spPr>
        <p:txBody>
          <a:bodyPr wrap="square" lIns="0" tIns="0" rIns="0" bIns="0" rtlCol="0">
            <a:noAutofit/>
          </a:bodyPr>
          <a:lstStyle/>
          <a:p>
            <a:endParaRPr/>
          </a:p>
        </p:txBody>
      </p:sp>
      <p:sp>
        <p:nvSpPr>
          <p:cNvPr id="18" name="object 18"/>
          <p:cNvSpPr/>
          <p:nvPr/>
        </p:nvSpPr>
        <p:spPr>
          <a:xfrm>
            <a:off x="8017509" y="2072335"/>
            <a:ext cx="1276350" cy="705916"/>
          </a:xfrm>
          <a:prstGeom prst="rect">
            <a:avLst/>
          </a:prstGeom>
          <a:blipFill>
            <a:blip r:embed="rId9" cstate="print"/>
            <a:stretch>
              <a:fillRect/>
            </a:stretch>
          </a:blipFill>
        </p:spPr>
        <p:txBody>
          <a:bodyPr wrap="square" lIns="0" tIns="0" rIns="0" bIns="0" rtlCol="0">
            <a:noAutofit/>
          </a:bodyPr>
          <a:lstStyle/>
          <a:p>
            <a:endParaRPr/>
          </a:p>
        </p:txBody>
      </p:sp>
      <p:sp>
        <p:nvSpPr>
          <p:cNvPr id="19" name="object 19"/>
          <p:cNvSpPr/>
          <p:nvPr/>
        </p:nvSpPr>
        <p:spPr>
          <a:xfrm>
            <a:off x="9174226" y="2072335"/>
            <a:ext cx="731520" cy="705916"/>
          </a:xfrm>
          <a:prstGeom prst="rect">
            <a:avLst/>
          </a:prstGeom>
          <a:blipFill>
            <a:blip r:embed="rId10" cstate="print"/>
            <a:stretch>
              <a:fillRect/>
            </a:stretch>
          </a:blipFill>
        </p:spPr>
        <p:txBody>
          <a:bodyPr wrap="square" lIns="0" tIns="0" rIns="0" bIns="0" rtlCol="0">
            <a:noAutofit/>
          </a:bodyPr>
          <a:lstStyle/>
          <a:p>
            <a:endParaRPr/>
          </a:p>
        </p:txBody>
      </p:sp>
      <p:sp>
        <p:nvSpPr>
          <p:cNvPr id="20" name="object 20"/>
          <p:cNvSpPr/>
          <p:nvPr/>
        </p:nvSpPr>
        <p:spPr>
          <a:xfrm>
            <a:off x="9661906" y="2072335"/>
            <a:ext cx="335279" cy="705916"/>
          </a:xfrm>
          <a:prstGeom prst="rect">
            <a:avLst/>
          </a:prstGeom>
          <a:blipFill>
            <a:blip r:embed="rId11" cstate="print"/>
            <a:stretch>
              <a:fillRect/>
            </a:stretch>
          </a:blipFill>
        </p:spPr>
        <p:txBody>
          <a:bodyPr wrap="square" lIns="0" tIns="0" rIns="0" bIns="0" rtlCol="0">
            <a:noAutofit/>
          </a:bodyPr>
          <a:lstStyle/>
          <a:p>
            <a:endParaRPr/>
          </a:p>
        </p:txBody>
      </p:sp>
      <p:sp>
        <p:nvSpPr>
          <p:cNvPr id="21" name="object 21"/>
          <p:cNvSpPr/>
          <p:nvPr/>
        </p:nvSpPr>
        <p:spPr>
          <a:xfrm>
            <a:off x="1691894" y="2566111"/>
            <a:ext cx="1287526" cy="705916"/>
          </a:xfrm>
          <a:prstGeom prst="rect">
            <a:avLst/>
          </a:prstGeom>
          <a:blipFill>
            <a:blip r:embed="rId12" cstate="print"/>
            <a:stretch>
              <a:fillRect/>
            </a:stretch>
          </a:blipFill>
        </p:spPr>
        <p:txBody>
          <a:bodyPr wrap="square" lIns="0" tIns="0" rIns="0" bIns="0" rtlCol="0">
            <a:noAutofit/>
          </a:bodyPr>
          <a:lstStyle/>
          <a:p>
            <a:endParaRPr/>
          </a:p>
        </p:txBody>
      </p:sp>
      <p:sp>
        <p:nvSpPr>
          <p:cNvPr id="22" name="object 22"/>
          <p:cNvSpPr/>
          <p:nvPr/>
        </p:nvSpPr>
        <p:spPr>
          <a:xfrm>
            <a:off x="2898902" y="2566111"/>
            <a:ext cx="1178560" cy="705916"/>
          </a:xfrm>
          <a:prstGeom prst="rect">
            <a:avLst/>
          </a:prstGeom>
          <a:blipFill>
            <a:blip r:embed="rId13" cstate="print"/>
            <a:stretch>
              <a:fillRect/>
            </a:stretch>
          </a:blipFill>
        </p:spPr>
        <p:txBody>
          <a:bodyPr wrap="square" lIns="0" tIns="0" rIns="0" bIns="0" rtlCol="0">
            <a:noAutofit/>
          </a:bodyPr>
          <a:lstStyle/>
          <a:p>
            <a:endParaRPr/>
          </a:p>
        </p:txBody>
      </p:sp>
      <p:sp>
        <p:nvSpPr>
          <p:cNvPr id="23" name="object 23"/>
          <p:cNvSpPr/>
          <p:nvPr/>
        </p:nvSpPr>
        <p:spPr>
          <a:xfrm>
            <a:off x="3917315" y="2566111"/>
            <a:ext cx="662939" cy="705916"/>
          </a:xfrm>
          <a:prstGeom prst="rect">
            <a:avLst/>
          </a:prstGeom>
          <a:blipFill>
            <a:blip r:embed="rId6" cstate="print"/>
            <a:stretch>
              <a:fillRect/>
            </a:stretch>
          </a:blipFill>
        </p:spPr>
        <p:txBody>
          <a:bodyPr wrap="square" lIns="0" tIns="0" rIns="0" bIns="0" rtlCol="0">
            <a:noAutofit/>
          </a:bodyPr>
          <a:lstStyle/>
          <a:p>
            <a:endParaRPr/>
          </a:p>
        </p:txBody>
      </p:sp>
      <p:sp>
        <p:nvSpPr>
          <p:cNvPr id="24" name="object 24"/>
          <p:cNvSpPr/>
          <p:nvPr/>
        </p:nvSpPr>
        <p:spPr>
          <a:xfrm>
            <a:off x="4496435" y="2566111"/>
            <a:ext cx="3250565" cy="705916"/>
          </a:xfrm>
          <a:prstGeom prst="rect">
            <a:avLst/>
          </a:prstGeom>
          <a:blipFill>
            <a:blip r:embed="rId14" cstate="print"/>
            <a:stretch>
              <a:fillRect/>
            </a:stretch>
          </a:blipFill>
        </p:spPr>
        <p:txBody>
          <a:bodyPr wrap="square" lIns="0" tIns="0" rIns="0" bIns="0" rtlCol="0">
            <a:noAutofit/>
          </a:bodyPr>
          <a:lstStyle/>
          <a:p>
            <a:endParaRPr/>
          </a:p>
        </p:txBody>
      </p:sp>
      <p:sp>
        <p:nvSpPr>
          <p:cNvPr id="25" name="object 25"/>
          <p:cNvSpPr/>
          <p:nvPr/>
        </p:nvSpPr>
        <p:spPr>
          <a:xfrm>
            <a:off x="7476108" y="2566111"/>
            <a:ext cx="405383" cy="705916"/>
          </a:xfrm>
          <a:prstGeom prst="rect">
            <a:avLst/>
          </a:prstGeom>
          <a:blipFill>
            <a:blip r:embed="rId15" cstate="print"/>
            <a:stretch>
              <a:fillRect/>
            </a:stretch>
          </a:blipFill>
        </p:spPr>
        <p:txBody>
          <a:bodyPr wrap="square" lIns="0" tIns="0" rIns="0" bIns="0" rtlCol="0">
            <a:noAutofit/>
          </a:bodyPr>
          <a:lstStyle/>
          <a:p>
            <a:endParaRPr/>
          </a:p>
        </p:txBody>
      </p:sp>
      <p:sp>
        <p:nvSpPr>
          <p:cNvPr id="4" name="object 4"/>
          <p:cNvSpPr/>
          <p:nvPr/>
        </p:nvSpPr>
        <p:spPr>
          <a:xfrm>
            <a:off x="1691894" y="3808425"/>
            <a:ext cx="2019808" cy="705916"/>
          </a:xfrm>
          <a:prstGeom prst="rect">
            <a:avLst/>
          </a:prstGeom>
          <a:blipFill>
            <a:blip r:embed="rId16" cstate="print"/>
            <a:stretch>
              <a:fillRect/>
            </a:stretch>
          </a:blipFill>
        </p:spPr>
        <p:txBody>
          <a:bodyPr wrap="square" lIns="0" tIns="0" rIns="0" bIns="0" rtlCol="0">
            <a:noAutofit/>
          </a:bodyPr>
          <a:lstStyle/>
          <a:p>
            <a:endParaRPr/>
          </a:p>
        </p:txBody>
      </p:sp>
      <p:sp>
        <p:nvSpPr>
          <p:cNvPr id="5" name="object 5"/>
          <p:cNvSpPr/>
          <p:nvPr/>
        </p:nvSpPr>
        <p:spPr>
          <a:xfrm>
            <a:off x="3559175" y="3808425"/>
            <a:ext cx="2763901" cy="705916"/>
          </a:xfrm>
          <a:prstGeom prst="rect">
            <a:avLst/>
          </a:prstGeom>
          <a:blipFill>
            <a:blip r:embed="rId17" cstate="print"/>
            <a:stretch>
              <a:fillRect/>
            </a:stretch>
          </a:blipFill>
        </p:spPr>
        <p:txBody>
          <a:bodyPr wrap="square" lIns="0" tIns="0" rIns="0" bIns="0" rtlCol="0">
            <a:noAutofit/>
          </a:bodyPr>
          <a:lstStyle/>
          <a:p>
            <a:endParaRPr/>
          </a:p>
        </p:txBody>
      </p:sp>
      <p:sp>
        <p:nvSpPr>
          <p:cNvPr id="6" name="object 6"/>
          <p:cNvSpPr/>
          <p:nvPr/>
        </p:nvSpPr>
        <p:spPr>
          <a:xfrm>
            <a:off x="6183757" y="3808425"/>
            <a:ext cx="2934716" cy="705916"/>
          </a:xfrm>
          <a:prstGeom prst="rect">
            <a:avLst/>
          </a:prstGeom>
          <a:blipFill>
            <a:blip r:embed="rId18" cstate="print"/>
            <a:stretch>
              <a:fillRect/>
            </a:stretch>
          </a:blipFill>
        </p:spPr>
        <p:txBody>
          <a:bodyPr wrap="square" lIns="0" tIns="0" rIns="0" bIns="0" rtlCol="0">
            <a:noAutofit/>
          </a:bodyPr>
          <a:lstStyle/>
          <a:p>
            <a:endParaRPr/>
          </a:p>
        </p:txBody>
      </p:sp>
      <p:sp>
        <p:nvSpPr>
          <p:cNvPr id="7" name="object 7"/>
          <p:cNvSpPr/>
          <p:nvPr/>
        </p:nvSpPr>
        <p:spPr>
          <a:xfrm>
            <a:off x="9009634" y="3808425"/>
            <a:ext cx="1874012" cy="705916"/>
          </a:xfrm>
          <a:prstGeom prst="rect">
            <a:avLst/>
          </a:prstGeom>
          <a:blipFill>
            <a:blip r:embed="rId19" cstate="print"/>
            <a:stretch>
              <a:fillRect/>
            </a:stretch>
          </a:blipFill>
        </p:spPr>
        <p:txBody>
          <a:bodyPr wrap="square" lIns="0" tIns="0" rIns="0" bIns="0" rtlCol="0">
            <a:noAutofit/>
          </a:bodyPr>
          <a:lstStyle/>
          <a:p>
            <a:endParaRPr/>
          </a:p>
        </p:txBody>
      </p:sp>
      <p:sp>
        <p:nvSpPr>
          <p:cNvPr id="8" name="object 8"/>
          <p:cNvSpPr/>
          <p:nvPr/>
        </p:nvSpPr>
        <p:spPr>
          <a:xfrm>
            <a:off x="1691894" y="4302506"/>
            <a:ext cx="1645920" cy="705612"/>
          </a:xfrm>
          <a:prstGeom prst="rect">
            <a:avLst/>
          </a:prstGeom>
          <a:blipFill>
            <a:blip r:embed="rId20" cstate="print"/>
            <a:stretch>
              <a:fillRect/>
            </a:stretch>
          </a:blipFill>
        </p:spPr>
        <p:txBody>
          <a:bodyPr wrap="square" lIns="0" tIns="0" rIns="0" bIns="0" rtlCol="0">
            <a:noAutofit/>
          </a:bodyPr>
          <a:lstStyle/>
          <a:p>
            <a:endParaRPr/>
          </a:p>
        </p:txBody>
      </p:sp>
      <p:sp>
        <p:nvSpPr>
          <p:cNvPr id="9" name="object 9"/>
          <p:cNvSpPr/>
          <p:nvPr/>
        </p:nvSpPr>
        <p:spPr>
          <a:xfrm>
            <a:off x="3265042" y="4302506"/>
            <a:ext cx="1449705" cy="705612"/>
          </a:xfrm>
          <a:prstGeom prst="rect">
            <a:avLst/>
          </a:prstGeom>
          <a:blipFill>
            <a:blip r:embed="rId21" cstate="print"/>
            <a:stretch>
              <a:fillRect/>
            </a:stretch>
          </a:blipFill>
        </p:spPr>
        <p:txBody>
          <a:bodyPr wrap="square" lIns="0" tIns="0" rIns="0" bIns="0" rtlCol="0">
            <a:noAutofit/>
          </a:bodyPr>
          <a:lstStyle/>
          <a:p>
            <a:endParaRPr/>
          </a:p>
        </p:txBody>
      </p:sp>
      <p:sp>
        <p:nvSpPr>
          <p:cNvPr id="10" name="object 10"/>
          <p:cNvSpPr/>
          <p:nvPr/>
        </p:nvSpPr>
        <p:spPr>
          <a:xfrm>
            <a:off x="4560443" y="4302506"/>
            <a:ext cx="1536191" cy="705612"/>
          </a:xfrm>
          <a:prstGeom prst="rect">
            <a:avLst/>
          </a:prstGeom>
          <a:blipFill>
            <a:blip r:embed="rId22" cstate="print"/>
            <a:stretch>
              <a:fillRect/>
            </a:stretch>
          </a:blipFill>
        </p:spPr>
        <p:txBody>
          <a:bodyPr wrap="square" lIns="0" tIns="0" rIns="0" bIns="0" rtlCol="0">
            <a:noAutofit/>
          </a:bodyPr>
          <a:lstStyle/>
          <a:p>
            <a:endParaRPr/>
          </a:p>
        </p:txBody>
      </p:sp>
      <p:sp>
        <p:nvSpPr>
          <p:cNvPr id="11" name="object 11"/>
          <p:cNvSpPr/>
          <p:nvPr/>
        </p:nvSpPr>
        <p:spPr>
          <a:xfrm>
            <a:off x="6013069" y="4302506"/>
            <a:ext cx="3205606" cy="705612"/>
          </a:xfrm>
          <a:prstGeom prst="rect">
            <a:avLst/>
          </a:prstGeom>
          <a:blipFill>
            <a:blip r:embed="rId23" cstate="print"/>
            <a:stretch>
              <a:fillRect/>
            </a:stretch>
          </a:blipFill>
        </p:spPr>
        <p:txBody>
          <a:bodyPr wrap="square" lIns="0" tIns="0" rIns="0" bIns="0" rtlCol="0">
            <a:noAutofit/>
          </a:bodyPr>
          <a:lstStyle/>
          <a:p>
            <a:endParaRPr/>
          </a:p>
        </p:txBody>
      </p:sp>
      <p:sp>
        <p:nvSpPr>
          <p:cNvPr id="12" name="object 12"/>
          <p:cNvSpPr/>
          <p:nvPr/>
        </p:nvSpPr>
        <p:spPr>
          <a:xfrm>
            <a:off x="1691894" y="4795977"/>
            <a:ext cx="2679192" cy="705916"/>
          </a:xfrm>
          <a:prstGeom prst="rect">
            <a:avLst/>
          </a:prstGeom>
          <a:blipFill>
            <a:blip r:embed="rId24" cstate="print"/>
            <a:stretch>
              <a:fillRect/>
            </a:stretch>
          </a:blipFill>
        </p:spPr>
        <p:txBody>
          <a:bodyPr wrap="square" lIns="0" tIns="0" rIns="0" bIns="0" rtlCol="0">
            <a:noAutofit/>
          </a:bodyPr>
          <a:lstStyle/>
          <a:p>
            <a:endParaRPr/>
          </a:p>
        </p:txBody>
      </p:sp>
      <p:sp>
        <p:nvSpPr>
          <p:cNvPr id="13" name="object 13"/>
          <p:cNvSpPr/>
          <p:nvPr/>
        </p:nvSpPr>
        <p:spPr>
          <a:xfrm>
            <a:off x="4127627" y="4795977"/>
            <a:ext cx="405384" cy="705916"/>
          </a:xfrm>
          <a:prstGeom prst="rect">
            <a:avLst/>
          </a:prstGeom>
          <a:blipFill>
            <a:blip r:embed="rId15" cstate="print"/>
            <a:stretch>
              <a:fillRect/>
            </a:stretch>
          </a:blipFill>
        </p:spPr>
        <p:txBody>
          <a:bodyPr wrap="square" lIns="0" tIns="0" rIns="0" bIns="0" rtlCol="0">
            <a:noAutofit/>
          </a:bodyPr>
          <a:lstStyle/>
          <a:p>
            <a:endParaRPr/>
          </a:p>
        </p:txBody>
      </p:sp>
      <p:sp>
        <p:nvSpPr>
          <p:cNvPr id="3" name="object 3"/>
          <p:cNvSpPr txBox="1"/>
          <p:nvPr/>
        </p:nvSpPr>
        <p:spPr>
          <a:xfrm>
            <a:off x="1450594" y="2240898"/>
            <a:ext cx="254000" cy="482600"/>
          </a:xfrm>
          <a:prstGeom prst="rect">
            <a:avLst/>
          </a:prstGeom>
        </p:spPr>
        <p:txBody>
          <a:bodyPr wrap="square" lIns="0" tIns="0" rIns="0" bIns="0" rtlCol="0">
            <a:noAutofit/>
          </a:bodyPr>
          <a:lstStyle/>
          <a:p>
            <a:pPr marL="12700">
              <a:lnSpc>
                <a:spcPts val="3779"/>
              </a:lnSpc>
              <a:spcBef>
                <a:spcPts val="189"/>
              </a:spcBef>
            </a:pPr>
            <a:r>
              <a:rPr sz="3600" spc="0" dirty="0" smtClean="0">
                <a:solidFill>
                  <a:srgbClr val="FFFFFF"/>
                </a:solidFill>
                <a:latin typeface="Arial"/>
                <a:cs typeface="Arial"/>
              </a:rPr>
              <a:t>•</a:t>
            </a:r>
            <a:endParaRPr sz="3600">
              <a:latin typeface="Arial"/>
              <a:cs typeface="Arial"/>
            </a:endParaRPr>
          </a:p>
        </p:txBody>
      </p:sp>
      <p:sp>
        <p:nvSpPr>
          <p:cNvPr id="2" name="object 2"/>
          <p:cNvSpPr txBox="1"/>
          <p:nvPr/>
        </p:nvSpPr>
        <p:spPr>
          <a:xfrm>
            <a:off x="1450594" y="3976995"/>
            <a:ext cx="254152" cy="482904"/>
          </a:xfrm>
          <a:prstGeom prst="rect">
            <a:avLst/>
          </a:prstGeom>
        </p:spPr>
        <p:txBody>
          <a:bodyPr wrap="square" lIns="0" tIns="0" rIns="0" bIns="0" rtlCol="0">
            <a:noAutofit/>
          </a:bodyPr>
          <a:lstStyle/>
          <a:p>
            <a:pPr marL="12700">
              <a:lnSpc>
                <a:spcPts val="3779"/>
              </a:lnSpc>
              <a:spcBef>
                <a:spcPts val="189"/>
              </a:spcBef>
            </a:pPr>
            <a:r>
              <a:rPr sz="3600" spc="0" dirty="0" smtClean="0">
                <a:solidFill>
                  <a:srgbClr val="FFFFFF"/>
                </a:solidFill>
                <a:latin typeface="Arial"/>
                <a:cs typeface="Arial"/>
              </a:rPr>
              <a:t>•</a:t>
            </a:r>
            <a:endParaRPr sz="36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4294967295"/>
          </p:nvPr>
        </p:nvSpPr>
        <p:spPr bwMode="auto">
          <a:xfrm>
            <a:off x="531813" y="787400"/>
            <a:ext cx="7794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ct val="90000"/>
              </a:lnSpc>
              <a:spcBef>
                <a:spcPct val="0"/>
              </a:spcBef>
              <a:buClrTx/>
              <a:buFontTx/>
              <a:buNone/>
            </a:pPr>
            <a:fld id="{BC814D5F-D25C-46CA-A2D9-ADC77C74A30B}" type="slidenum">
              <a:rPr lang="id-ID" altLang="id-ID" sz="1900" smtClean="0">
                <a:solidFill>
                  <a:srgbClr val="FEFFFF"/>
                </a:solidFill>
              </a:rPr>
              <a:pPr>
                <a:lnSpc>
                  <a:spcPct val="90000"/>
                </a:lnSpc>
                <a:spcBef>
                  <a:spcPct val="0"/>
                </a:spcBef>
                <a:buClrTx/>
                <a:buFontTx/>
                <a:buNone/>
              </a:pPr>
              <a:t>30</a:t>
            </a:fld>
            <a:endParaRPr lang="id-ID" altLang="id-ID" sz="1900" smtClean="0">
              <a:solidFill>
                <a:srgbClr val="FEFFFF"/>
              </a:solidFill>
            </a:endParaRPr>
          </a:p>
        </p:txBody>
      </p:sp>
      <p:sp>
        <p:nvSpPr>
          <p:cNvPr id="3" name="Rectangle 2"/>
          <p:cNvSpPr/>
          <p:nvPr/>
        </p:nvSpPr>
        <p:spPr>
          <a:xfrm>
            <a:off x="2014538" y="0"/>
            <a:ext cx="8653462" cy="8366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eaLnBrk="1" fontAlgn="auto" hangingPunct="1">
              <a:spcBef>
                <a:spcPts val="0"/>
              </a:spcBef>
              <a:spcAft>
                <a:spcPts val="0"/>
              </a:spcAft>
              <a:defRPr/>
            </a:pPr>
            <a:r>
              <a:rPr lang="id-ID" sz="2800" dirty="0">
                <a:solidFill>
                  <a:schemeClr val="tx2">
                    <a:lumMod val="75000"/>
                  </a:schemeClr>
                </a:solidFill>
              </a:rPr>
              <a:t>SKEMA PENGEMBANGAN KARIR DOSEN</a:t>
            </a:r>
          </a:p>
        </p:txBody>
      </p:sp>
      <p:sp>
        <p:nvSpPr>
          <p:cNvPr id="4" name="Pentagon 3"/>
          <p:cNvSpPr/>
          <p:nvPr/>
        </p:nvSpPr>
        <p:spPr>
          <a:xfrm>
            <a:off x="1524000" y="0"/>
            <a:ext cx="650875" cy="836613"/>
          </a:xfrm>
          <a:prstGeom prst="homePlate">
            <a:avLst>
              <a:gd name="adj" fmla="val 2884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5" name="Rectangle 4"/>
          <p:cNvSpPr/>
          <p:nvPr/>
        </p:nvSpPr>
        <p:spPr>
          <a:xfrm>
            <a:off x="3305175" y="4005263"/>
            <a:ext cx="1660525" cy="7191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4800" dirty="0"/>
              <a:t>1</a:t>
            </a:r>
          </a:p>
        </p:txBody>
      </p:sp>
      <p:sp>
        <p:nvSpPr>
          <p:cNvPr id="6" name="Rectangle 5"/>
          <p:cNvSpPr/>
          <p:nvPr/>
        </p:nvSpPr>
        <p:spPr>
          <a:xfrm>
            <a:off x="3305175" y="4724400"/>
            <a:ext cx="1660525" cy="1431925"/>
          </a:xfrm>
          <a:prstGeom prst="rect">
            <a:avLst/>
          </a:prstGeom>
          <a:solidFill>
            <a:srgbClr val="FFC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id-ID" sz="2400" dirty="0">
                <a:solidFill>
                  <a:schemeClr val="tx1"/>
                </a:solidFill>
                <a:effectLst>
                  <a:outerShdw blurRad="38100" dist="38100" dir="2700000" algn="tl">
                    <a:srgbClr val="000000">
                      <a:alpha val="43137"/>
                    </a:srgbClr>
                  </a:outerShdw>
                </a:effectLst>
              </a:rPr>
              <a:t>ASISTEN AHLI</a:t>
            </a:r>
          </a:p>
          <a:p>
            <a:pPr eaLnBrk="1" fontAlgn="auto" hangingPunct="1">
              <a:spcBef>
                <a:spcPts val="0"/>
              </a:spcBef>
              <a:spcAft>
                <a:spcPts val="0"/>
              </a:spcAft>
              <a:defRPr/>
            </a:pPr>
            <a:r>
              <a:rPr lang="id-ID" sz="1600" dirty="0">
                <a:solidFill>
                  <a:srgbClr val="C00000"/>
                </a:solidFill>
              </a:rPr>
              <a:t>Kum: 100-150</a:t>
            </a:r>
            <a:endParaRPr lang="id-ID" sz="2400" dirty="0">
              <a:solidFill>
                <a:srgbClr val="C00000"/>
              </a:solidFill>
            </a:endParaRPr>
          </a:p>
        </p:txBody>
      </p:sp>
      <p:sp>
        <p:nvSpPr>
          <p:cNvPr id="7" name="Rectangle 6"/>
          <p:cNvSpPr/>
          <p:nvPr/>
        </p:nvSpPr>
        <p:spPr>
          <a:xfrm>
            <a:off x="4965700" y="3297238"/>
            <a:ext cx="1662113"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4800" dirty="0"/>
              <a:t>2</a:t>
            </a:r>
          </a:p>
        </p:txBody>
      </p:sp>
      <p:sp>
        <p:nvSpPr>
          <p:cNvPr id="8" name="Rectangle 7"/>
          <p:cNvSpPr/>
          <p:nvPr/>
        </p:nvSpPr>
        <p:spPr>
          <a:xfrm>
            <a:off x="4965700" y="4005263"/>
            <a:ext cx="1662113" cy="2151062"/>
          </a:xfrm>
          <a:prstGeom prst="rect">
            <a:avLst/>
          </a:prstGeom>
          <a:solidFill>
            <a:schemeClr val="accent6">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id-ID" sz="2800" dirty="0">
                <a:solidFill>
                  <a:schemeClr val="tx1"/>
                </a:solidFill>
                <a:effectLst>
                  <a:outerShdw blurRad="38100" dist="38100" dir="2700000" algn="tl">
                    <a:srgbClr val="000000">
                      <a:alpha val="43137"/>
                    </a:srgbClr>
                  </a:outerShdw>
                </a:effectLst>
              </a:rPr>
              <a:t>LEKTOR</a:t>
            </a:r>
          </a:p>
          <a:p>
            <a:pPr eaLnBrk="1" fontAlgn="auto" hangingPunct="1">
              <a:spcBef>
                <a:spcPts val="0"/>
              </a:spcBef>
              <a:spcAft>
                <a:spcPts val="0"/>
              </a:spcAft>
              <a:defRPr/>
            </a:pPr>
            <a:r>
              <a:rPr lang="id-ID" sz="1600" dirty="0">
                <a:solidFill>
                  <a:srgbClr val="C00000"/>
                </a:solidFill>
              </a:rPr>
              <a:t>Kum: 200-300</a:t>
            </a:r>
            <a:endParaRPr lang="id-ID" sz="16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a:off x="6627813" y="2565400"/>
            <a:ext cx="1662112" cy="7191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4800" dirty="0"/>
              <a:t>3</a:t>
            </a:r>
          </a:p>
        </p:txBody>
      </p:sp>
      <p:sp>
        <p:nvSpPr>
          <p:cNvPr id="10" name="Rectangle 9"/>
          <p:cNvSpPr/>
          <p:nvPr/>
        </p:nvSpPr>
        <p:spPr>
          <a:xfrm>
            <a:off x="6627813" y="3284538"/>
            <a:ext cx="1662112" cy="2871787"/>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id-ID" sz="2800" dirty="0">
                <a:solidFill>
                  <a:schemeClr val="tx1"/>
                </a:solidFill>
                <a:effectLst>
                  <a:outerShdw blurRad="38100" dist="38100" dir="2700000" algn="tl">
                    <a:srgbClr val="000000">
                      <a:alpha val="43137"/>
                    </a:srgbClr>
                  </a:outerShdw>
                </a:effectLst>
              </a:rPr>
              <a:t>LEKTOR KEPALA</a:t>
            </a:r>
          </a:p>
          <a:p>
            <a:pPr eaLnBrk="1" fontAlgn="auto" hangingPunct="1">
              <a:spcBef>
                <a:spcPts val="0"/>
              </a:spcBef>
              <a:spcAft>
                <a:spcPts val="0"/>
              </a:spcAft>
              <a:defRPr/>
            </a:pPr>
            <a:r>
              <a:rPr lang="id-ID" sz="1600" dirty="0">
                <a:solidFill>
                  <a:srgbClr val="C00000"/>
                </a:solidFill>
              </a:rPr>
              <a:t>Kum: 400-550-700</a:t>
            </a:r>
            <a:endParaRPr lang="id-ID" sz="1600" dirty="0">
              <a:solidFill>
                <a:schemeClr val="tx1"/>
              </a:solidFill>
              <a:effectLst>
                <a:outerShdw blurRad="38100" dist="38100" dir="2700000" algn="tl">
                  <a:srgbClr val="000000">
                    <a:alpha val="43137"/>
                  </a:srgbClr>
                </a:outerShdw>
              </a:effectLst>
            </a:endParaRPr>
          </a:p>
          <a:p>
            <a:pPr eaLnBrk="1" fontAlgn="auto" hangingPunct="1">
              <a:spcBef>
                <a:spcPts val="0"/>
              </a:spcBef>
              <a:spcAft>
                <a:spcPts val="0"/>
              </a:spcAft>
              <a:defRPr/>
            </a:pPr>
            <a:endParaRPr lang="id-ID" sz="2800"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a:off x="8289925" y="1916113"/>
            <a:ext cx="1795463" cy="7207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4800" dirty="0"/>
              <a:t>4</a:t>
            </a:r>
          </a:p>
        </p:txBody>
      </p:sp>
      <p:sp>
        <p:nvSpPr>
          <p:cNvPr id="12" name="Rectangle 11"/>
          <p:cNvSpPr/>
          <p:nvPr/>
        </p:nvSpPr>
        <p:spPr>
          <a:xfrm>
            <a:off x="8289925" y="2636838"/>
            <a:ext cx="1795463" cy="3519487"/>
          </a:xfrm>
          <a:prstGeom prst="rect">
            <a:avLst/>
          </a:prstGeom>
          <a:solidFill>
            <a:srgbClr val="00B0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id-ID" sz="2800" dirty="0">
                <a:solidFill>
                  <a:schemeClr val="tx1"/>
                </a:solidFill>
                <a:effectLst>
                  <a:outerShdw blurRad="38100" dist="38100" dir="2700000" algn="tl">
                    <a:srgbClr val="000000">
                      <a:alpha val="43137"/>
                    </a:srgbClr>
                  </a:outerShdw>
                </a:effectLst>
              </a:rPr>
              <a:t>GURU BESAR</a:t>
            </a:r>
          </a:p>
          <a:p>
            <a:pPr eaLnBrk="1" fontAlgn="auto" hangingPunct="1">
              <a:spcBef>
                <a:spcPts val="0"/>
              </a:spcBef>
              <a:spcAft>
                <a:spcPts val="0"/>
              </a:spcAft>
              <a:defRPr/>
            </a:pPr>
            <a:r>
              <a:rPr lang="id-ID" sz="1600" dirty="0">
                <a:solidFill>
                  <a:srgbClr val="C00000"/>
                </a:solidFill>
              </a:rPr>
              <a:t>Kum: 850-1050</a:t>
            </a:r>
            <a:endParaRPr lang="id-ID" sz="2800" dirty="0">
              <a:solidFill>
                <a:schemeClr val="tx1"/>
              </a:solidFill>
              <a:effectLst>
                <a:outerShdw blurRad="38100" dist="38100" dir="2700000" algn="tl">
                  <a:srgbClr val="000000">
                    <a:alpha val="43137"/>
                  </a:srgbClr>
                </a:outerShdw>
              </a:effectLst>
            </a:endParaRPr>
          </a:p>
        </p:txBody>
      </p:sp>
      <p:sp>
        <p:nvSpPr>
          <p:cNvPr id="13" name="Rectangle 12"/>
          <p:cNvSpPr/>
          <p:nvPr/>
        </p:nvSpPr>
        <p:spPr>
          <a:xfrm>
            <a:off x="404813" y="976313"/>
            <a:ext cx="4560887" cy="2032000"/>
          </a:xfrm>
          <a:prstGeom prst="rect">
            <a:avLst/>
          </a:prstGeom>
          <a:solidFill>
            <a:schemeClr val="accent5">
              <a:lumMod val="20000"/>
              <a:lumOff val="80000"/>
            </a:schemeClr>
          </a:solidFill>
        </p:spPr>
        <p:txBody>
          <a:bodyPr>
            <a:spAutoFit/>
          </a:bodyPr>
          <a:lstStyle/>
          <a:p>
            <a:pPr eaLnBrk="1" fontAlgn="auto" hangingPunct="1">
              <a:spcBef>
                <a:spcPts val="0"/>
              </a:spcBef>
              <a:spcAft>
                <a:spcPts val="0"/>
              </a:spcAft>
              <a:defRPr/>
            </a:pPr>
            <a:r>
              <a:rPr lang="nn-NO" dirty="0">
                <a:latin typeface="+mn-lt"/>
                <a:cs typeface="+mn-cs"/>
              </a:rPr>
              <a:t>PENGEMBANGAN KARIR </a:t>
            </a:r>
          </a:p>
          <a:p>
            <a:pPr marL="285750" indent="-285750" eaLnBrk="1" fontAlgn="auto" hangingPunct="1">
              <a:spcBef>
                <a:spcPts val="0"/>
              </a:spcBef>
              <a:spcAft>
                <a:spcPts val="0"/>
              </a:spcAft>
              <a:buFont typeface="Wingdings" pitchFamily="2" charset="2"/>
              <a:buChar char="ü"/>
              <a:defRPr/>
            </a:pPr>
            <a:r>
              <a:rPr lang="nn-NO" dirty="0">
                <a:latin typeface="+mn-lt"/>
                <a:cs typeface="+mn-cs"/>
              </a:rPr>
              <a:t>SERTIFIKASI PENDIDIK/DOSEN</a:t>
            </a:r>
          </a:p>
          <a:p>
            <a:pPr marL="285750" indent="-285750" eaLnBrk="1" fontAlgn="auto" hangingPunct="1">
              <a:spcBef>
                <a:spcPts val="0"/>
              </a:spcBef>
              <a:spcAft>
                <a:spcPts val="0"/>
              </a:spcAft>
              <a:buFont typeface="Wingdings" pitchFamily="2" charset="2"/>
              <a:buChar char="ü"/>
              <a:defRPr/>
            </a:pPr>
            <a:r>
              <a:rPr lang="nn-NO" dirty="0">
                <a:latin typeface="+mn-lt"/>
                <a:cs typeface="+mn-cs"/>
              </a:rPr>
              <a:t>PENGEMBANGAN KOMPETENSI PROFESIONAL/STUDI LANJUT</a:t>
            </a:r>
          </a:p>
          <a:p>
            <a:pPr marL="285750" indent="-285750" eaLnBrk="1" fontAlgn="auto" hangingPunct="1">
              <a:spcBef>
                <a:spcPts val="0"/>
              </a:spcBef>
              <a:spcAft>
                <a:spcPts val="0"/>
              </a:spcAft>
              <a:buFont typeface="Wingdings" pitchFamily="2" charset="2"/>
              <a:buChar char="ü"/>
              <a:defRPr/>
            </a:pPr>
            <a:r>
              <a:rPr lang="nn-NO" dirty="0">
                <a:latin typeface="+mn-lt"/>
                <a:cs typeface="+mn-cs"/>
              </a:rPr>
              <a:t>KENAIKAN JABATAN AKADEMIK/PANGKAT</a:t>
            </a:r>
          </a:p>
          <a:p>
            <a:pPr marL="285750" indent="-285750" eaLnBrk="1" fontAlgn="auto" hangingPunct="1">
              <a:spcBef>
                <a:spcPts val="0"/>
              </a:spcBef>
              <a:spcAft>
                <a:spcPts val="0"/>
              </a:spcAft>
              <a:buFont typeface="Wingdings" pitchFamily="2" charset="2"/>
              <a:buChar char="ü"/>
              <a:defRPr/>
            </a:pPr>
            <a:r>
              <a:rPr lang="nn-NO" dirty="0">
                <a:latin typeface="+mn-lt"/>
                <a:cs typeface="+mn-cs"/>
              </a:rPr>
              <a:t>PENGEMBANGAN KARYA ILMIAH/PENELITIAN/PUBLIKASI ILMIAH</a:t>
            </a:r>
          </a:p>
        </p:txBody>
      </p:sp>
      <p:sp>
        <p:nvSpPr>
          <p:cNvPr id="14" name="Rectangle 13"/>
          <p:cNvSpPr/>
          <p:nvPr/>
        </p:nvSpPr>
        <p:spPr>
          <a:xfrm>
            <a:off x="1643063" y="4725988"/>
            <a:ext cx="1662112" cy="7207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4800" dirty="0"/>
              <a:t>0</a:t>
            </a:r>
          </a:p>
        </p:txBody>
      </p:sp>
      <p:sp>
        <p:nvSpPr>
          <p:cNvPr id="15" name="Rectangle 14"/>
          <p:cNvSpPr/>
          <p:nvPr/>
        </p:nvSpPr>
        <p:spPr>
          <a:xfrm>
            <a:off x="1643063" y="5426075"/>
            <a:ext cx="1662112" cy="730250"/>
          </a:xfrm>
          <a:prstGeom prst="rect">
            <a:avLst/>
          </a:prstGeom>
          <a:solidFill>
            <a:schemeClr val="bg1">
              <a:lumMod val="6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id-ID" sz="2400" dirty="0">
                <a:solidFill>
                  <a:schemeClr val="tx1"/>
                </a:solidFill>
                <a:effectLst>
                  <a:outerShdw blurRad="38100" dist="38100" dir="2700000" algn="tl">
                    <a:srgbClr val="000000">
                      <a:alpha val="43137"/>
                    </a:srgbClr>
                  </a:outerShdw>
                </a:effectLst>
              </a:rPr>
              <a:t>REKRUTMEN</a:t>
            </a:r>
          </a:p>
        </p:txBody>
      </p:sp>
      <p:sp>
        <p:nvSpPr>
          <p:cNvPr id="36880" name="AutoShape 4" descr="Hasil gambar untuk people run icon"/>
          <p:cNvSpPr>
            <a:spLocks noChangeAspect="1" noChangeArrowheads="1"/>
          </p:cNvSpPr>
          <p:nvPr/>
        </p:nvSpPr>
        <p:spPr bwMode="auto">
          <a:xfrm>
            <a:off x="1666875" y="-144463"/>
            <a:ext cx="282575"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id-ID" altLang="id-ID">
              <a:solidFill>
                <a:schemeClr val="tx1"/>
              </a:solidFill>
            </a:endParaRPr>
          </a:p>
        </p:txBody>
      </p:sp>
      <p:pic>
        <p:nvPicPr>
          <p:cNvPr id="6149" name="Picture 5"/>
          <p:cNvPicPr>
            <a:picLocks noChangeAspect="1" noChangeArrowheads="1"/>
          </p:cNvPicPr>
          <p:nvPr/>
        </p:nvPicPr>
        <p:blipFill>
          <a:blip r:embed="rId2" cstate="email">
            <a:duotone>
              <a:schemeClr val="accent1">
                <a:shade val="45000"/>
                <a:satMod val="135000"/>
              </a:schemeClr>
              <a:prstClr val="white"/>
            </a:duotone>
            <a:extLst/>
          </a:blip>
          <a:srcRect/>
          <a:stretch>
            <a:fillRect/>
          </a:stretch>
        </p:blipFill>
        <p:spPr bwMode="auto">
          <a:xfrm>
            <a:off x="1948963" y="3439710"/>
            <a:ext cx="1172891" cy="1220694"/>
          </a:xfrm>
          <a:prstGeom prst="rect">
            <a:avLst/>
          </a:prstGeom>
          <a:noFill/>
          <a:ln>
            <a:noFill/>
          </a:ln>
          <a:effectLst/>
          <a:extLst/>
        </p:spPr>
      </p:pic>
    </p:spTree>
    <p:extLst>
      <p:ext uri="{BB962C8B-B14F-4D97-AF65-F5344CB8AC3E}">
        <p14:creationId xmlns:p14="http://schemas.microsoft.com/office/powerpoint/2010/main" val="677043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663" y="355600"/>
            <a:ext cx="9917112" cy="728663"/>
          </a:xfrm>
          <a:solidFill>
            <a:srgbClr val="FFC000"/>
          </a:solidFill>
          <a:ln>
            <a:solidFill>
              <a:srgbClr val="FF0000"/>
            </a:solidFill>
          </a:ln>
        </p:spPr>
        <p:txBody>
          <a:bodyPr rtlCol="0">
            <a:normAutofit fontScale="90000"/>
          </a:bodyPr>
          <a:lstStyle/>
          <a:p>
            <a:pPr algn="ctr" eaLnBrk="1" fontAlgn="auto" hangingPunct="1">
              <a:spcAft>
                <a:spcPts val="0"/>
              </a:spcAft>
              <a:defRPr/>
            </a:pPr>
            <a:r>
              <a:rPr lang="id-ID" sz="4000" b="1" dirty="0">
                <a:solidFill>
                  <a:srgbClr val="FF0000"/>
                </a:solidFill>
              </a:rPr>
              <a:t>Asisten Ahli ke Lektor</a:t>
            </a:r>
            <a:br>
              <a:rPr lang="id-ID" sz="4000" b="1" dirty="0">
                <a:solidFill>
                  <a:srgbClr val="FF0000"/>
                </a:solidFill>
              </a:rPr>
            </a:br>
            <a:r>
              <a:rPr lang="id-ID" sz="4000" b="1" dirty="0">
                <a:solidFill>
                  <a:srgbClr val="FF0000"/>
                </a:solidFill>
              </a:rPr>
              <a:t/>
            </a:r>
            <a:br>
              <a:rPr lang="id-ID" sz="4000" b="1" dirty="0">
                <a:solidFill>
                  <a:srgbClr val="FF0000"/>
                </a:solidFill>
              </a:rPr>
            </a:br>
            <a:endParaRPr lang="id-ID" sz="4000" b="1" dirty="0">
              <a:solidFill>
                <a:srgbClr val="FF0000"/>
              </a:solidFill>
            </a:endParaRPr>
          </a:p>
        </p:txBody>
      </p:sp>
      <p:sp>
        <p:nvSpPr>
          <p:cNvPr id="12" name="Content Placeholder 11"/>
          <p:cNvSpPr>
            <a:spLocks noGrp="1"/>
          </p:cNvSpPr>
          <p:nvPr>
            <p:ph idx="1"/>
          </p:nvPr>
        </p:nvSpPr>
        <p:spPr>
          <a:xfrm>
            <a:off x="855663" y="1803400"/>
            <a:ext cx="9917112" cy="4533900"/>
          </a:xfrm>
          <a:solidFill>
            <a:schemeClr val="accent2">
              <a:lumMod val="20000"/>
              <a:lumOff val="80000"/>
            </a:schemeClr>
          </a:solidFill>
          <a:ln>
            <a:solidFill>
              <a:srgbClr val="FF0000"/>
            </a:solidFill>
          </a:ln>
        </p:spPr>
        <p:txBody>
          <a:bodyPr rtlCol="0">
            <a:normAutofit lnSpcReduction="10000"/>
          </a:bodyPr>
          <a:lstStyle/>
          <a:p>
            <a:pPr eaLnBrk="1" fontAlgn="auto" hangingPunct="1">
              <a:spcBef>
                <a:spcPts val="0"/>
              </a:spcBef>
              <a:spcAft>
                <a:spcPts val="0"/>
              </a:spcAft>
              <a:buFont typeface="Wingdings" charset="2"/>
              <a:buChar char="q"/>
              <a:defRPr/>
            </a:pP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Paling</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singkat 2 (dua) tahun menduduki jabatan Asisten Ahli;</a:t>
            </a:r>
            <a:endParaRPr lang="id-ID"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fi-FI" sz="2400" dirty="0" err="1">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T</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elah</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memenuhi angka kredit yang dipersyaratkan baik secara </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kumulatif</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maupun</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setiap unsur kegiatan sesuai dengan Lampiran;</a:t>
            </a:r>
            <a:endParaRPr lang="id-ID"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400" dirty="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fi-FI" sz="2400" dirty="0" err="1">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M</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emiliki</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karya ilmiah yang dipublikasikan dalam jurnal </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ilmiah</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nasional</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sebagai</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penulis pertama; dan</a:t>
            </a:r>
          </a:p>
          <a:p>
            <a:pPr eaLnBrk="1" fontAlgn="auto" hangingPunct="1">
              <a:spcBef>
                <a:spcPts val="0"/>
              </a:spcBef>
              <a:spcAft>
                <a:spcPts val="0"/>
              </a:spcAft>
              <a:buFont typeface="Wingdings" charset="2"/>
              <a:buChar char="q"/>
              <a:defRPr/>
            </a:pPr>
            <a:endParaRPr lang="id-ID"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en-US" sz="2400" dirty="0" err="1">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M</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emiliki</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kinerja</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integritas</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etika</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dan</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tata</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krama</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serta</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tanggung</a:t>
            </a:r>
            <a:r>
              <a:rPr lang="en-US" sz="2400" dirty="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jawab</a:t>
            </a:r>
            <a:endPar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Aft>
                <a:spcPts val="0"/>
              </a:spcAft>
              <a:buFont typeface="Wingdings 3" charset="2"/>
              <a:buNone/>
              <a:defRPr/>
            </a:pPr>
            <a:endParaRPr lang="id-ID" sz="2400" dirty="0">
              <a:solidFill>
                <a:schemeClr val="tx1">
                  <a:lumMod val="75000"/>
                  <a:lumOff val="25000"/>
                </a:schemeClr>
              </a:solidFill>
              <a:latin typeface="Montserrat Light" pitchFamily="50" charset="0"/>
            </a:endParaRPr>
          </a:p>
        </p:txBody>
      </p:sp>
      <p:sp>
        <p:nvSpPr>
          <p:cNvPr id="20" name="Rectangle 19"/>
          <p:cNvSpPr/>
          <p:nvPr/>
        </p:nvSpPr>
        <p:spPr>
          <a:xfrm>
            <a:off x="855663" y="1408113"/>
            <a:ext cx="10915650" cy="730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903078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36563"/>
            <a:ext cx="9815513" cy="841375"/>
          </a:xfrm>
        </p:spPr>
        <p:style>
          <a:lnRef idx="2">
            <a:schemeClr val="accent6">
              <a:shade val="50000"/>
            </a:schemeClr>
          </a:lnRef>
          <a:fillRef idx="1">
            <a:schemeClr val="accent6"/>
          </a:fillRef>
          <a:effectRef idx="0">
            <a:schemeClr val="accent6"/>
          </a:effectRef>
          <a:fontRef idx="minor">
            <a:schemeClr val="lt1"/>
          </a:fontRef>
        </p:style>
        <p:txBody>
          <a:bodyPr rtlCol="0">
            <a:normAutofit/>
          </a:bodyPr>
          <a:lstStyle/>
          <a:p>
            <a:pPr algn="ctr" eaLnBrk="1" fontAlgn="auto" hangingPunct="1">
              <a:spcAft>
                <a:spcPts val="0"/>
              </a:spcAft>
              <a:defRPr/>
            </a:pPr>
            <a:r>
              <a:rPr lang="id-ID" sz="4000" b="1" dirty="0" smtClean="0">
                <a:solidFill>
                  <a:schemeClr val="bg1"/>
                </a:solidFill>
              </a:rPr>
              <a:t>Lektor ke Lektor </a:t>
            </a:r>
            <a:r>
              <a:rPr lang="id-ID" sz="4000" b="1" dirty="0">
                <a:solidFill>
                  <a:schemeClr val="bg1"/>
                </a:solidFill>
              </a:rPr>
              <a:t>K</a:t>
            </a:r>
            <a:r>
              <a:rPr lang="id-ID" sz="4000" b="1" dirty="0" smtClean="0">
                <a:solidFill>
                  <a:schemeClr val="bg1"/>
                </a:solidFill>
              </a:rPr>
              <a:t>epala</a:t>
            </a:r>
            <a:endParaRPr lang="id-ID" sz="4000" b="1" dirty="0">
              <a:solidFill>
                <a:schemeClr val="bg1"/>
              </a:solidFill>
            </a:endParaRPr>
          </a:p>
        </p:txBody>
      </p:sp>
      <p:sp>
        <p:nvSpPr>
          <p:cNvPr id="12" name="Content Placeholder 11"/>
          <p:cNvSpPr>
            <a:spLocks noGrp="1"/>
          </p:cNvSpPr>
          <p:nvPr>
            <p:ph idx="1"/>
          </p:nvPr>
        </p:nvSpPr>
        <p:spPr>
          <a:xfrm>
            <a:off x="1066800" y="1739900"/>
            <a:ext cx="9815513" cy="4749800"/>
          </a:xfrm>
          <a:solidFill>
            <a:schemeClr val="accent4">
              <a:lumMod val="20000"/>
              <a:lumOff val="80000"/>
            </a:schemeClr>
          </a:solidFill>
        </p:spPr>
        <p:txBody>
          <a:bodyPr rtlCol="0">
            <a:normAutofit lnSpcReduction="10000"/>
          </a:bodyPr>
          <a:lstStyle/>
          <a:p>
            <a:pPr eaLnBrk="1" fontAlgn="auto" hangingPunct="1">
              <a:spcBef>
                <a:spcPts val="0"/>
              </a:spcBef>
              <a:spcAft>
                <a:spcPts val="0"/>
              </a:spcAft>
              <a:buFont typeface="Wingdings" charset="2"/>
              <a:buChar char="q"/>
              <a:defRPr/>
            </a:pPr>
            <a:r>
              <a:rPr lang="fi-FI" sz="2400" dirty="0" err="1">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P</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aling</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singkat 2 (dua) tahun menduduki jabatan </a:t>
            </a:r>
            <a:r>
              <a:rPr lang="id-ID"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Lektor</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a:t>
            </a:r>
            <a:endParaRPr lang="id-ID"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fi-FI" sz="2400" dirty="0" err="1">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T</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elah</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memenuhi angka kredit yang dipersyaratkan baik </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secara</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fi-FI"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kumulatif</a:t>
            </a:r>
            <a:r>
              <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maupun setiap unsur kegiatan sesuai dengan Lampiran;</a:t>
            </a:r>
            <a:endParaRPr lang="id-ID"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Memiliki</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karya</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ilmiah</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yang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dipublikasikan</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dalam</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jurnal</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ilmiah</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nasional</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terakreditasi</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atau</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internasional</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sebagai</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penulis</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pertama</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bagi</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yang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memiliki</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kualifikasi</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akademik</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alt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doktor</a:t>
            </a:r>
            <a:r>
              <a:rPr lang="en-US"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(S3);</a:t>
            </a:r>
            <a:r>
              <a:rPr lang="id-ID" alt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dan</a:t>
            </a:r>
          </a:p>
          <a:p>
            <a:pPr eaLnBrk="1" fontAlgn="auto" hangingPunct="1">
              <a:spcBef>
                <a:spcPts val="0"/>
              </a:spcBef>
              <a:spcAft>
                <a:spcPts val="0"/>
              </a:spcAft>
              <a:buFont typeface="Wingdings" charset="2"/>
              <a:buChar char="q"/>
              <a:defRPr/>
            </a:pPr>
            <a:endParaRPr lang="id-ID"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en-US" sz="2400" dirty="0" err="1">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M</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emiliki</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kinerja</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integritas</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etika</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dan</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tata</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krama</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serta</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tanggung</a:t>
            </a:r>
            <a:r>
              <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a:t>
            </a:r>
            <a:r>
              <a:rPr lang="en-US" sz="24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jawab</a:t>
            </a:r>
            <a:endParaRPr lang="en-US"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Aft>
                <a:spcPts val="0"/>
              </a:spcAft>
              <a:buFont typeface="Wingdings 3" charset="2"/>
              <a:buNone/>
              <a:defRPr/>
            </a:pPr>
            <a:endParaRPr lang="id-ID" sz="2400" dirty="0">
              <a:solidFill>
                <a:schemeClr val="tx1">
                  <a:lumMod val="75000"/>
                  <a:lumOff val="25000"/>
                </a:schemeClr>
              </a:solidFill>
              <a:latin typeface="Montserrat Light" pitchFamily="50" charset="0"/>
            </a:endParaRPr>
          </a:p>
        </p:txBody>
      </p:sp>
      <p:sp>
        <p:nvSpPr>
          <p:cNvPr id="20" name="Rectangle 19"/>
          <p:cNvSpPr/>
          <p:nvPr/>
        </p:nvSpPr>
        <p:spPr>
          <a:xfrm>
            <a:off x="855663" y="1408113"/>
            <a:ext cx="10915650" cy="730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472162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392113"/>
            <a:ext cx="9626600" cy="815975"/>
          </a:xfrm>
        </p:spPr>
        <p:style>
          <a:lnRef idx="2">
            <a:schemeClr val="accent4">
              <a:shade val="50000"/>
            </a:schemeClr>
          </a:lnRef>
          <a:fillRef idx="1">
            <a:schemeClr val="accent4"/>
          </a:fillRef>
          <a:effectRef idx="0">
            <a:schemeClr val="accent4"/>
          </a:effectRef>
          <a:fontRef idx="minor">
            <a:schemeClr val="lt1"/>
          </a:fontRef>
        </p:style>
        <p:txBody>
          <a:bodyPr rtlCol="0">
            <a:normAutofit fontScale="90000"/>
          </a:bodyPr>
          <a:lstStyle/>
          <a:p>
            <a:pPr eaLnBrk="1" fontAlgn="auto" hangingPunct="1">
              <a:spcAft>
                <a:spcPts val="0"/>
              </a:spcAft>
              <a:defRPr/>
            </a:pPr>
            <a:r>
              <a:rPr lang="id-ID" sz="4800" b="1" dirty="0" smtClean="0"/>
              <a:t>Lektor Kepala ke Profesor (Reguler)</a:t>
            </a:r>
            <a:endParaRPr lang="id-ID" sz="4800" b="1" dirty="0"/>
          </a:p>
        </p:txBody>
      </p:sp>
      <p:sp>
        <p:nvSpPr>
          <p:cNvPr id="12" name="Content Placeholder 11"/>
          <p:cNvSpPr>
            <a:spLocks noGrp="1"/>
          </p:cNvSpPr>
          <p:nvPr>
            <p:ph idx="1"/>
          </p:nvPr>
        </p:nvSpPr>
        <p:spPr>
          <a:xfrm>
            <a:off x="1003300" y="1879600"/>
            <a:ext cx="9626600" cy="4318000"/>
          </a:xfr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eaLnBrk="1" fontAlgn="auto" hangingPunct="1">
              <a:spcBef>
                <a:spcPts val="0"/>
              </a:spcBef>
              <a:spcAft>
                <a:spcPts val="0"/>
              </a:spcAft>
              <a:buFont typeface="Wingdings" charset="2"/>
              <a:buChar char="q"/>
              <a:defRPr/>
            </a:pP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Memiliki</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pengalaman</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kerja</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sebagai</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dosen</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tetap</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paling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singkat</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10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sepuluh</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tahun</a:t>
            </a:r>
            <a:r>
              <a:rPr lang="fi-FI" sz="2800" dirty="0" smtClean="0">
                <a:latin typeface="Montserrat Light" pitchFamily="50" charset="0"/>
                <a:ea typeface="Arial Unicode MS" panose="020B0604020202020204" pitchFamily="34" charset="-128"/>
                <a:cs typeface="Arial Unicode MS" panose="020B0604020202020204" pitchFamily="34" charset="-128"/>
              </a:rPr>
              <a:t>;</a:t>
            </a:r>
            <a:endParaRPr lang="id-ID" sz="2800" dirty="0" smtClean="0">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800" dirty="0" smtClean="0">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Memiliki</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kualifikasi</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akademik</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doktor</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(S3)</a:t>
            </a:r>
            <a:r>
              <a:rPr lang="fi-FI" sz="2800" dirty="0" smtClean="0">
                <a:latin typeface="Montserrat Light" pitchFamily="50" charset="0"/>
                <a:ea typeface="Arial Unicode MS" panose="020B0604020202020204" pitchFamily="34" charset="-128"/>
                <a:cs typeface="Arial Unicode MS" panose="020B0604020202020204" pitchFamily="34" charset="-128"/>
              </a:rPr>
              <a:t>;</a:t>
            </a:r>
            <a:endParaRPr lang="id-ID" sz="2800" dirty="0" smtClean="0">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800" dirty="0" smtClean="0">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en-US" altLang="en-US" sz="2800" dirty="0" smtClean="0">
                <a:latin typeface="Montserrat Light" pitchFamily="50" charset="0"/>
                <a:ea typeface="Arial Unicode MS" panose="020B0604020202020204" pitchFamily="34" charset="-128"/>
                <a:cs typeface="Arial Unicode MS" panose="020B0604020202020204" pitchFamily="34" charset="-128"/>
              </a:rPr>
              <a:t>Paling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singkat</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3 (</a:t>
            </a:r>
            <a:r>
              <a:rPr lang="id-ID" altLang="en-US" sz="2800" dirty="0" smtClean="0">
                <a:latin typeface="Montserrat Light" pitchFamily="50" charset="0"/>
                <a:ea typeface="Arial Unicode MS" panose="020B0604020202020204" pitchFamily="34" charset="-128"/>
                <a:cs typeface="Arial Unicode MS" panose="020B0604020202020204" pitchFamily="34" charset="-128"/>
              </a:rPr>
              <a:t>tiga</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id-ID" altLang="en-US" sz="2800" dirty="0" smtClean="0">
                <a:latin typeface="Montserrat Light" pitchFamily="50" charset="0"/>
                <a:ea typeface="Arial Unicode MS" panose="020B0604020202020204" pitchFamily="34" charset="-128"/>
                <a:cs typeface="Arial Unicode MS" panose="020B0604020202020204" pitchFamily="34" charset="-128"/>
              </a:rPr>
              <a:t>tahun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setelah</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memperoleh</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ijazah</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doktor</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(S3)</a:t>
            </a:r>
            <a:r>
              <a:rPr lang="id-ID" altLang="en-US" sz="2800" dirty="0" smtClean="0">
                <a:latin typeface="Montserrat Light" pitchFamily="50" charset="0"/>
                <a:ea typeface="Arial Unicode MS" panose="020B0604020202020204" pitchFamily="34" charset="-128"/>
                <a:cs typeface="Arial Unicode MS" panose="020B0604020202020204" pitchFamily="34" charset="-128"/>
              </a:rPr>
              <a:t>;</a:t>
            </a:r>
          </a:p>
          <a:p>
            <a:pPr eaLnBrk="1" fontAlgn="auto" hangingPunct="1">
              <a:spcBef>
                <a:spcPts val="0"/>
              </a:spcBef>
              <a:spcAft>
                <a:spcPts val="0"/>
              </a:spcAft>
              <a:buFont typeface="Wingdings" charset="2"/>
              <a:buChar char="q"/>
              <a:defRPr/>
            </a:pPr>
            <a:endParaRPr lang="id-ID" sz="2800" dirty="0" smtClean="0">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en-US" altLang="en-US" sz="2800" dirty="0" smtClean="0">
                <a:latin typeface="Montserrat Light" pitchFamily="50" charset="0"/>
                <a:ea typeface="Arial Unicode MS" panose="020B0604020202020204" pitchFamily="34" charset="-128"/>
                <a:cs typeface="Arial Unicode MS" panose="020B0604020202020204" pitchFamily="34" charset="-128"/>
              </a:rPr>
              <a:t>Paling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singkat</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2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dua</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tahun</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menduduki</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jabatan</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Lektor</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Kepala</a:t>
            </a:r>
            <a:endParaRPr lang="en-US" sz="2800" dirty="0" smtClean="0">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Aft>
                <a:spcPts val="0"/>
              </a:spcAft>
              <a:buFont typeface="Wingdings 3" charset="2"/>
              <a:buNone/>
              <a:defRPr/>
            </a:pPr>
            <a:endParaRPr lang="id-ID" sz="2400" dirty="0">
              <a:latin typeface="Montserrat Light" pitchFamily="50" charset="0"/>
            </a:endParaRPr>
          </a:p>
        </p:txBody>
      </p:sp>
      <p:sp>
        <p:nvSpPr>
          <p:cNvPr id="20" name="Rectangle 19"/>
          <p:cNvSpPr/>
          <p:nvPr/>
        </p:nvSpPr>
        <p:spPr>
          <a:xfrm>
            <a:off x="855663" y="1408113"/>
            <a:ext cx="10915650" cy="730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1850824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430213"/>
            <a:ext cx="9448800" cy="777875"/>
          </a:xfrm>
        </p:spPr>
        <p:style>
          <a:lnRef idx="2">
            <a:schemeClr val="accent5">
              <a:shade val="50000"/>
            </a:schemeClr>
          </a:lnRef>
          <a:fillRef idx="1">
            <a:schemeClr val="accent5"/>
          </a:fillRef>
          <a:effectRef idx="0">
            <a:schemeClr val="accent5"/>
          </a:effectRef>
          <a:fontRef idx="minor">
            <a:schemeClr val="lt1"/>
          </a:fontRef>
        </p:style>
        <p:txBody>
          <a:bodyPr rtlCol="0">
            <a:normAutofit/>
          </a:bodyPr>
          <a:lstStyle/>
          <a:p>
            <a:pPr eaLnBrk="1" fontAlgn="auto" hangingPunct="1">
              <a:spcAft>
                <a:spcPts val="0"/>
              </a:spcAft>
              <a:defRPr/>
            </a:pPr>
            <a:r>
              <a:rPr lang="id-ID" sz="4000" b="1" dirty="0" smtClean="0">
                <a:solidFill>
                  <a:srgbClr val="FFFF00"/>
                </a:solidFill>
              </a:rPr>
              <a:t>Lektor Kepala ke Profesor (Reguler)</a:t>
            </a:r>
            <a:endParaRPr lang="id-ID" sz="4000" b="1" dirty="0">
              <a:solidFill>
                <a:srgbClr val="FFFF00"/>
              </a:solidFill>
            </a:endParaRPr>
          </a:p>
        </p:txBody>
      </p:sp>
      <p:sp>
        <p:nvSpPr>
          <p:cNvPr id="12" name="Content Placeholder 11"/>
          <p:cNvSpPr>
            <a:spLocks noGrp="1"/>
          </p:cNvSpPr>
          <p:nvPr>
            <p:ph idx="1"/>
          </p:nvPr>
        </p:nvSpPr>
        <p:spPr>
          <a:xfrm>
            <a:off x="965200" y="1879600"/>
            <a:ext cx="9448800" cy="4470400"/>
          </a:xfr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ormAutofit lnSpcReduction="10000"/>
          </a:bodyPr>
          <a:lstStyle/>
          <a:p>
            <a:pPr eaLnBrk="1" fontAlgn="auto" hangingPunct="1">
              <a:spcBef>
                <a:spcPts val="0"/>
              </a:spcBef>
              <a:spcAft>
                <a:spcPts val="0"/>
              </a:spcAft>
              <a:buFont typeface="Wingdings" charset="2"/>
              <a:buChar char="q"/>
              <a:defRPr/>
            </a:pP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Telah</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memenuhi</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angka</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kredit</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yang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dipersyaratkan</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baik</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secara</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kumulatif</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maupun</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setiap</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unsur</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kegiatan</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sesuai</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dengan</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Lampiran</a:t>
            </a:r>
            <a:r>
              <a:rPr lang="fi-FI"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a:t>
            </a:r>
            <a:endParaRPr lang="id-ID"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Memiliki</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karya</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ilmiah</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yang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dipublikasikan</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dalam</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jurnal</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ilmiah</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internasional</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bereputasi</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sebagai</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penulis</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pertama</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dan</a:t>
            </a:r>
            <a:endParaRPr lang="id-ID"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Memiliki</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kinerja</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integritas</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etika</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dan</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tata</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krama</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serta</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tanggung</a:t>
            </a:r>
            <a:r>
              <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solidFill>
                  <a:srgbClr val="7030A0"/>
                </a:solidFill>
                <a:latin typeface="Montserrat Light" pitchFamily="50" charset="0"/>
                <a:ea typeface="Arial Unicode MS" panose="020B0604020202020204" pitchFamily="34" charset="-128"/>
                <a:cs typeface="Arial Unicode MS" panose="020B0604020202020204" pitchFamily="34" charset="-128"/>
              </a:rPr>
              <a:t>jawab</a:t>
            </a:r>
            <a:endParaRPr lang="en-US" altLang="en-US" sz="2800" dirty="0" smtClean="0">
              <a:solidFill>
                <a:srgbClr val="7030A0"/>
              </a:solidFill>
              <a:latin typeface="Montserrat Light" pitchFamily="50" charset="0"/>
              <a:ea typeface="Arial Unicode MS" panose="020B0604020202020204" pitchFamily="34" charset="-128"/>
              <a:cs typeface="Arial Unicode MS" panose="020B0604020202020204" pitchFamily="34" charset="-128"/>
            </a:endParaRPr>
          </a:p>
        </p:txBody>
      </p:sp>
      <p:sp>
        <p:nvSpPr>
          <p:cNvPr id="20" name="Rectangle 19"/>
          <p:cNvSpPr/>
          <p:nvPr/>
        </p:nvSpPr>
        <p:spPr>
          <a:xfrm>
            <a:off x="855663" y="1408113"/>
            <a:ext cx="10915650" cy="730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2448758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663" y="304800"/>
            <a:ext cx="10031412" cy="828675"/>
          </a:xfrm>
          <a:solidFill>
            <a:schemeClr val="accent4"/>
          </a:solidFill>
        </p:spPr>
        <p:txBody>
          <a:bodyPr rtlCol="0">
            <a:normAutofit/>
          </a:bodyPr>
          <a:lstStyle/>
          <a:p>
            <a:pPr algn="ctr" eaLnBrk="1" fontAlgn="auto" hangingPunct="1">
              <a:spcAft>
                <a:spcPts val="0"/>
              </a:spcAft>
              <a:defRPr/>
            </a:pPr>
            <a:r>
              <a:rPr lang="id-ID" sz="4800" b="1" dirty="0" smtClean="0">
                <a:solidFill>
                  <a:schemeClr val="bg1"/>
                </a:solidFill>
              </a:rPr>
              <a:t>Lektor Kepala ke Profesor (Reguler)</a:t>
            </a:r>
            <a:endParaRPr lang="id-ID" sz="4800" b="1" dirty="0">
              <a:solidFill>
                <a:schemeClr val="bg1"/>
              </a:solidFill>
            </a:endParaRPr>
          </a:p>
        </p:txBody>
      </p:sp>
      <p:sp>
        <p:nvSpPr>
          <p:cNvPr id="20" name="Rectangle 19"/>
          <p:cNvSpPr/>
          <p:nvPr/>
        </p:nvSpPr>
        <p:spPr>
          <a:xfrm>
            <a:off x="855663" y="1408113"/>
            <a:ext cx="10915650" cy="730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 name="Rectangle 5"/>
          <p:cNvSpPr/>
          <p:nvPr/>
        </p:nvSpPr>
        <p:spPr>
          <a:xfrm>
            <a:off x="855663" y="2170113"/>
            <a:ext cx="10031412" cy="4031873"/>
          </a:xfrm>
          <a:prstGeom prst="rect">
            <a:avLst/>
          </a:prstGeom>
          <a:solidFill>
            <a:schemeClr val="tx1">
              <a:lumMod val="65000"/>
              <a:lumOff val="35000"/>
            </a:schemeClr>
          </a:solidFill>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eaLnBrk="1" fontAlgn="auto" hangingPunct="1">
              <a:spcBef>
                <a:spcPts val="0"/>
              </a:spcBef>
              <a:spcAft>
                <a:spcPts val="0"/>
              </a:spcAft>
              <a:defRPr/>
            </a:pPr>
            <a:r>
              <a:rPr lang="id-ID" sz="3200" dirty="0">
                <a:solidFill>
                  <a:srgbClr val="FFFF00"/>
                </a:solidFill>
                <a:latin typeface="Montserrat Light" pitchFamily="50" charset="0"/>
              </a:rPr>
              <a:t>Dosen yang memperoleh gelar doktor dalam jabatan Lektor Kepala dapat dinaikkan dalam jabatan Profesor kurang dari 3 (tiga) tahun, apabila mempunyai tambahan karya ilmiah yang dipublikasikan jurnal ilmiah internasional bereputasi sebagai penulis pertama yang diperoleh setelah memperoleh gelar doktor (S3)</a:t>
            </a:r>
            <a:endParaRPr lang="en-US" sz="3200" dirty="0">
              <a:solidFill>
                <a:srgbClr val="FFFF00"/>
              </a:solidFill>
              <a:latin typeface="Montserrat Light" pitchFamily="50" charset="0"/>
            </a:endParaRPr>
          </a:p>
        </p:txBody>
      </p:sp>
    </p:spTree>
    <p:extLst>
      <p:ext uri="{BB962C8B-B14F-4D97-AF65-F5344CB8AC3E}">
        <p14:creationId xmlns:p14="http://schemas.microsoft.com/office/powerpoint/2010/main" val="2484751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700" y="2133600"/>
            <a:ext cx="6350000" cy="2857500"/>
          </a:xfrm>
          <a:ln w="38100">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oAutofit/>
          </a:bodyPr>
          <a:lstStyle/>
          <a:p>
            <a:pPr algn="ctr" eaLnBrk="1" fontAlgn="auto" hangingPunct="1">
              <a:spcAft>
                <a:spcPts val="0"/>
              </a:spcAft>
              <a:defRPr/>
            </a:pPr>
            <a:r>
              <a:rPr lang="id-ID" sz="5400" b="1" dirty="0" smtClean="0"/>
              <a:t>Kenaikan jabatan  melalui  loncat jabatan</a:t>
            </a:r>
            <a:endParaRPr lang="id-ID" sz="5400" b="1" dirty="0"/>
          </a:p>
        </p:txBody>
      </p:sp>
    </p:spTree>
    <p:extLst>
      <p:ext uri="{BB962C8B-B14F-4D97-AF65-F5344CB8AC3E}">
        <p14:creationId xmlns:p14="http://schemas.microsoft.com/office/powerpoint/2010/main" val="4269683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5125"/>
            <a:ext cx="10094913" cy="765175"/>
          </a:xfrm>
          <a:solidFill>
            <a:srgbClr val="002060"/>
          </a:solidFill>
          <a:ln>
            <a:solidFill>
              <a:srgbClr val="002060"/>
            </a:solidFill>
          </a:ln>
        </p:spPr>
        <p:txBody>
          <a:bodyPr rtlCol="0">
            <a:normAutofit fontScale="90000"/>
          </a:bodyPr>
          <a:lstStyle/>
          <a:p>
            <a:pPr algn="ctr" eaLnBrk="1" fontAlgn="auto" hangingPunct="1">
              <a:spcAft>
                <a:spcPts val="0"/>
              </a:spcAft>
              <a:defRPr/>
            </a:pPr>
            <a:r>
              <a:rPr lang="id-ID" sz="4800" b="1" dirty="0" smtClean="0">
                <a:solidFill>
                  <a:schemeClr val="bg1"/>
                </a:solidFill>
              </a:rPr>
              <a:t>Asisten Ahli ke Lektor </a:t>
            </a:r>
            <a:r>
              <a:rPr lang="id-ID" sz="4800" b="1" dirty="0">
                <a:solidFill>
                  <a:schemeClr val="bg1"/>
                </a:solidFill>
              </a:rPr>
              <a:t>K</a:t>
            </a:r>
            <a:r>
              <a:rPr lang="id-ID" sz="4800" b="1" dirty="0" smtClean="0">
                <a:solidFill>
                  <a:schemeClr val="bg1"/>
                </a:solidFill>
              </a:rPr>
              <a:t>epala</a:t>
            </a:r>
            <a:endParaRPr lang="id-ID" sz="4800" b="1" dirty="0">
              <a:solidFill>
                <a:schemeClr val="bg1"/>
              </a:solidFill>
            </a:endParaRPr>
          </a:p>
        </p:txBody>
      </p:sp>
      <p:sp>
        <p:nvSpPr>
          <p:cNvPr id="12" name="Content Placeholder 11"/>
          <p:cNvSpPr>
            <a:spLocks noGrp="1"/>
          </p:cNvSpPr>
          <p:nvPr>
            <p:ph idx="1"/>
          </p:nvPr>
        </p:nvSpPr>
        <p:spPr>
          <a:xfrm>
            <a:off x="1587500" y="1757363"/>
            <a:ext cx="9917113" cy="4694237"/>
          </a:xfrm>
          <a:blipFill>
            <a:blip r:embed="rId2"/>
            <a:tile tx="0" ty="0" sx="100000" sy="100000" flip="none" algn="tl"/>
          </a:blipFill>
        </p:spPr>
        <p:txBody>
          <a:bodyPr rtlCol="0">
            <a:normAutofit fontScale="92500" lnSpcReduction="20000"/>
          </a:bodyPr>
          <a:lstStyle/>
          <a:p>
            <a:pPr eaLnBrk="1" fontAlgn="auto" hangingPunct="1">
              <a:spcBef>
                <a:spcPts val="0"/>
              </a:spcBef>
              <a:spcAft>
                <a:spcPts val="0"/>
              </a:spcAft>
              <a:buFont typeface="Wingdings" charset="2"/>
              <a:buChar char="q"/>
              <a:defRPr/>
            </a:pPr>
            <a:r>
              <a:rPr lang="fi-FI" sz="2800" dirty="0" err="1">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P</a:t>
            </a:r>
            <a:r>
              <a:rPr lang="fi-FI" sz="2800" dirty="0" err="1"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aling</a:t>
            </a:r>
            <a:r>
              <a:rPr lang="fi-FI" sz="28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singkat 2 (dua) tahun menduduki jabatan Asisten Ahli;</a:t>
            </a:r>
            <a:endParaRPr lang="id-ID" sz="28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8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id-ID" sz="2800" dirty="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M</a:t>
            </a:r>
            <a:r>
              <a:rPr lang="id-ID" sz="28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emiliki ijazah Doktor (S3)</a:t>
            </a:r>
            <a:r>
              <a:rPr lang="fi-FI" sz="28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a:t>
            </a:r>
            <a:endParaRPr lang="id-ID" sz="28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8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id-ID" sz="2800" dirty="0">
                <a:solidFill>
                  <a:schemeClr val="tx1">
                    <a:lumMod val="75000"/>
                    <a:lumOff val="25000"/>
                  </a:schemeClr>
                </a:solidFill>
                <a:latin typeface="Montserrat Light" pitchFamily="50" charset="0"/>
              </a:rPr>
              <a:t>M</a:t>
            </a:r>
            <a:r>
              <a:rPr lang="id-ID" sz="2800" dirty="0" smtClean="0">
                <a:solidFill>
                  <a:schemeClr val="tx1">
                    <a:lumMod val="75000"/>
                    <a:lumOff val="25000"/>
                  </a:schemeClr>
                </a:solidFill>
                <a:latin typeface="Montserrat Light" pitchFamily="50" charset="0"/>
              </a:rPr>
              <a:t>emiliki paling sedikit 2 (dua) karya ilmiah yang dipublikasikan pada jurnal ilmiah internasional bereputasi sebagai penulis pertama</a:t>
            </a:r>
            <a:r>
              <a:rPr lang="fi-FI" sz="28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rPr>
              <a:t>; dan</a:t>
            </a:r>
          </a:p>
          <a:p>
            <a:pPr eaLnBrk="1" fontAlgn="auto" hangingPunct="1">
              <a:spcBef>
                <a:spcPts val="0"/>
              </a:spcBef>
              <a:spcAft>
                <a:spcPts val="0"/>
              </a:spcAft>
              <a:buFont typeface="Wingdings" charset="2"/>
              <a:buChar char="q"/>
              <a:defRPr/>
            </a:pPr>
            <a:endParaRPr lang="id-ID" sz="28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id-ID" sz="2800" dirty="0">
                <a:solidFill>
                  <a:schemeClr val="tx1">
                    <a:lumMod val="75000"/>
                    <a:lumOff val="25000"/>
                  </a:schemeClr>
                </a:solidFill>
                <a:latin typeface="Montserrat Light" pitchFamily="50" charset="0"/>
              </a:rPr>
              <a:t>M</a:t>
            </a:r>
            <a:r>
              <a:rPr lang="id-ID" sz="2800" dirty="0" smtClean="0">
                <a:solidFill>
                  <a:schemeClr val="tx1">
                    <a:lumMod val="75000"/>
                    <a:lumOff val="25000"/>
                  </a:schemeClr>
                </a:solidFill>
                <a:latin typeface="Montserrat Light" pitchFamily="50" charset="0"/>
              </a:rPr>
              <a:t>emenuhi syarat-syarat lainnya sebagaimana dimaksud Pasal 9 ayat (1) huruf </a:t>
            </a:r>
            <a:r>
              <a:rPr lang="id-ID" sz="2800" dirty="0" err="1" smtClean="0">
                <a:solidFill>
                  <a:schemeClr val="tx1">
                    <a:lumMod val="75000"/>
                    <a:lumOff val="25000"/>
                  </a:schemeClr>
                </a:solidFill>
                <a:latin typeface="Montserrat Light" pitchFamily="50" charset="0"/>
              </a:rPr>
              <a:t>b</a:t>
            </a:r>
            <a:r>
              <a:rPr lang="id-ID" sz="2800" dirty="0" smtClean="0">
                <a:solidFill>
                  <a:schemeClr val="tx1">
                    <a:lumMod val="75000"/>
                    <a:lumOff val="25000"/>
                  </a:schemeClr>
                </a:solidFill>
                <a:latin typeface="Montserrat Light" pitchFamily="50" charset="0"/>
              </a:rPr>
              <a:t> (</a:t>
            </a:r>
            <a:r>
              <a:rPr lang="id-ID" sz="2800" dirty="0" err="1" smtClean="0">
                <a:solidFill>
                  <a:schemeClr val="tx1">
                    <a:lumMod val="75000"/>
                    <a:lumOff val="25000"/>
                  </a:schemeClr>
                </a:solidFill>
                <a:latin typeface="Montserrat Light" pitchFamily="50" charset="0"/>
              </a:rPr>
              <a:t>Permenpan</a:t>
            </a:r>
            <a:r>
              <a:rPr lang="id-ID" sz="2800" dirty="0" smtClean="0">
                <a:solidFill>
                  <a:schemeClr val="tx1">
                    <a:lumMod val="75000"/>
                    <a:lumOff val="25000"/>
                  </a:schemeClr>
                </a:solidFill>
                <a:latin typeface="Montserrat Light" pitchFamily="50" charset="0"/>
              </a:rPr>
              <a:t> RB)</a:t>
            </a:r>
            <a:endParaRPr lang="en-US" sz="28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Aft>
                <a:spcPts val="0"/>
              </a:spcAft>
              <a:buFont typeface="Wingdings 3" charset="2"/>
              <a:buNone/>
              <a:defRPr/>
            </a:pPr>
            <a:endParaRPr lang="id-ID" sz="2400" dirty="0">
              <a:solidFill>
                <a:schemeClr val="tx1">
                  <a:lumMod val="75000"/>
                  <a:lumOff val="25000"/>
                </a:schemeClr>
              </a:solidFill>
              <a:latin typeface="Montserrat Light" pitchFamily="50" charset="0"/>
            </a:endParaRPr>
          </a:p>
        </p:txBody>
      </p:sp>
      <p:sp>
        <p:nvSpPr>
          <p:cNvPr id="20" name="Rectangle 19"/>
          <p:cNvSpPr/>
          <p:nvPr/>
        </p:nvSpPr>
        <p:spPr>
          <a:xfrm>
            <a:off x="855663" y="1408113"/>
            <a:ext cx="10915650" cy="730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2155415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663" y="366713"/>
            <a:ext cx="5892800" cy="879475"/>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algn="ctr" eaLnBrk="1" fontAlgn="auto" hangingPunct="1">
              <a:spcAft>
                <a:spcPts val="0"/>
              </a:spcAft>
              <a:defRPr/>
            </a:pPr>
            <a:r>
              <a:rPr lang="id-ID" sz="4800" b="1" dirty="0" smtClean="0"/>
              <a:t>Lektor ke Profesor</a:t>
            </a:r>
            <a:endParaRPr lang="id-ID" sz="4800" b="1" dirty="0"/>
          </a:p>
        </p:txBody>
      </p:sp>
      <p:sp>
        <p:nvSpPr>
          <p:cNvPr id="12" name="Content Placeholder 11"/>
          <p:cNvSpPr>
            <a:spLocks noGrp="1"/>
          </p:cNvSpPr>
          <p:nvPr>
            <p:ph idx="1"/>
          </p:nvPr>
        </p:nvSpPr>
        <p:spPr>
          <a:xfrm>
            <a:off x="855663" y="1892300"/>
            <a:ext cx="9093200" cy="4152900"/>
          </a:xfrm>
          <a:solidFill>
            <a:schemeClr val="accent2">
              <a:lumMod val="40000"/>
              <a:lumOff val="60000"/>
            </a:schemeClr>
          </a:solidFill>
        </p:spPr>
        <p:txBody>
          <a:bodyPr rtlCol="0">
            <a:normAutofit fontScale="92500" lnSpcReduction="10000"/>
          </a:bodyPr>
          <a:lstStyle/>
          <a:p>
            <a:pPr eaLnBrk="1" fontAlgn="auto" hangingPunct="1">
              <a:spcBef>
                <a:spcPts val="0"/>
              </a:spcBef>
              <a:spcAft>
                <a:spcPts val="0"/>
              </a:spcAft>
              <a:buFont typeface="Wingdings" charset="2"/>
              <a:buChar char="q"/>
              <a:defRPr/>
            </a:pPr>
            <a:r>
              <a:rPr lang="fi-FI" sz="2800" dirty="0" err="1">
                <a:solidFill>
                  <a:srgbClr val="002060"/>
                </a:solidFill>
                <a:latin typeface="Montserrat Light" pitchFamily="50" charset="0"/>
                <a:ea typeface="Arial Unicode MS" panose="020B0604020202020204" pitchFamily="34" charset="-128"/>
                <a:cs typeface="Arial Unicode MS" panose="020B0604020202020204" pitchFamily="34" charset="-128"/>
              </a:rPr>
              <a:t>P</a:t>
            </a:r>
            <a:r>
              <a:rPr lang="fi-FI" sz="2800" dirty="0" err="1" smtClean="0">
                <a:solidFill>
                  <a:srgbClr val="002060"/>
                </a:solidFill>
                <a:latin typeface="Montserrat Light" pitchFamily="50" charset="0"/>
                <a:ea typeface="Arial Unicode MS" panose="020B0604020202020204" pitchFamily="34" charset="-128"/>
                <a:cs typeface="Arial Unicode MS" panose="020B0604020202020204" pitchFamily="34" charset="-128"/>
              </a:rPr>
              <a:t>aling</a:t>
            </a:r>
            <a:r>
              <a:rPr lang="fi-FI" sz="2800" dirty="0" smtClean="0">
                <a:solidFill>
                  <a:srgbClr val="002060"/>
                </a:solidFill>
                <a:latin typeface="Montserrat Light" pitchFamily="50" charset="0"/>
                <a:ea typeface="Arial Unicode MS" panose="020B0604020202020204" pitchFamily="34" charset="-128"/>
                <a:cs typeface="Arial Unicode MS" panose="020B0604020202020204" pitchFamily="34" charset="-128"/>
              </a:rPr>
              <a:t> singkat 2 (dua) tahun menduduki jabatan </a:t>
            </a:r>
            <a:r>
              <a:rPr lang="id-ID" sz="2800" dirty="0" smtClean="0">
                <a:solidFill>
                  <a:srgbClr val="002060"/>
                </a:solidFill>
                <a:latin typeface="Montserrat Light" pitchFamily="50" charset="0"/>
                <a:ea typeface="Arial Unicode MS" panose="020B0604020202020204" pitchFamily="34" charset="-128"/>
                <a:cs typeface="Arial Unicode MS" panose="020B0604020202020204" pitchFamily="34" charset="-128"/>
              </a:rPr>
              <a:t>Lektor</a:t>
            </a:r>
            <a:r>
              <a:rPr lang="fi-FI" sz="2800" dirty="0" smtClean="0">
                <a:solidFill>
                  <a:srgbClr val="002060"/>
                </a:solidFill>
                <a:latin typeface="Montserrat Light" pitchFamily="50" charset="0"/>
                <a:ea typeface="Arial Unicode MS" panose="020B0604020202020204" pitchFamily="34" charset="-128"/>
                <a:cs typeface="Arial Unicode MS" panose="020B0604020202020204" pitchFamily="34" charset="-128"/>
              </a:rPr>
              <a:t>;</a:t>
            </a:r>
            <a:endParaRPr lang="id-ID" sz="2800" dirty="0" smtClean="0">
              <a:solidFill>
                <a:srgbClr val="002060"/>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800" dirty="0" smtClean="0">
              <a:solidFill>
                <a:srgbClr val="002060"/>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id-ID" sz="2800" dirty="0">
                <a:solidFill>
                  <a:srgbClr val="002060"/>
                </a:solidFill>
                <a:latin typeface="Montserrat Light" pitchFamily="50" charset="0"/>
              </a:rPr>
              <a:t>M</a:t>
            </a:r>
            <a:r>
              <a:rPr lang="id-ID" sz="2800" dirty="0" smtClean="0">
                <a:solidFill>
                  <a:srgbClr val="002060"/>
                </a:solidFill>
                <a:latin typeface="Montserrat Light" pitchFamily="50" charset="0"/>
              </a:rPr>
              <a:t>emiliki paling sedikit 4 (empat) karya ilmiah yang dipublikasikan pada jurnal ilmiah internasional bereputasi sebagai penulis pertama</a:t>
            </a:r>
            <a:r>
              <a:rPr lang="fi-FI" sz="2800" dirty="0" smtClean="0">
                <a:solidFill>
                  <a:srgbClr val="002060"/>
                </a:solidFill>
                <a:latin typeface="Montserrat Light" pitchFamily="50" charset="0"/>
                <a:ea typeface="Arial Unicode MS" panose="020B0604020202020204" pitchFamily="34" charset="-128"/>
                <a:cs typeface="Arial Unicode MS" panose="020B0604020202020204" pitchFamily="34" charset="-128"/>
              </a:rPr>
              <a:t>;</a:t>
            </a:r>
            <a:endParaRPr lang="id-ID" sz="2800" dirty="0" smtClean="0">
              <a:solidFill>
                <a:srgbClr val="002060"/>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endParaRPr lang="fi-FI" sz="2800" dirty="0" smtClean="0">
              <a:solidFill>
                <a:srgbClr val="002060"/>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id-ID" sz="2800" dirty="0">
                <a:solidFill>
                  <a:srgbClr val="002060"/>
                </a:solidFill>
                <a:latin typeface="Montserrat Light" pitchFamily="50" charset="0"/>
              </a:rPr>
              <a:t>M</a:t>
            </a:r>
            <a:r>
              <a:rPr lang="id-ID" sz="2800" dirty="0" smtClean="0">
                <a:solidFill>
                  <a:srgbClr val="002060"/>
                </a:solidFill>
                <a:latin typeface="Montserrat Light" pitchFamily="50" charset="0"/>
              </a:rPr>
              <a:t>emenuhi syarat-syarat lainnya sebagaimana dimaksud dalam Pasal 10 ayat (1) huruf a, huruf b, dan huruf c (</a:t>
            </a:r>
            <a:r>
              <a:rPr lang="id-ID" sz="2800" dirty="0" err="1" smtClean="0">
                <a:solidFill>
                  <a:srgbClr val="002060"/>
                </a:solidFill>
                <a:latin typeface="Montserrat Light" pitchFamily="50" charset="0"/>
              </a:rPr>
              <a:t>Permenpan</a:t>
            </a:r>
            <a:r>
              <a:rPr lang="id-ID" sz="2800" dirty="0" smtClean="0">
                <a:solidFill>
                  <a:srgbClr val="002060"/>
                </a:solidFill>
                <a:latin typeface="Montserrat Light" pitchFamily="50" charset="0"/>
              </a:rPr>
              <a:t> RB)</a:t>
            </a:r>
            <a:endParaRPr lang="fi-FI" sz="2800" dirty="0" smtClean="0">
              <a:solidFill>
                <a:srgbClr val="002060"/>
              </a:solidFill>
              <a:latin typeface="Montserrat Light" pitchFamily="50" charset="0"/>
              <a:ea typeface="Arial Unicode MS" panose="020B0604020202020204" pitchFamily="34" charset="-128"/>
              <a:cs typeface="Arial Unicode MS" panose="020B0604020202020204" pitchFamily="34" charset="-128"/>
            </a:endParaRPr>
          </a:p>
          <a:p>
            <a:pPr marL="457200" indent="-457200" eaLnBrk="1" fontAlgn="auto" hangingPunct="1">
              <a:spcBef>
                <a:spcPts val="0"/>
              </a:spcBef>
              <a:spcAft>
                <a:spcPts val="0"/>
              </a:spcAft>
              <a:buFont typeface="Wingdings 3" charset="2"/>
              <a:buNone/>
              <a:defRPr/>
            </a:pPr>
            <a:endParaRPr lang="id-ID"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p:txBody>
      </p:sp>
      <p:sp>
        <p:nvSpPr>
          <p:cNvPr id="20" name="Rectangle 19"/>
          <p:cNvSpPr/>
          <p:nvPr/>
        </p:nvSpPr>
        <p:spPr>
          <a:xfrm>
            <a:off x="855663" y="1408113"/>
            <a:ext cx="10915650" cy="730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2017824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4294967295"/>
          </p:nvPr>
        </p:nvSpPr>
        <p:spPr bwMode="auto">
          <a:xfrm>
            <a:off x="531813" y="787400"/>
            <a:ext cx="7794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D4C896C-6D28-4F91-AB2D-885C13C37992}" type="slidenum">
              <a:rPr lang="id-ID" altLang="id-ID" smtClean="0">
                <a:solidFill>
                  <a:srgbClr val="FEFFFF"/>
                </a:solidFill>
              </a:rPr>
              <a:pPr>
                <a:spcBef>
                  <a:spcPct val="0"/>
                </a:spcBef>
                <a:buClrTx/>
                <a:buFontTx/>
                <a:buNone/>
              </a:pPr>
              <a:t>39</a:t>
            </a:fld>
            <a:endParaRPr lang="id-ID" altLang="id-ID" smtClean="0">
              <a:solidFill>
                <a:srgbClr val="FEFFFF"/>
              </a:solidFill>
            </a:endParaRPr>
          </a:p>
        </p:txBody>
      </p:sp>
      <p:sp>
        <p:nvSpPr>
          <p:cNvPr id="3" name="Rectangle 2"/>
          <p:cNvSpPr/>
          <p:nvPr/>
        </p:nvSpPr>
        <p:spPr>
          <a:xfrm>
            <a:off x="1539875" y="369888"/>
            <a:ext cx="8720138" cy="8366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id-ID" sz="2400" b="1" dirty="0">
              <a:solidFill>
                <a:srgbClr val="558ED5"/>
              </a:solidFill>
              <a:cs typeface="Calibri" pitchFamily="34" charset="0"/>
            </a:endParaRPr>
          </a:p>
          <a:p>
            <a:pPr eaLnBrk="1" fontAlgn="auto" hangingPunct="1">
              <a:spcBef>
                <a:spcPts val="0"/>
              </a:spcBef>
              <a:spcAft>
                <a:spcPts val="0"/>
              </a:spcAft>
              <a:defRPr/>
            </a:pPr>
            <a:r>
              <a:rPr lang="id-ID" sz="2800" b="1" dirty="0">
                <a:solidFill>
                  <a:srgbClr val="FF0000"/>
                </a:solidFill>
                <a:cs typeface="Calibri" pitchFamily="34" charset="0"/>
              </a:rPr>
              <a:t>Penyebab Umum Belum Disetujuinya Usulan PAK </a:t>
            </a:r>
          </a:p>
          <a:p>
            <a:pPr marL="176213" eaLnBrk="1" fontAlgn="auto" hangingPunct="1">
              <a:spcBef>
                <a:spcPts val="0"/>
              </a:spcBef>
              <a:spcAft>
                <a:spcPts val="0"/>
              </a:spcAft>
              <a:defRPr/>
            </a:pPr>
            <a:endParaRPr lang="id-ID" sz="2400" dirty="0">
              <a:solidFill>
                <a:schemeClr val="tx2">
                  <a:lumMod val="75000"/>
                </a:schemeClr>
              </a:solidFill>
            </a:endParaRPr>
          </a:p>
        </p:txBody>
      </p:sp>
      <p:sp>
        <p:nvSpPr>
          <p:cNvPr id="8" name="Title 1"/>
          <p:cNvSpPr txBox="1">
            <a:spLocks/>
          </p:cNvSpPr>
          <p:nvPr/>
        </p:nvSpPr>
        <p:spPr>
          <a:xfrm>
            <a:off x="1311275" y="1714500"/>
            <a:ext cx="9509125" cy="4775200"/>
          </a:xfrm>
          <a:prstGeom prst="rect">
            <a:avLst/>
          </a:prstGeom>
          <a:solidFill>
            <a:srgbClr val="00B050"/>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id-ID" sz="3200" b="1" dirty="0">
              <a:solidFill>
                <a:schemeClr val="bg1"/>
              </a:solidFill>
              <a:cs typeface="Calibri" pitchFamily="34" charset="0"/>
            </a:endParaRPr>
          </a:p>
          <a:p>
            <a:pPr marL="495288" indent="-495288" algn="l" fontAlgn="auto">
              <a:spcAft>
                <a:spcPts val="0"/>
              </a:spcAft>
              <a:buFont typeface="+mj-lt"/>
              <a:buAutoNum type="arabicPeriod"/>
              <a:defRPr/>
            </a:pPr>
            <a:r>
              <a:rPr lang="id-ID" sz="3200" dirty="0">
                <a:solidFill>
                  <a:schemeClr val="bg1"/>
                </a:solidFill>
                <a:cs typeface="Calibri" pitchFamily="34" charset="0"/>
              </a:rPr>
              <a:t>Jumlah angka kredit tidak mencapai angka kredit yang dibutuhkan. </a:t>
            </a:r>
          </a:p>
          <a:p>
            <a:pPr marL="495288" indent="-495288" algn="l" fontAlgn="auto">
              <a:spcAft>
                <a:spcPts val="0"/>
              </a:spcAft>
              <a:buFont typeface="+mj-lt"/>
              <a:buAutoNum type="arabicPeriod"/>
              <a:defRPr/>
            </a:pPr>
            <a:r>
              <a:rPr lang="id-ID" sz="3200" dirty="0">
                <a:solidFill>
                  <a:schemeClr val="bg1"/>
                </a:solidFill>
                <a:cs typeface="Calibri" pitchFamily="34" charset="0"/>
              </a:rPr>
              <a:t>Syarat khusus tidak dapat </a:t>
            </a:r>
            <a:r>
              <a:rPr lang="id-ID" sz="3200" dirty="0" smtClean="0">
                <a:solidFill>
                  <a:schemeClr val="bg1"/>
                </a:solidFill>
                <a:cs typeface="Calibri" pitchFamily="34" charset="0"/>
              </a:rPr>
              <a:t>dilengkapi; </a:t>
            </a:r>
            <a:r>
              <a:rPr lang="id-ID" sz="3200" dirty="0">
                <a:solidFill>
                  <a:schemeClr val="bg1"/>
                </a:solidFill>
                <a:cs typeface="Calibri" pitchFamily="34" charset="0"/>
              </a:rPr>
              <a:t>tidak ada jurnal nasional terakreditasi atau jurnal internasional bereputasi</a:t>
            </a:r>
          </a:p>
          <a:p>
            <a:pPr marL="495288" indent="-495288" algn="l" fontAlgn="auto">
              <a:spcAft>
                <a:spcPts val="0"/>
              </a:spcAft>
              <a:buFont typeface="+mj-lt"/>
              <a:buAutoNum type="arabicPeriod"/>
              <a:defRPr/>
            </a:pPr>
            <a:r>
              <a:rPr lang="id-ID" sz="3200" dirty="0">
                <a:solidFill>
                  <a:schemeClr val="bg1"/>
                </a:solidFill>
                <a:cs typeface="Calibri" pitchFamily="34" charset="0"/>
              </a:rPr>
              <a:t>Ditemukan beberapa karya ilmiah yang termasuk dalam kategori plagiasi</a:t>
            </a:r>
          </a:p>
        </p:txBody>
      </p:sp>
    </p:spTree>
    <p:extLst>
      <p:ext uri="{BB962C8B-B14F-4D97-AF65-F5344CB8AC3E}">
        <p14:creationId xmlns:p14="http://schemas.microsoft.com/office/powerpoint/2010/main" val="4099240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45"/>
          <p:cNvSpPr/>
          <p:nvPr/>
        </p:nvSpPr>
        <p:spPr>
          <a:xfrm>
            <a:off x="0" y="0"/>
            <a:ext cx="12192000" cy="6858000"/>
          </a:xfrm>
          <a:custGeom>
            <a:avLst/>
            <a:gdLst/>
            <a:ahLst/>
            <a:cxnLst/>
            <a:rect l="l" t="t" r="r" b="b"/>
            <a:pathLst>
              <a:path w="12192000" h="6858000">
                <a:moveTo>
                  <a:pt x="12192000" y="0"/>
                </a:moveTo>
                <a:lnTo>
                  <a:pt x="0" y="0"/>
                </a:lnTo>
                <a:lnTo>
                  <a:pt x="0" y="6857998"/>
                </a:lnTo>
                <a:lnTo>
                  <a:pt x="12192000" y="6857998"/>
                </a:lnTo>
                <a:lnTo>
                  <a:pt x="12192000" y="0"/>
                </a:lnTo>
                <a:close/>
              </a:path>
            </a:pathLst>
          </a:custGeom>
          <a:solidFill>
            <a:srgbClr val="516382"/>
          </a:solidFill>
        </p:spPr>
        <p:txBody>
          <a:bodyPr wrap="square" lIns="0" tIns="0" rIns="0" bIns="0" rtlCol="0">
            <a:noAutofit/>
          </a:bodyPr>
          <a:lstStyle/>
          <a:p>
            <a:endParaRPr/>
          </a:p>
        </p:txBody>
      </p:sp>
      <p:sp>
        <p:nvSpPr>
          <p:cNvPr id="44" name="object 44"/>
          <p:cNvSpPr/>
          <p:nvPr/>
        </p:nvSpPr>
        <p:spPr>
          <a:xfrm>
            <a:off x="198666" y="6266548"/>
            <a:ext cx="2177161" cy="454926"/>
          </a:xfrm>
          <a:prstGeom prst="rect">
            <a:avLst/>
          </a:prstGeom>
          <a:blipFill>
            <a:blip r:embed="rId2" cstate="print"/>
            <a:stretch>
              <a:fillRect/>
            </a:stretch>
          </a:blipFill>
        </p:spPr>
        <p:txBody>
          <a:bodyPr wrap="square" lIns="0" tIns="0" rIns="0" bIns="0" rtlCol="0">
            <a:noAutofit/>
          </a:bodyPr>
          <a:lstStyle/>
          <a:p>
            <a:endParaRPr/>
          </a:p>
        </p:txBody>
      </p:sp>
      <p:sp>
        <p:nvSpPr>
          <p:cNvPr id="42" name="object 42"/>
          <p:cNvSpPr/>
          <p:nvPr/>
        </p:nvSpPr>
        <p:spPr>
          <a:xfrm>
            <a:off x="1463294" y="821131"/>
            <a:ext cx="2066289" cy="670864"/>
          </a:xfrm>
          <a:prstGeom prst="rect">
            <a:avLst/>
          </a:prstGeom>
          <a:blipFill>
            <a:blip r:embed="rId3" cstate="print"/>
            <a:stretch>
              <a:fillRect/>
            </a:stretch>
          </a:blipFill>
        </p:spPr>
        <p:txBody>
          <a:bodyPr wrap="square" lIns="0" tIns="0" rIns="0" bIns="0" rtlCol="0">
            <a:noAutofit/>
          </a:bodyPr>
          <a:lstStyle/>
          <a:p>
            <a:endParaRPr/>
          </a:p>
        </p:txBody>
      </p:sp>
      <p:sp>
        <p:nvSpPr>
          <p:cNvPr id="43" name="object 43"/>
          <p:cNvSpPr/>
          <p:nvPr/>
        </p:nvSpPr>
        <p:spPr>
          <a:xfrm>
            <a:off x="3300095" y="821131"/>
            <a:ext cx="173736" cy="670864"/>
          </a:xfrm>
          <a:prstGeom prst="rect">
            <a:avLst/>
          </a:prstGeom>
          <a:blipFill>
            <a:blip r:embed="rId4" cstate="print"/>
            <a:stretch>
              <a:fillRect/>
            </a:stretch>
          </a:blipFill>
        </p:spPr>
        <p:txBody>
          <a:bodyPr wrap="square" lIns="0" tIns="0" rIns="0" bIns="0" rtlCol="0">
            <a:noAutofit/>
          </a:bodyPr>
          <a:lstStyle/>
          <a:p>
            <a:endParaRPr/>
          </a:p>
        </p:txBody>
      </p:sp>
      <p:sp>
        <p:nvSpPr>
          <p:cNvPr id="24" name="object 24"/>
          <p:cNvSpPr/>
          <p:nvPr/>
        </p:nvSpPr>
        <p:spPr>
          <a:xfrm>
            <a:off x="2149094" y="1790446"/>
            <a:ext cx="2592705" cy="665988"/>
          </a:xfrm>
          <a:prstGeom prst="rect">
            <a:avLst/>
          </a:prstGeom>
          <a:blipFill>
            <a:blip r:embed="rId5" cstate="print"/>
            <a:stretch>
              <a:fillRect/>
            </a:stretch>
          </a:blipFill>
        </p:spPr>
        <p:txBody>
          <a:bodyPr wrap="square" lIns="0" tIns="0" rIns="0" bIns="0" rtlCol="0">
            <a:noAutofit/>
          </a:bodyPr>
          <a:lstStyle/>
          <a:p>
            <a:endParaRPr/>
          </a:p>
        </p:txBody>
      </p:sp>
      <p:sp>
        <p:nvSpPr>
          <p:cNvPr id="25" name="object 25"/>
          <p:cNvSpPr/>
          <p:nvPr/>
        </p:nvSpPr>
        <p:spPr>
          <a:xfrm>
            <a:off x="4583303" y="1790446"/>
            <a:ext cx="1049654" cy="665988"/>
          </a:xfrm>
          <a:prstGeom prst="rect">
            <a:avLst/>
          </a:prstGeom>
          <a:blipFill>
            <a:blip r:embed="rId6" cstate="print"/>
            <a:stretch>
              <a:fillRect/>
            </a:stretch>
          </a:blipFill>
        </p:spPr>
        <p:txBody>
          <a:bodyPr wrap="square" lIns="0" tIns="0" rIns="0" bIns="0" rtlCol="0">
            <a:noAutofit/>
          </a:bodyPr>
          <a:lstStyle/>
          <a:p>
            <a:endParaRPr/>
          </a:p>
        </p:txBody>
      </p:sp>
      <p:sp>
        <p:nvSpPr>
          <p:cNvPr id="26" name="object 26"/>
          <p:cNvSpPr/>
          <p:nvPr/>
        </p:nvSpPr>
        <p:spPr>
          <a:xfrm>
            <a:off x="5552821" y="1790446"/>
            <a:ext cx="885825" cy="665988"/>
          </a:xfrm>
          <a:prstGeom prst="rect">
            <a:avLst/>
          </a:prstGeom>
          <a:blipFill>
            <a:blip r:embed="rId7" cstate="print"/>
            <a:stretch>
              <a:fillRect/>
            </a:stretch>
          </a:blipFill>
        </p:spPr>
        <p:txBody>
          <a:bodyPr wrap="square" lIns="0" tIns="0" rIns="0" bIns="0" rtlCol="0">
            <a:noAutofit/>
          </a:bodyPr>
          <a:lstStyle/>
          <a:p>
            <a:endParaRPr/>
          </a:p>
        </p:txBody>
      </p:sp>
      <p:sp>
        <p:nvSpPr>
          <p:cNvPr id="27" name="object 27"/>
          <p:cNvSpPr/>
          <p:nvPr/>
        </p:nvSpPr>
        <p:spPr>
          <a:xfrm>
            <a:off x="6392545" y="1790446"/>
            <a:ext cx="1567306" cy="665988"/>
          </a:xfrm>
          <a:prstGeom prst="rect">
            <a:avLst/>
          </a:prstGeom>
          <a:blipFill>
            <a:blip r:embed="rId8" cstate="print"/>
            <a:stretch>
              <a:fillRect/>
            </a:stretch>
          </a:blipFill>
        </p:spPr>
        <p:txBody>
          <a:bodyPr wrap="square" lIns="0" tIns="0" rIns="0" bIns="0" rtlCol="0">
            <a:noAutofit/>
          </a:bodyPr>
          <a:lstStyle/>
          <a:p>
            <a:endParaRPr/>
          </a:p>
        </p:txBody>
      </p:sp>
      <p:sp>
        <p:nvSpPr>
          <p:cNvPr id="28" name="object 28"/>
          <p:cNvSpPr/>
          <p:nvPr/>
        </p:nvSpPr>
        <p:spPr>
          <a:xfrm>
            <a:off x="7831582" y="1790446"/>
            <a:ext cx="1408176" cy="665988"/>
          </a:xfrm>
          <a:prstGeom prst="rect">
            <a:avLst/>
          </a:prstGeom>
          <a:blipFill>
            <a:blip r:embed="rId9" cstate="print"/>
            <a:stretch>
              <a:fillRect/>
            </a:stretch>
          </a:blipFill>
        </p:spPr>
        <p:txBody>
          <a:bodyPr wrap="square" lIns="0" tIns="0" rIns="0" bIns="0" rtlCol="0">
            <a:noAutofit/>
          </a:bodyPr>
          <a:lstStyle/>
          <a:p>
            <a:endParaRPr/>
          </a:p>
        </p:txBody>
      </p:sp>
      <p:sp>
        <p:nvSpPr>
          <p:cNvPr id="29" name="object 29"/>
          <p:cNvSpPr/>
          <p:nvPr/>
        </p:nvSpPr>
        <p:spPr>
          <a:xfrm>
            <a:off x="5136515" y="2152853"/>
            <a:ext cx="333756" cy="666292"/>
          </a:xfrm>
          <a:prstGeom prst="rect">
            <a:avLst/>
          </a:prstGeom>
          <a:blipFill>
            <a:blip r:embed="rId10" cstate="print"/>
            <a:stretch>
              <a:fillRect/>
            </a:stretch>
          </a:blipFill>
        </p:spPr>
        <p:txBody>
          <a:bodyPr wrap="square" lIns="0" tIns="0" rIns="0" bIns="0" rtlCol="0">
            <a:noAutofit/>
          </a:bodyPr>
          <a:lstStyle/>
          <a:p>
            <a:endParaRPr/>
          </a:p>
        </p:txBody>
      </p:sp>
      <p:sp>
        <p:nvSpPr>
          <p:cNvPr id="30" name="object 30"/>
          <p:cNvSpPr/>
          <p:nvPr/>
        </p:nvSpPr>
        <p:spPr>
          <a:xfrm>
            <a:off x="7281036" y="2152853"/>
            <a:ext cx="338327" cy="666292"/>
          </a:xfrm>
          <a:prstGeom prst="rect">
            <a:avLst/>
          </a:prstGeom>
          <a:blipFill>
            <a:blip r:embed="rId11" cstate="print"/>
            <a:stretch>
              <a:fillRect/>
            </a:stretch>
          </a:blipFill>
        </p:spPr>
        <p:txBody>
          <a:bodyPr wrap="square" lIns="0" tIns="0" rIns="0" bIns="0" rtlCol="0">
            <a:noAutofit/>
          </a:bodyPr>
          <a:lstStyle/>
          <a:p>
            <a:endParaRPr/>
          </a:p>
        </p:txBody>
      </p:sp>
      <p:sp>
        <p:nvSpPr>
          <p:cNvPr id="31" name="object 31"/>
          <p:cNvSpPr/>
          <p:nvPr/>
        </p:nvSpPr>
        <p:spPr>
          <a:xfrm>
            <a:off x="2149094" y="2152853"/>
            <a:ext cx="8441436" cy="666292"/>
          </a:xfrm>
          <a:prstGeom prst="rect">
            <a:avLst/>
          </a:prstGeom>
          <a:blipFill>
            <a:blip r:embed="rId12" cstate="print"/>
            <a:stretch>
              <a:fillRect/>
            </a:stretch>
          </a:blipFill>
        </p:spPr>
        <p:txBody>
          <a:bodyPr wrap="square" lIns="0" tIns="0" rIns="0" bIns="0" rtlCol="0">
            <a:noAutofit/>
          </a:bodyPr>
          <a:lstStyle/>
          <a:p>
            <a:endParaRPr/>
          </a:p>
        </p:txBody>
      </p:sp>
      <p:sp>
        <p:nvSpPr>
          <p:cNvPr id="32" name="object 32"/>
          <p:cNvSpPr/>
          <p:nvPr/>
        </p:nvSpPr>
        <p:spPr>
          <a:xfrm>
            <a:off x="2149094" y="2515819"/>
            <a:ext cx="1922907" cy="666292"/>
          </a:xfrm>
          <a:prstGeom prst="rect">
            <a:avLst/>
          </a:prstGeom>
          <a:blipFill>
            <a:blip r:embed="rId13" cstate="print"/>
            <a:stretch>
              <a:fillRect/>
            </a:stretch>
          </a:blipFill>
        </p:spPr>
        <p:txBody>
          <a:bodyPr wrap="square" lIns="0" tIns="0" rIns="0" bIns="0" rtlCol="0">
            <a:noAutofit/>
          </a:bodyPr>
          <a:lstStyle/>
          <a:p>
            <a:endParaRPr/>
          </a:p>
        </p:txBody>
      </p:sp>
      <p:sp>
        <p:nvSpPr>
          <p:cNvPr id="33" name="object 33"/>
          <p:cNvSpPr/>
          <p:nvPr/>
        </p:nvSpPr>
        <p:spPr>
          <a:xfrm>
            <a:off x="5295011" y="2515819"/>
            <a:ext cx="333756" cy="666292"/>
          </a:xfrm>
          <a:prstGeom prst="rect">
            <a:avLst/>
          </a:prstGeom>
          <a:blipFill>
            <a:blip r:embed="rId10" cstate="print"/>
            <a:stretch>
              <a:fillRect/>
            </a:stretch>
          </a:blipFill>
        </p:spPr>
        <p:txBody>
          <a:bodyPr wrap="square" lIns="0" tIns="0" rIns="0" bIns="0" rtlCol="0">
            <a:noAutofit/>
          </a:bodyPr>
          <a:lstStyle/>
          <a:p>
            <a:endParaRPr/>
          </a:p>
        </p:txBody>
      </p:sp>
      <p:sp>
        <p:nvSpPr>
          <p:cNvPr id="34" name="object 34"/>
          <p:cNvSpPr/>
          <p:nvPr/>
        </p:nvSpPr>
        <p:spPr>
          <a:xfrm>
            <a:off x="3831971" y="2515819"/>
            <a:ext cx="4122801" cy="666292"/>
          </a:xfrm>
          <a:prstGeom prst="rect">
            <a:avLst/>
          </a:prstGeom>
          <a:blipFill>
            <a:blip r:embed="rId14" cstate="print"/>
            <a:stretch>
              <a:fillRect/>
            </a:stretch>
          </a:blipFill>
        </p:spPr>
        <p:txBody>
          <a:bodyPr wrap="square" lIns="0" tIns="0" rIns="0" bIns="0" rtlCol="0">
            <a:noAutofit/>
          </a:bodyPr>
          <a:lstStyle/>
          <a:p>
            <a:endParaRPr/>
          </a:p>
        </p:txBody>
      </p:sp>
      <p:sp>
        <p:nvSpPr>
          <p:cNvPr id="35" name="object 35"/>
          <p:cNvSpPr/>
          <p:nvPr/>
        </p:nvSpPr>
        <p:spPr>
          <a:xfrm>
            <a:off x="7845298" y="2515819"/>
            <a:ext cx="1457578" cy="666292"/>
          </a:xfrm>
          <a:prstGeom prst="rect">
            <a:avLst/>
          </a:prstGeom>
          <a:blipFill>
            <a:blip r:embed="rId15" cstate="print"/>
            <a:stretch>
              <a:fillRect/>
            </a:stretch>
          </a:blipFill>
        </p:spPr>
        <p:txBody>
          <a:bodyPr wrap="square" lIns="0" tIns="0" rIns="0" bIns="0" rtlCol="0">
            <a:noAutofit/>
          </a:bodyPr>
          <a:lstStyle/>
          <a:p>
            <a:endParaRPr/>
          </a:p>
        </p:txBody>
      </p:sp>
      <p:sp>
        <p:nvSpPr>
          <p:cNvPr id="36" name="object 36"/>
          <p:cNvSpPr/>
          <p:nvPr/>
        </p:nvSpPr>
        <p:spPr>
          <a:xfrm>
            <a:off x="9059926" y="2515819"/>
            <a:ext cx="1492250" cy="666292"/>
          </a:xfrm>
          <a:prstGeom prst="rect">
            <a:avLst/>
          </a:prstGeom>
          <a:blipFill>
            <a:blip r:embed="rId16" cstate="print"/>
            <a:stretch>
              <a:fillRect/>
            </a:stretch>
          </a:blipFill>
        </p:spPr>
        <p:txBody>
          <a:bodyPr wrap="square" lIns="0" tIns="0" rIns="0" bIns="0" rtlCol="0">
            <a:noAutofit/>
          </a:bodyPr>
          <a:lstStyle/>
          <a:p>
            <a:endParaRPr/>
          </a:p>
        </p:txBody>
      </p:sp>
      <p:sp>
        <p:nvSpPr>
          <p:cNvPr id="37" name="object 37"/>
          <p:cNvSpPr/>
          <p:nvPr/>
        </p:nvSpPr>
        <p:spPr>
          <a:xfrm>
            <a:off x="4319651" y="2878836"/>
            <a:ext cx="336041" cy="665988"/>
          </a:xfrm>
          <a:prstGeom prst="rect">
            <a:avLst/>
          </a:prstGeom>
          <a:blipFill>
            <a:blip r:embed="rId17" cstate="print"/>
            <a:stretch>
              <a:fillRect/>
            </a:stretch>
          </a:blipFill>
        </p:spPr>
        <p:txBody>
          <a:bodyPr wrap="square" lIns="0" tIns="0" rIns="0" bIns="0" rtlCol="0">
            <a:noAutofit/>
          </a:bodyPr>
          <a:lstStyle/>
          <a:p>
            <a:endParaRPr/>
          </a:p>
        </p:txBody>
      </p:sp>
      <p:sp>
        <p:nvSpPr>
          <p:cNvPr id="38" name="object 38"/>
          <p:cNvSpPr/>
          <p:nvPr/>
        </p:nvSpPr>
        <p:spPr>
          <a:xfrm>
            <a:off x="2149094" y="2878836"/>
            <a:ext cx="5478526" cy="665988"/>
          </a:xfrm>
          <a:prstGeom prst="rect">
            <a:avLst/>
          </a:prstGeom>
          <a:blipFill>
            <a:blip r:embed="rId18" cstate="print"/>
            <a:stretch>
              <a:fillRect/>
            </a:stretch>
          </a:blipFill>
        </p:spPr>
        <p:txBody>
          <a:bodyPr wrap="square" lIns="0" tIns="0" rIns="0" bIns="0" rtlCol="0">
            <a:noAutofit/>
          </a:bodyPr>
          <a:lstStyle/>
          <a:p>
            <a:endParaRPr/>
          </a:p>
        </p:txBody>
      </p:sp>
      <p:sp>
        <p:nvSpPr>
          <p:cNvPr id="39" name="object 39"/>
          <p:cNvSpPr/>
          <p:nvPr/>
        </p:nvSpPr>
        <p:spPr>
          <a:xfrm>
            <a:off x="7453249" y="2878836"/>
            <a:ext cx="1968119" cy="665988"/>
          </a:xfrm>
          <a:prstGeom prst="rect">
            <a:avLst/>
          </a:prstGeom>
          <a:blipFill>
            <a:blip r:embed="rId19" cstate="print"/>
            <a:stretch>
              <a:fillRect/>
            </a:stretch>
          </a:blipFill>
        </p:spPr>
        <p:txBody>
          <a:bodyPr wrap="square" lIns="0" tIns="0" rIns="0" bIns="0" rtlCol="0">
            <a:noAutofit/>
          </a:bodyPr>
          <a:lstStyle/>
          <a:p>
            <a:endParaRPr/>
          </a:p>
        </p:txBody>
      </p:sp>
      <p:sp>
        <p:nvSpPr>
          <p:cNvPr id="40" name="object 40"/>
          <p:cNvSpPr/>
          <p:nvPr/>
        </p:nvSpPr>
        <p:spPr>
          <a:xfrm>
            <a:off x="2149094" y="3241497"/>
            <a:ext cx="2726182" cy="666292"/>
          </a:xfrm>
          <a:prstGeom prst="rect">
            <a:avLst/>
          </a:prstGeom>
          <a:blipFill>
            <a:blip r:embed="rId20" cstate="print"/>
            <a:stretch>
              <a:fillRect/>
            </a:stretch>
          </a:blipFill>
        </p:spPr>
        <p:txBody>
          <a:bodyPr wrap="square" lIns="0" tIns="0" rIns="0" bIns="0" rtlCol="0">
            <a:noAutofit/>
          </a:bodyPr>
          <a:lstStyle/>
          <a:p>
            <a:endParaRPr/>
          </a:p>
        </p:txBody>
      </p:sp>
      <p:sp>
        <p:nvSpPr>
          <p:cNvPr id="41" name="object 41"/>
          <p:cNvSpPr/>
          <p:nvPr/>
        </p:nvSpPr>
        <p:spPr>
          <a:xfrm>
            <a:off x="4627499" y="3241497"/>
            <a:ext cx="188975" cy="666292"/>
          </a:xfrm>
          <a:prstGeom prst="rect">
            <a:avLst/>
          </a:prstGeom>
          <a:blipFill>
            <a:blip r:embed="rId21" cstate="print"/>
            <a:stretch>
              <a:fillRect/>
            </a:stretch>
          </a:blipFill>
        </p:spPr>
        <p:txBody>
          <a:bodyPr wrap="square" lIns="0" tIns="0" rIns="0" bIns="0" rtlCol="0">
            <a:noAutofit/>
          </a:bodyPr>
          <a:lstStyle/>
          <a:p>
            <a:endParaRPr/>
          </a:p>
        </p:txBody>
      </p:sp>
      <p:sp>
        <p:nvSpPr>
          <p:cNvPr id="4" name="object 4"/>
          <p:cNvSpPr/>
          <p:nvPr/>
        </p:nvSpPr>
        <p:spPr>
          <a:xfrm>
            <a:off x="2149094" y="4095242"/>
            <a:ext cx="2592705" cy="665988"/>
          </a:xfrm>
          <a:prstGeom prst="rect">
            <a:avLst/>
          </a:prstGeom>
          <a:blipFill>
            <a:blip r:embed="rId22" cstate="print"/>
            <a:stretch>
              <a:fillRect/>
            </a:stretch>
          </a:blipFill>
        </p:spPr>
        <p:txBody>
          <a:bodyPr wrap="square" lIns="0" tIns="0" rIns="0" bIns="0" rtlCol="0">
            <a:noAutofit/>
          </a:bodyPr>
          <a:lstStyle/>
          <a:p>
            <a:endParaRPr/>
          </a:p>
        </p:txBody>
      </p:sp>
      <p:sp>
        <p:nvSpPr>
          <p:cNvPr id="5" name="object 5"/>
          <p:cNvSpPr/>
          <p:nvPr/>
        </p:nvSpPr>
        <p:spPr>
          <a:xfrm>
            <a:off x="4583303" y="4095242"/>
            <a:ext cx="1049654" cy="665988"/>
          </a:xfrm>
          <a:prstGeom prst="rect">
            <a:avLst/>
          </a:prstGeom>
          <a:blipFill>
            <a:blip r:embed="rId23" cstate="print"/>
            <a:stretch>
              <a:fillRect/>
            </a:stretch>
          </a:blipFill>
        </p:spPr>
        <p:txBody>
          <a:bodyPr wrap="square" lIns="0" tIns="0" rIns="0" bIns="0" rtlCol="0">
            <a:noAutofit/>
          </a:bodyPr>
          <a:lstStyle/>
          <a:p>
            <a:endParaRPr/>
          </a:p>
        </p:txBody>
      </p:sp>
      <p:sp>
        <p:nvSpPr>
          <p:cNvPr id="6" name="object 6"/>
          <p:cNvSpPr/>
          <p:nvPr/>
        </p:nvSpPr>
        <p:spPr>
          <a:xfrm>
            <a:off x="5552821" y="4095242"/>
            <a:ext cx="2806192" cy="665988"/>
          </a:xfrm>
          <a:prstGeom prst="rect">
            <a:avLst/>
          </a:prstGeom>
          <a:blipFill>
            <a:blip r:embed="rId24" cstate="print"/>
            <a:stretch>
              <a:fillRect/>
            </a:stretch>
          </a:blipFill>
        </p:spPr>
        <p:txBody>
          <a:bodyPr wrap="square" lIns="0" tIns="0" rIns="0" bIns="0" rtlCol="0">
            <a:noAutofit/>
          </a:bodyPr>
          <a:lstStyle/>
          <a:p>
            <a:endParaRPr/>
          </a:p>
        </p:txBody>
      </p:sp>
      <p:sp>
        <p:nvSpPr>
          <p:cNvPr id="7" name="object 7"/>
          <p:cNvSpPr/>
          <p:nvPr/>
        </p:nvSpPr>
        <p:spPr>
          <a:xfrm>
            <a:off x="8214106" y="4095242"/>
            <a:ext cx="2005202" cy="665988"/>
          </a:xfrm>
          <a:prstGeom prst="rect">
            <a:avLst/>
          </a:prstGeom>
          <a:blipFill>
            <a:blip r:embed="rId25" cstate="print"/>
            <a:stretch>
              <a:fillRect/>
            </a:stretch>
          </a:blipFill>
        </p:spPr>
        <p:txBody>
          <a:bodyPr wrap="square" lIns="0" tIns="0" rIns="0" bIns="0" rtlCol="0">
            <a:noAutofit/>
          </a:bodyPr>
          <a:lstStyle/>
          <a:p>
            <a:endParaRPr/>
          </a:p>
        </p:txBody>
      </p:sp>
      <p:sp>
        <p:nvSpPr>
          <p:cNvPr id="8" name="object 8"/>
          <p:cNvSpPr/>
          <p:nvPr/>
        </p:nvSpPr>
        <p:spPr>
          <a:xfrm>
            <a:off x="2149094" y="4457954"/>
            <a:ext cx="2153538" cy="665988"/>
          </a:xfrm>
          <a:prstGeom prst="rect">
            <a:avLst/>
          </a:prstGeom>
          <a:blipFill>
            <a:blip r:embed="rId26" cstate="print"/>
            <a:stretch>
              <a:fillRect/>
            </a:stretch>
          </a:blipFill>
        </p:spPr>
        <p:txBody>
          <a:bodyPr wrap="square" lIns="0" tIns="0" rIns="0" bIns="0" rtlCol="0">
            <a:noAutofit/>
          </a:bodyPr>
          <a:lstStyle/>
          <a:p>
            <a:endParaRPr/>
          </a:p>
        </p:txBody>
      </p:sp>
      <p:sp>
        <p:nvSpPr>
          <p:cNvPr id="9" name="object 9"/>
          <p:cNvSpPr/>
          <p:nvPr/>
        </p:nvSpPr>
        <p:spPr>
          <a:xfrm>
            <a:off x="5331587" y="4457954"/>
            <a:ext cx="336041" cy="665988"/>
          </a:xfrm>
          <a:prstGeom prst="rect">
            <a:avLst/>
          </a:prstGeom>
          <a:blipFill>
            <a:blip r:embed="rId27" cstate="print"/>
            <a:stretch>
              <a:fillRect/>
            </a:stretch>
          </a:blipFill>
        </p:spPr>
        <p:txBody>
          <a:bodyPr wrap="square" lIns="0" tIns="0" rIns="0" bIns="0" rtlCol="0">
            <a:noAutofit/>
          </a:bodyPr>
          <a:lstStyle/>
          <a:p>
            <a:endParaRPr/>
          </a:p>
        </p:txBody>
      </p:sp>
      <p:sp>
        <p:nvSpPr>
          <p:cNvPr id="10" name="object 10"/>
          <p:cNvSpPr/>
          <p:nvPr/>
        </p:nvSpPr>
        <p:spPr>
          <a:xfrm>
            <a:off x="4126103" y="4457954"/>
            <a:ext cx="2814193" cy="665988"/>
          </a:xfrm>
          <a:prstGeom prst="rect">
            <a:avLst/>
          </a:prstGeom>
          <a:blipFill>
            <a:blip r:embed="rId28" cstate="print"/>
            <a:stretch>
              <a:fillRect/>
            </a:stretch>
          </a:blipFill>
        </p:spPr>
        <p:txBody>
          <a:bodyPr wrap="square" lIns="0" tIns="0" rIns="0" bIns="0" rtlCol="0">
            <a:noAutofit/>
          </a:bodyPr>
          <a:lstStyle/>
          <a:p>
            <a:endParaRPr/>
          </a:p>
        </p:txBody>
      </p:sp>
      <p:sp>
        <p:nvSpPr>
          <p:cNvPr id="11" name="object 11"/>
          <p:cNvSpPr/>
          <p:nvPr/>
        </p:nvSpPr>
        <p:spPr>
          <a:xfrm>
            <a:off x="6709536" y="4457954"/>
            <a:ext cx="2077338" cy="665988"/>
          </a:xfrm>
          <a:prstGeom prst="rect">
            <a:avLst/>
          </a:prstGeom>
          <a:blipFill>
            <a:blip r:embed="rId29" cstate="print"/>
            <a:stretch>
              <a:fillRect/>
            </a:stretch>
          </a:blipFill>
        </p:spPr>
        <p:txBody>
          <a:bodyPr wrap="square" lIns="0" tIns="0" rIns="0" bIns="0" rtlCol="0">
            <a:noAutofit/>
          </a:bodyPr>
          <a:lstStyle/>
          <a:p>
            <a:endParaRPr/>
          </a:p>
        </p:txBody>
      </p:sp>
      <p:sp>
        <p:nvSpPr>
          <p:cNvPr id="12" name="object 12"/>
          <p:cNvSpPr/>
          <p:nvPr/>
        </p:nvSpPr>
        <p:spPr>
          <a:xfrm>
            <a:off x="8598154" y="4457954"/>
            <a:ext cx="1479550" cy="665988"/>
          </a:xfrm>
          <a:prstGeom prst="rect">
            <a:avLst/>
          </a:prstGeom>
          <a:blipFill>
            <a:blip r:embed="rId30" cstate="print"/>
            <a:stretch>
              <a:fillRect/>
            </a:stretch>
          </a:blipFill>
        </p:spPr>
        <p:txBody>
          <a:bodyPr wrap="square" lIns="0" tIns="0" rIns="0" bIns="0" rtlCol="0">
            <a:noAutofit/>
          </a:bodyPr>
          <a:lstStyle/>
          <a:p>
            <a:endParaRPr/>
          </a:p>
        </p:txBody>
      </p:sp>
      <p:sp>
        <p:nvSpPr>
          <p:cNvPr id="13" name="object 13"/>
          <p:cNvSpPr/>
          <p:nvPr/>
        </p:nvSpPr>
        <p:spPr>
          <a:xfrm>
            <a:off x="9963912" y="4457954"/>
            <a:ext cx="1049654" cy="665988"/>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2149094" y="4820361"/>
            <a:ext cx="1378966" cy="666292"/>
          </a:xfrm>
          <a:prstGeom prst="rect">
            <a:avLst/>
          </a:prstGeom>
          <a:blipFill>
            <a:blip r:embed="rId31" cstate="print"/>
            <a:stretch>
              <a:fillRect/>
            </a:stretch>
          </a:blipFill>
        </p:spPr>
        <p:txBody>
          <a:bodyPr wrap="square" lIns="0" tIns="0" rIns="0" bIns="0" rtlCol="0">
            <a:noAutofit/>
          </a:bodyPr>
          <a:lstStyle/>
          <a:p>
            <a:endParaRPr/>
          </a:p>
        </p:txBody>
      </p:sp>
      <p:sp>
        <p:nvSpPr>
          <p:cNvPr id="15" name="object 15"/>
          <p:cNvSpPr/>
          <p:nvPr/>
        </p:nvSpPr>
        <p:spPr>
          <a:xfrm>
            <a:off x="3429635" y="4820361"/>
            <a:ext cx="763524" cy="666292"/>
          </a:xfrm>
          <a:prstGeom prst="rect">
            <a:avLst/>
          </a:prstGeom>
          <a:blipFill>
            <a:blip r:embed="rId32" cstate="print"/>
            <a:stretch>
              <a:fillRect/>
            </a:stretch>
          </a:blipFill>
        </p:spPr>
        <p:txBody>
          <a:bodyPr wrap="square" lIns="0" tIns="0" rIns="0" bIns="0" rtlCol="0">
            <a:noAutofit/>
          </a:bodyPr>
          <a:lstStyle/>
          <a:p>
            <a:endParaRPr/>
          </a:p>
        </p:txBody>
      </p:sp>
      <p:sp>
        <p:nvSpPr>
          <p:cNvPr id="16" name="object 16"/>
          <p:cNvSpPr/>
          <p:nvPr/>
        </p:nvSpPr>
        <p:spPr>
          <a:xfrm>
            <a:off x="6366637" y="4820361"/>
            <a:ext cx="340613" cy="666292"/>
          </a:xfrm>
          <a:prstGeom prst="rect">
            <a:avLst/>
          </a:prstGeom>
          <a:blipFill>
            <a:blip r:embed="rId33" cstate="print"/>
            <a:stretch>
              <a:fillRect/>
            </a:stretch>
          </a:blipFill>
        </p:spPr>
        <p:txBody>
          <a:bodyPr wrap="square" lIns="0" tIns="0" rIns="0" bIns="0" rtlCol="0">
            <a:noAutofit/>
          </a:bodyPr>
          <a:lstStyle/>
          <a:p>
            <a:endParaRPr/>
          </a:p>
        </p:txBody>
      </p:sp>
      <p:sp>
        <p:nvSpPr>
          <p:cNvPr id="17" name="object 17"/>
          <p:cNvSpPr/>
          <p:nvPr/>
        </p:nvSpPr>
        <p:spPr>
          <a:xfrm>
            <a:off x="4069715" y="4820361"/>
            <a:ext cx="4003548" cy="666292"/>
          </a:xfrm>
          <a:prstGeom prst="rect">
            <a:avLst/>
          </a:prstGeom>
          <a:blipFill>
            <a:blip r:embed="rId34" cstate="print"/>
            <a:stretch>
              <a:fillRect/>
            </a:stretch>
          </a:blipFill>
        </p:spPr>
        <p:txBody>
          <a:bodyPr wrap="square" lIns="0" tIns="0" rIns="0" bIns="0" rtlCol="0">
            <a:noAutofit/>
          </a:bodyPr>
          <a:lstStyle/>
          <a:p>
            <a:endParaRPr/>
          </a:p>
        </p:txBody>
      </p:sp>
      <p:sp>
        <p:nvSpPr>
          <p:cNvPr id="18" name="object 18"/>
          <p:cNvSpPr/>
          <p:nvPr/>
        </p:nvSpPr>
        <p:spPr>
          <a:xfrm>
            <a:off x="7959598" y="4820361"/>
            <a:ext cx="1049654" cy="666292"/>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9"/>
          <p:cNvSpPr/>
          <p:nvPr/>
        </p:nvSpPr>
        <p:spPr>
          <a:xfrm>
            <a:off x="8928862" y="4820361"/>
            <a:ext cx="1844421" cy="666292"/>
          </a:xfrm>
          <a:prstGeom prst="rect">
            <a:avLst/>
          </a:prstGeom>
          <a:blipFill>
            <a:blip r:embed="rId35" cstate="print"/>
            <a:stretch>
              <a:fillRect/>
            </a:stretch>
          </a:blipFill>
        </p:spPr>
        <p:txBody>
          <a:bodyPr wrap="square" lIns="0" tIns="0" rIns="0" bIns="0" rtlCol="0">
            <a:noAutofit/>
          </a:bodyPr>
          <a:lstStyle/>
          <a:p>
            <a:endParaRPr/>
          </a:p>
        </p:txBody>
      </p:sp>
      <p:sp>
        <p:nvSpPr>
          <p:cNvPr id="20" name="object 20"/>
          <p:cNvSpPr/>
          <p:nvPr/>
        </p:nvSpPr>
        <p:spPr>
          <a:xfrm>
            <a:off x="2149094" y="5183428"/>
            <a:ext cx="1210665" cy="666292"/>
          </a:xfrm>
          <a:prstGeom prst="rect">
            <a:avLst/>
          </a:prstGeom>
          <a:blipFill>
            <a:blip r:embed="rId36" cstate="print"/>
            <a:stretch>
              <a:fillRect/>
            </a:stretch>
          </a:blipFill>
        </p:spPr>
        <p:txBody>
          <a:bodyPr wrap="square" lIns="0" tIns="0" rIns="0" bIns="0" rtlCol="0">
            <a:noAutofit/>
          </a:bodyPr>
          <a:lstStyle/>
          <a:p>
            <a:endParaRPr/>
          </a:p>
        </p:txBody>
      </p:sp>
      <p:sp>
        <p:nvSpPr>
          <p:cNvPr id="21" name="object 21"/>
          <p:cNvSpPr/>
          <p:nvPr/>
        </p:nvSpPr>
        <p:spPr>
          <a:xfrm>
            <a:off x="3290951" y="5183428"/>
            <a:ext cx="763524" cy="666292"/>
          </a:xfrm>
          <a:prstGeom prst="rect">
            <a:avLst/>
          </a:prstGeom>
          <a:blipFill>
            <a:blip r:embed="rId32" cstate="print"/>
            <a:stretch>
              <a:fillRect/>
            </a:stretch>
          </a:blipFill>
        </p:spPr>
        <p:txBody>
          <a:bodyPr wrap="square" lIns="0" tIns="0" rIns="0" bIns="0" rtlCol="0">
            <a:noAutofit/>
          </a:bodyPr>
          <a:lstStyle/>
          <a:p>
            <a:endParaRPr/>
          </a:p>
        </p:txBody>
      </p:sp>
      <p:sp>
        <p:nvSpPr>
          <p:cNvPr id="22" name="object 22"/>
          <p:cNvSpPr/>
          <p:nvPr/>
        </p:nvSpPr>
        <p:spPr>
          <a:xfrm>
            <a:off x="3932554" y="5183428"/>
            <a:ext cx="3067685" cy="666292"/>
          </a:xfrm>
          <a:prstGeom prst="rect">
            <a:avLst/>
          </a:prstGeom>
          <a:blipFill>
            <a:blip r:embed="rId37" cstate="print"/>
            <a:stretch>
              <a:fillRect/>
            </a:stretch>
          </a:blipFill>
        </p:spPr>
        <p:txBody>
          <a:bodyPr wrap="square" lIns="0" tIns="0" rIns="0" bIns="0" rtlCol="0">
            <a:noAutofit/>
          </a:bodyPr>
          <a:lstStyle/>
          <a:p>
            <a:endParaRPr/>
          </a:p>
        </p:txBody>
      </p:sp>
      <p:sp>
        <p:nvSpPr>
          <p:cNvPr id="23" name="object 23"/>
          <p:cNvSpPr/>
          <p:nvPr/>
        </p:nvSpPr>
        <p:spPr>
          <a:xfrm>
            <a:off x="6744589" y="5183428"/>
            <a:ext cx="365759" cy="666292"/>
          </a:xfrm>
          <a:prstGeom prst="rect">
            <a:avLst/>
          </a:prstGeom>
          <a:blipFill>
            <a:blip r:embed="rId38" cstate="print"/>
            <a:stretch>
              <a:fillRect/>
            </a:stretch>
          </a:blipFill>
        </p:spPr>
        <p:txBody>
          <a:bodyPr wrap="square" lIns="0" tIns="0" rIns="0" bIns="0" rtlCol="0">
            <a:noAutofit/>
          </a:bodyPr>
          <a:lstStyle/>
          <a:p>
            <a:endParaRPr/>
          </a:p>
        </p:txBody>
      </p:sp>
      <p:sp>
        <p:nvSpPr>
          <p:cNvPr id="3" name="object 3"/>
          <p:cNvSpPr txBox="1"/>
          <p:nvPr/>
        </p:nvSpPr>
        <p:spPr>
          <a:xfrm>
            <a:off x="1907794" y="1947947"/>
            <a:ext cx="241045" cy="456692"/>
          </a:xfrm>
          <a:prstGeom prst="rect">
            <a:avLst/>
          </a:prstGeom>
        </p:spPr>
        <p:txBody>
          <a:bodyPr wrap="square" lIns="0" tIns="0" rIns="0" bIns="0" rtlCol="0">
            <a:noAutofit/>
          </a:bodyPr>
          <a:lstStyle/>
          <a:p>
            <a:pPr marL="12700">
              <a:lnSpc>
                <a:spcPts val="3570"/>
              </a:lnSpc>
              <a:spcBef>
                <a:spcPts val="178"/>
              </a:spcBef>
            </a:pPr>
            <a:r>
              <a:rPr sz="3400" spc="0" dirty="0" smtClean="0">
                <a:solidFill>
                  <a:srgbClr val="FFFFFF"/>
                </a:solidFill>
                <a:latin typeface="Arial"/>
                <a:cs typeface="Arial"/>
              </a:rPr>
              <a:t>•</a:t>
            </a:r>
            <a:endParaRPr sz="3400">
              <a:latin typeface="Arial"/>
              <a:cs typeface="Arial"/>
            </a:endParaRPr>
          </a:p>
        </p:txBody>
      </p:sp>
      <p:sp>
        <p:nvSpPr>
          <p:cNvPr id="2" name="object 2"/>
          <p:cNvSpPr txBox="1"/>
          <p:nvPr/>
        </p:nvSpPr>
        <p:spPr>
          <a:xfrm>
            <a:off x="1907794" y="4252743"/>
            <a:ext cx="241045" cy="456692"/>
          </a:xfrm>
          <a:prstGeom prst="rect">
            <a:avLst/>
          </a:prstGeom>
        </p:spPr>
        <p:txBody>
          <a:bodyPr wrap="square" lIns="0" tIns="0" rIns="0" bIns="0" rtlCol="0">
            <a:noAutofit/>
          </a:bodyPr>
          <a:lstStyle/>
          <a:p>
            <a:pPr marL="12700">
              <a:lnSpc>
                <a:spcPts val="3570"/>
              </a:lnSpc>
              <a:spcBef>
                <a:spcPts val="178"/>
              </a:spcBef>
            </a:pPr>
            <a:r>
              <a:rPr sz="3400" spc="0" dirty="0" smtClean="0">
                <a:solidFill>
                  <a:srgbClr val="FFFFFF"/>
                </a:solidFill>
                <a:latin typeface="Arial"/>
                <a:cs typeface="Arial"/>
              </a:rPr>
              <a:t>•</a:t>
            </a:r>
            <a:endParaRPr sz="340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0825" y="123825"/>
            <a:ext cx="9144000" cy="5715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9340850"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smtClean="0">
                <a:solidFill>
                  <a:srgbClr val="FFFF00"/>
                </a:solidFill>
              </a:rPr>
              <a:t>PELAKSANAAN </a:t>
            </a:r>
            <a:r>
              <a:rPr lang="en-US" sz="2600" b="1" dirty="0">
                <a:solidFill>
                  <a:srgbClr val="FFFF00"/>
                </a:solidFill>
              </a:rPr>
              <a:t>PENILAIAN ANGKA KREDIT </a:t>
            </a:r>
            <a:r>
              <a:rPr lang="en-US" sz="2600" b="1" dirty="0" smtClean="0">
                <a:solidFill>
                  <a:srgbClr val="FFFF00"/>
                </a:solidFill>
              </a:rPr>
              <a:t>JAFUNG </a:t>
            </a:r>
            <a:r>
              <a:rPr lang="en-US" sz="2600" b="1" dirty="0">
                <a:solidFill>
                  <a:srgbClr val="FFFF00"/>
                </a:solidFill>
              </a:rPr>
              <a:t>DOSEN</a:t>
            </a:r>
          </a:p>
        </p:txBody>
      </p:sp>
      <p:graphicFrame>
        <p:nvGraphicFramePr>
          <p:cNvPr id="2" name="Table 1"/>
          <p:cNvGraphicFramePr>
            <a:graphicFrameLocks noGrp="1"/>
          </p:cNvGraphicFramePr>
          <p:nvPr/>
        </p:nvGraphicFramePr>
        <p:xfrm>
          <a:off x="1509713" y="1071563"/>
          <a:ext cx="9586912" cy="5335587"/>
        </p:xfrm>
        <a:graphic>
          <a:graphicData uri="http://schemas.openxmlformats.org/drawingml/2006/table">
            <a:tbl>
              <a:tblPr firstRow="1" bandRow="1">
                <a:tableStyleId>{5C22544A-7EE6-4342-B048-85BDC9FD1C3A}</a:tableStyleId>
              </a:tblPr>
              <a:tblGrid>
                <a:gridCol w="1620251"/>
                <a:gridCol w="7966661"/>
              </a:tblGrid>
              <a:tr h="10671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JABATAN AKADEMIK</a:t>
                      </a:r>
                      <a:endParaRPr lang="en-US" sz="1800" dirty="0"/>
                    </a:p>
                  </a:txBody>
                  <a:tcPr marL="91443" marR="91443" marT="45726" marB="45726">
                    <a:solidFill>
                      <a:srgbClr val="002060"/>
                    </a:solidFill>
                  </a:tcPr>
                </a:tc>
                <a:tc>
                  <a:txBody>
                    <a:bodyPr/>
                    <a:lstStyle/>
                    <a:p>
                      <a:pPr algn="ctr"/>
                      <a:r>
                        <a:rPr lang="en-US" sz="1800" baseline="0" dirty="0" smtClean="0"/>
                        <a:t>INDIKATOR PENILAIAN KENAIKAN JABATAN AKADEMIK</a:t>
                      </a:r>
                      <a:endParaRPr lang="en-US" sz="1800" dirty="0"/>
                    </a:p>
                  </a:txBody>
                  <a:tcPr marL="91443" marR="91443" marT="45726" marB="45726" anchor="ctr">
                    <a:solidFill>
                      <a:srgbClr val="002060"/>
                    </a:solidFill>
                  </a:tcPr>
                </a:tc>
              </a:tr>
              <a:tr h="4268470">
                <a:tc>
                  <a:txBody>
                    <a:bodyPr/>
                    <a:lstStyle/>
                    <a:p>
                      <a:pPr marL="0" indent="0">
                        <a:buFont typeface="Wingdings" pitchFamily="2" charset="2"/>
                        <a:buNone/>
                      </a:pPr>
                      <a:r>
                        <a:rPr lang="en-US" sz="2400" b="1" dirty="0" err="1" smtClean="0">
                          <a:solidFill>
                            <a:srgbClr val="00B050"/>
                          </a:solidFill>
                        </a:rPr>
                        <a:t>Asisten</a:t>
                      </a:r>
                      <a:r>
                        <a:rPr lang="en-US" sz="2400" b="1" baseline="0" dirty="0" smtClean="0">
                          <a:solidFill>
                            <a:srgbClr val="00B050"/>
                          </a:solidFill>
                        </a:rPr>
                        <a:t> </a:t>
                      </a:r>
                      <a:r>
                        <a:rPr lang="en-US" sz="2400" b="1" baseline="0" dirty="0" err="1" smtClean="0">
                          <a:solidFill>
                            <a:srgbClr val="00B050"/>
                          </a:solidFill>
                        </a:rPr>
                        <a:t>Ahli</a:t>
                      </a:r>
                      <a:endParaRPr lang="en-US" sz="2400" b="1" dirty="0">
                        <a:solidFill>
                          <a:srgbClr val="00B050"/>
                        </a:solidFill>
                      </a:endParaRPr>
                    </a:p>
                  </a:txBody>
                  <a:tcPr marL="91443" marR="91443" marT="45726" marB="45726">
                    <a:solidFill>
                      <a:schemeClr val="accent5">
                        <a:lumMod val="20000"/>
                        <a:lumOff val="80000"/>
                      </a:schemeClr>
                    </a:solidFill>
                  </a:tcPr>
                </a:tc>
                <a:tc>
                  <a:txBody>
                    <a:bodyPr/>
                    <a:lstStyle/>
                    <a:p>
                      <a:pPr marL="457200" indent="-457200">
                        <a:buFont typeface="Arial" pitchFamily="34" charset="0"/>
                        <a:buAutoNum type="arabicPeriod"/>
                      </a:pPr>
                      <a:r>
                        <a:rPr lang="en-US" sz="2400" kern="1200" baseline="0" dirty="0" err="1" smtClean="0">
                          <a:solidFill>
                            <a:schemeClr val="tx1"/>
                          </a:solidFill>
                          <a:effectLst/>
                          <a:latin typeface="+mn-lt"/>
                          <a:ea typeface="+mn-ea"/>
                          <a:cs typeface="+mn-cs"/>
                        </a:rPr>
                        <a:t>Memiliki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angka</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kredit</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yg</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memenuhi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persyaratan</a:t>
                      </a:r>
                      <a:r>
                        <a:rPr lang="en-US" sz="2400" kern="1200" baseline="0" dirty="0" smtClean="0">
                          <a:solidFill>
                            <a:schemeClr val="tx1"/>
                          </a:solidFill>
                          <a:effectLst/>
                          <a:latin typeface="+mn-lt"/>
                          <a:ea typeface="+mn-ea"/>
                          <a:cs typeface="+mn-cs"/>
                        </a:rPr>
                        <a:t> dg </a:t>
                      </a:r>
                      <a:r>
                        <a:rPr lang="en-US" sz="2400" kern="1200" baseline="0" dirty="0" err="1" smtClean="0">
                          <a:solidFill>
                            <a:schemeClr val="tx1"/>
                          </a:solidFill>
                          <a:effectLst/>
                          <a:latin typeface="+mn-lt"/>
                          <a:ea typeface="+mn-ea"/>
                          <a:cs typeface="+mn-cs"/>
                        </a:rPr>
                        <a:t>proporsi</a:t>
                      </a:r>
                      <a:r>
                        <a:rPr lang="en-US" sz="2400" kern="1200" baseline="0" dirty="0" smtClean="0">
                          <a:solidFill>
                            <a:schemeClr val="tx1"/>
                          </a:solidFill>
                          <a:effectLst/>
                          <a:latin typeface="+mn-lt"/>
                          <a:ea typeface="+mn-ea"/>
                          <a:cs typeface="+mn-cs"/>
                        </a:rPr>
                        <a:t>:</a:t>
                      </a:r>
                    </a:p>
                    <a:p>
                      <a:pPr marL="920750" indent="-457200">
                        <a:buFont typeface="+mj-lt"/>
                        <a:buAutoNum type="alphaLcPeriod"/>
                      </a:pPr>
                      <a:r>
                        <a:rPr lang="en-US" sz="2400" kern="1200" baseline="0" dirty="0" err="1" smtClean="0">
                          <a:solidFill>
                            <a:schemeClr val="tx1"/>
                          </a:solidFill>
                          <a:effectLst/>
                          <a:latin typeface="+mn-lt"/>
                          <a:ea typeface="+mn-ea"/>
                          <a:cs typeface="+mn-cs"/>
                        </a:rPr>
                        <a:t>Pendidikan</a:t>
                      </a:r>
                      <a:r>
                        <a:rPr lang="en-US" sz="2400" kern="1200" baseline="0" dirty="0" smtClean="0">
                          <a:solidFill>
                            <a:schemeClr val="tx1"/>
                          </a:solidFill>
                          <a:effectLst/>
                          <a:latin typeface="+mn-lt"/>
                          <a:ea typeface="+mn-ea"/>
                          <a:cs typeface="+mn-cs"/>
                        </a:rPr>
                        <a:t> 		: ≥ 55%</a:t>
                      </a:r>
                    </a:p>
                    <a:p>
                      <a:pPr marL="914400" indent="-450850">
                        <a:buFont typeface="Arial" pitchFamily="34" charset="0"/>
                        <a:buAutoNum type="alphaLcPeriod"/>
                        <a:tabLst>
                          <a:tab pos="914400" algn="l"/>
                        </a:tabLst>
                      </a:pPr>
                      <a:r>
                        <a:rPr lang="en-US" sz="2400" kern="1200" baseline="0" dirty="0" err="1" smtClean="0">
                          <a:solidFill>
                            <a:schemeClr val="tx1"/>
                          </a:solidFill>
                          <a:effectLst/>
                          <a:latin typeface="+mn-lt"/>
                          <a:ea typeface="+mn-ea"/>
                          <a:cs typeface="+mn-cs"/>
                        </a:rPr>
                        <a:t>Penelitian</a:t>
                      </a:r>
                      <a:r>
                        <a:rPr lang="en-US" sz="2400" kern="1200" baseline="0" dirty="0" smtClean="0">
                          <a:solidFill>
                            <a:schemeClr val="tx1"/>
                          </a:solidFill>
                          <a:effectLst/>
                          <a:latin typeface="+mn-lt"/>
                          <a:ea typeface="+mn-ea"/>
                          <a:cs typeface="+mn-cs"/>
                        </a:rPr>
                        <a:t> 		: ≥ 25%</a:t>
                      </a:r>
                    </a:p>
                    <a:p>
                      <a:pPr marL="914400" indent="-450850">
                        <a:buFont typeface="Arial" pitchFamily="34" charset="0"/>
                        <a:buAutoNum type="alphaLcPeriod"/>
                        <a:tabLst>
                          <a:tab pos="914400" algn="l"/>
                        </a:tabLst>
                      </a:pPr>
                      <a:r>
                        <a:rPr lang="en-US" sz="2400" kern="1200" baseline="0" dirty="0" err="1" smtClean="0">
                          <a:solidFill>
                            <a:schemeClr val="tx1"/>
                          </a:solidFill>
                          <a:effectLst/>
                          <a:latin typeface="+mn-lt"/>
                          <a:ea typeface="+mn-ea"/>
                          <a:cs typeface="+mn-cs"/>
                        </a:rPr>
                        <a:t>Pengabdian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kpd</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Masyarakat</a:t>
                      </a:r>
                      <a:r>
                        <a:rPr lang="en-US" sz="2400" kern="1200" baseline="0" dirty="0" smtClean="0">
                          <a:solidFill>
                            <a:schemeClr val="tx1"/>
                          </a:solidFill>
                          <a:effectLst/>
                          <a:latin typeface="+mn-lt"/>
                          <a:ea typeface="+mn-ea"/>
                          <a:cs typeface="+mn-cs"/>
                        </a:rPr>
                        <a:t> 	: ≤ 10 %</a:t>
                      </a:r>
                    </a:p>
                    <a:p>
                      <a:pPr marL="914400" indent="-450850">
                        <a:buFont typeface="Arial" pitchFamily="34" charset="0"/>
                        <a:buAutoNum type="alphaLcPeriod"/>
                        <a:tabLst>
                          <a:tab pos="914400" algn="l"/>
                        </a:tabLst>
                      </a:pPr>
                      <a:r>
                        <a:rPr lang="en-US" sz="2400" kern="1200" baseline="0" dirty="0" err="1" smtClean="0">
                          <a:solidFill>
                            <a:schemeClr val="tx1"/>
                          </a:solidFill>
                          <a:effectLst/>
                          <a:latin typeface="+mn-lt"/>
                          <a:ea typeface="+mn-ea"/>
                          <a:cs typeface="+mn-cs"/>
                        </a:rPr>
                        <a:t>Penunjang</a:t>
                      </a:r>
                      <a:r>
                        <a:rPr lang="en-US" sz="2400" kern="1200" baseline="0" dirty="0" smtClean="0">
                          <a:solidFill>
                            <a:schemeClr val="tx1"/>
                          </a:solidFill>
                          <a:effectLst/>
                          <a:latin typeface="+mn-lt"/>
                          <a:ea typeface="+mn-ea"/>
                          <a:cs typeface="+mn-cs"/>
                        </a:rPr>
                        <a:t> Tri Dharma	: ≤ 10 %</a:t>
                      </a:r>
                    </a:p>
                    <a:p>
                      <a:pPr marL="457200" indent="-457200">
                        <a:buFont typeface="+mj-lt"/>
                        <a:buAutoNum type="arabicPeriod" startAt="2"/>
                      </a:pPr>
                      <a:r>
                        <a:rPr lang="en-US" sz="2400" kern="1200" baseline="0" dirty="0" err="1" smtClean="0">
                          <a:solidFill>
                            <a:schemeClr val="tx1"/>
                          </a:solidFill>
                          <a:effectLst/>
                          <a:latin typeface="+mn-lt"/>
                          <a:ea typeface="+mn-ea"/>
                          <a:cs typeface="+mn-cs"/>
                        </a:rPr>
                        <a:t>Memiliki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karya</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ilmiah</a:t>
                      </a:r>
                      <a:r>
                        <a:rPr lang="en-US" sz="2400" kern="1200" baseline="0" dirty="0" smtClean="0">
                          <a:solidFill>
                            <a:schemeClr val="tx1"/>
                          </a:solidFill>
                          <a:effectLst/>
                          <a:latin typeface="+mn-lt"/>
                          <a:ea typeface="+mn-ea"/>
                          <a:cs typeface="+mn-cs"/>
                        </a:rPr>
                        <a:t> yang </a:t>
                      </a:r>
                      <a:r>
                        <a:rPr lang="en-US" sz="2400" kern="1200" baseline="0" dirty="0" err="1" smtClean="0">
                          <a:solidFill>
                            <a:schemeClr val="tx1"/>
                          </a:solidFill>
                          <a:effectLst/>
                          <a:latin typeface="+mn-lt"/>
                          <a:ea typeface="+mn-ea"/>
                          <a:cs typeface="+mn-cs"/>
                        </a:rPr>
                        <a:t>dipublikasikan</a:t>
                      </a:r>
                      <a:r>
                        <a:rPr lang="en-US" sz="2400" kern="1200" baseline="0" dirty="0" smtClean="0">
                          <a:solidFill>
                            <a:schemeClr val="tx1"/>
                          </a:solidFill>
                          <a:effectLst/>
                          <a:latin typeface="+mn-lt"/>
                          <a:ea typeface="+mn-ea"/>
                          <a:cs typeface="+mn-cs"/>
                        </a:rPr>
                        <a:t> di </a:t>
                      </a:r>
                      <a:r>
                        <a:rPr lang="en-US" sz="2400" kern="1200" baseline="0" dirty="0" err="1" smtClean="0">
                          <a:solidFill>
                            <a:schemeClr val="tx1"/>
                          </a:solidFill>
                          <a:effectLst/>
                          <a:latin typeface="+mn-lt"/>
                          <a:ea typeface="+mn-ea"/>
                          <a:cs typeface="+mn-cs"/>
                        </a:rPr>
                        <a:t>jurnal</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nasional</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sebagai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penulis</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pertama</a:t>
                      </a:r>
                      <a:endParaRPr lang="en-US" sz="2400" kern="1200" baseline="0" dirty="0" smtClean="0">
                        <a:solidFill>
                          <a:schemeClr val="tx1"/>
                        </a:solidFill>
                        <a:effectLst/>
                        <a:latin typeface="+mn-lt"/>
                        <a:ea typeface="+mn-ea"/>
                        <a:cs typeface="+mn-cs"/>
                      </a:endParaRPr>
                    </a:p>
                    <a:p>
                      <a:pPr marL="457200" indent="-457200">
                        <a:buFont typeface="+mj-lt"/>
                        <a:buAutoNum type="arabicPeriod" startAt="2"/>
                      </a:pPr>
                      <a:r>
                        <a:rPr lang="en-US" sz="2400" kern="1200" baseline="0" dirty="0" smtClean="0">
                          <a:solidFill>
                            <a:schemeClr val="tx1"/>
                          </a:solidFill>
                          <a:effectLst/>
                          <a:latin typeface="+mn-lt"/>
                          <a:ea typeface="+mn-ea"/>
                          <a:cs typeface="+mn-cs"/>
                        </a:rPr>
                        <a:t>DP3 </a:t>
                      </a:r>
                      <a:r>
                        <a:rPr lang="en-US" sz="2400" kern="1200" baseline="0" dirty="0" err="1" smtClean="0">
                          <a:solidFill>
                            <a:schemeClr val="tx1"/>
                          </a:solidFill>
                          <a:effectLst/>
                          <a:latin typeface="+mn-lt"/>
                          <a:ea typeface="+mn-ea"/>
                          <a:cs typeface="+mn-cs"/>
                        </a:rPr>
                        <a:t>atau</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dokumen</a:t>
                      </a:r>
                      <a:r>
                        <a:rPr lang="en-US" sz="2400" kern="1200" baseline="0" dirty="0" smtClean="0">
                          <a:solidFill>
                            <a:schemeClr val="tx1"/>
                          </a:solidFill>
                          <a:effectLst/>
                          <a:latin typeface="+mn-lt"/>
                          <a:ea typeface="+mn-ea"/>
                          <a:cs typeface="+mn-cs"/>
                        </a:rPr>
                        <a:t> lain yang </a:t>
                      </a:r>
                      <a:r>
                        <a:rPr lang="en-US" sz="2400" kern="1200" baseline="0" dirty="0" err="1" smtClean="0">
                          <a:solidFill>
                            <a:schemeClr val="tx1"/>
                          </a:solidFill>
                          <a:effectLst/>
                          <a:latin typeface="+mn-lt"/>
                          <a:ea typeface="+mn-ea"/>
                          <a:cs typeface="+mn-cs"/>
                        </a:rPr>
                        <a:t>setara</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dengan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nilai</a:t>
                      </a:r>
                      <a:r>
                        <a:rPr lang="en-US" sz="2400" kern="1200" baseline="0" dirty="0" smtClean="0">
                          <a:solidFill>
                            <a:schemeClr val="tx1"/>
                          </a:solidFill>
                          <a:effectLst/>
                          <a:latin typeface="+mn-lt"/>
                          <a:ea typeface="+mn-ea"/>
                          <a:cs typeface="+mn-cs"/>
                        </a:rPr>
                        <a:t> minimal </a:t>
                      </a:r>
                      <a:r>
                        <a:rPr lang="en-US" sz="2400" kern="1200" baseline="0" dirty="0" err="1" smtClean="0">
                          <a:solidFill>
                            <a:schemeClr val="tx1"/>
                          </a:solidFill>
                          <a:effectLst/>
                          <a:latin typeface="+mn-lt"/>
                          <a:ea typeface="+mn-ea"/>
                          <a:cs typeface="+mn-cs"/>
                        </a:rPr>
                        <a:t>baik</a:t>
                      </a:r>
                      <a:r>
                        <a:rPr lang="en-US" sz="2400" kern="1200" baseline="0" dirty="0" smtClean="0">
                          <a:solidFill>
                            <a:schemeClr val="tx1"/>
                          </a:solidFill>
                          <a:effectLst/>
                          <a:latin typeface="+mn-lt"/>
                          <a:ea typeface="+mn-ea"/>
                          <a:cs typeface="+mn-cs"/>
                        </a:rPr>
                        <a:t> &amp; </a:t>
                      </a:r>
                      <a:r>
                        <a:rPr lang="en-US" sz="2400" kern="1200" baseline="0" dirty="0" err="1" smtClean="0">
                          <a:solidFill>
                            <a:schemeClr val="tx1"/>
                          </a:solidFill>
                          <a:effectLst/>
                          <a:latin typeface="+mn-lt"/>
                          <a:ea typeface="+mn-ea"/>
                          <a:cs typeface="+mn-cs"/>
                        </a:rPr>
                        <a:t>pertimbangan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senat</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fakultas</a:t>
                      </a:r>
                      <a:endParaRPr lang="id-ID" sz="2400" kern="1200" baseline="0" dirty="0" smtClean="0">
                        <a:solidFill>
                          <a:schemeClr val="tx1"/>
                        </a:solidFill>
                        <a:effectLst/>
                        <a:latin typeface="+mn-lt"/>
                        <a:ea typeface="+mn-ea"/>
                        <a:cs typeface="+mn-cs"/>
                      </a:endParaRPr>
                    </a:p>
                  </a:txBody>
                  <a:tcPr marL="91443" marR="91443" marT="45726" marB="45726">
                    <a:solidFill>
                      <a:schemeClr val="accent5">
                        <a:lumMod val="20000"/>
                        <a:lumOff val="80000"/>
                      </a:schemeClr>
                    </a:solidFill>
                  </a:tcPr>
                </a:tc>
              </a:tr>
            </a:tbl>
          </a:graphicData>
        </a:graphic>
      </p:graphicFrame>
      <p:sp>
        <p:nvSpPr>
          <p:cNvPr id="52241"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C0FB8826-F121-4534-99B1-DEE3761A2C20}" type="slidenum">
              <a:rPr lang="en-US" altLang="id-ID" smtClean="0">
                <a:solidFill>
                  <a:srgbClr val="FEFFFF"/>
                </a:solidFill>
              </a:rPr>
              <a:pPr>
                <a:spcBef>
                  <a:spcPct val="0"/>
                </a:spcBef>
                <a:buClrTx/>
                <a:buFontTx/>
                <a:buNone/>
              </a:pPr>
              <a:t>40</a:t>
            </a:fld>
            <a:endParaRPr lang="en-US" altLang="id-ID" smtClean="0">
              <a:solidFill>
                <a:srgbClr val="FEFFFF"/>
              </a:solidFill>
            </a:endParaRPr>
          </a:p>
        </p:txBody>
      </p:sp>
    </p:spTree>
    <p:extLst>
      <p:ext uri="{BB962C8B-B14F-4D97-AF65-F5344CB8AC3E}">
        <p14:creationId xmlns:p14="http://schemas.microsoft.com/office/powerpoint/2010/main" val="1081915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0300" y="-26988"/>
            <a:ext cx="9537700" cy="69215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130300" y="620713"/>
            <a:ext cx="9534525" cy="300037"/>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smtClean="0">
                <a:solidFill>
                  <a:srgbClr val="FFFF00"/>
                </a:solidFill>
              </a:rPr>
              <a:t>PELAKSANAAN </a:t>
            </a:r>
            <a:r>
              <a:rPr lang="en-US" sz="2600" b="1" dirty="0">
                <a:solidFill>
                  <a:srgbClr val="FFFF00"/>
                </a:solidFill>
              </a:rPr>
              <a:t>PENILAIAN ANGKA KREDIT </a:t>
            </a:r>
            <a:r>
              <a:rPr lang="en-US" sz="2600" b="1" dirty="0" smtClean="0">
                <a:solidFill>
                  <a:srgbClr val="FFFF00"/>
                </a:solidFill>
              </a:rPr>
              <a:t>JAFUNG </a:t>
            </a:r>
            <a:r>
              <a:rPr lang="en-US" sz="2600" b="1" dirty="0">
                <a:solidFill>
                  <a:srgbClr val="FFFF00"/>
                </a:solidFill>
              </a:rPr>
              <a:t>DOSEN</a:t>
            </a:r>
          </a:p>
        </p:txBody>
      </p:sp>
      <p:graphicFrame>
        <p:nvGraphicFramePr>
          <p:cNvPr id="2" name="Table 1"/>
          <p:cNvGraphicFramePr>
            <a:graphicFrameLocks noGrp="1"/>
          </p:cNvGraphicFramePr>
          <p:nvPr/>
        </p:nvGraphicFramePr>
        <p:xfrm>
          <a:off x="1130300" y="1071563"/>
          <a:ext cx="9677400" cy="5086353"/>
        </p:xfrm>
        <a:graphic>
          <a:graphicData uri="http://schemas.openxmlformats.org/drawingml/2006/table">
            <a:tbl>
              <a:tblPr firstRow="1" bandRow="1">
                <a:tableStyleId>{5C22544A-7EE6-4342-B048-85BDC9FD1C3A}</a:tableStyleId>
              </a:tblPr>
              <a:tblGrid>
                <a:gridCol w="1635543"/>
                <a:gridCol w="8041857"/>
              </a:tblGrid>
              <a:tr h="971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JABATAN AKADEMIK</a:t>
                      </a:r>
                      <a:endParaRPr lang="en-US" sz="1800" dirty="0"/>
                    </a:p>
                  </a:txBody>
                  <a:tcPr marL="91438" marR="91438">
                    <a:solidFill>
                      <a:srgbClr val="002060"/>
                    </a:solidFill>
                  </a:tcPr>
                </a:tc>
                <a:tc>
                  <a:txBody>
                    <a:bodyPr/>
                    <a:lstStyle/>
                    <a:p>
                      <a:pPr algn="ctr"/>
                      <a:r>
                        <a:rPr lang="en-US" sz="1800" baseline="0" dirty="0" smtClean="0"/>
                        <a:t>INDIKATOR PENILAIAN KENAIKAN JABATAN AKADEMIK</a:t>
                      </a:r>
                      <a:endParaRPr lang="en-US" sz="1800" dirty="0"/>
                    </a:p>
                  </a:txBody>
                  <a:tcPr marL="91438" marR="91438" anchor="ctr">
                    <a:solidFill>
                      <a:srgbClr val="002060"/>
                    </a:solidFill>
                  </a:tcPr>
                </a:tc>
              </a:tr>
              <a:tr h="4114797">
                <a:tc>
                  <a:txBody>
                    <a:bodyPr/>
                    <a:lstStyle/>
                    <a:p>
                      <a:pPr marL="0" indent="0">
                        <a:buFont typeface="Wingdings" pitchFamily="2" charset="2"/>
                        <a:buNone/>
                      </a:pPr>
                      <a:r>
                        <a:rPr lang="en-US" sz="2400" b="1" dirty="0" err="1" smtClean="0">
                          <a:solidFill>
                            <a:srgbClr val="00B050"/>
                          </a:solidFill>
                        </a:rPr>
                        <a:t>Lektor</a:t>
                      </a:r>
                      <a:endParaRPr lang="en-US" sz="2400" b="1" dirty="0">
                        <a:solidFill>
                          <a:srgbClr val="00B050"/>
                        </a:solidFill>
                      </a:endParaRPr>
                    </a:p>
                  </a:txBody>
                  <a:tcPr marL="91438" marR="91438">
                    <a:solidFill>
                      <a:schemeClr val="accent3">
                        <a:lumMod val="20000"/>
                        <a:lumOff val="80000"/>
                      </a:schemeClr>
                    </a:solidFill>
                  </a:tcPr>
                </a:tc>
                <a:tc>
                  <a:txBody>
                    <a:bodyPr/>
                    <a:lstStyle/>
                    <a:p>
                      <a:pPr marL="457200" indent="-457200">
                        <a:buFont typeface="Arial" pitchFamily="34" charset="0"/>
                        <a:buAutoNum type="arabicPeriod"/>
                      </a:pPr>
                      <a:r>
                        <a:rPr lang="en-US" sz="2400" kern="1200" baseline="0" dirty="0" err="1" smtClean="0">
                          <a:solidFill>
                            <a:schemeClr val="tx1"/>
                          </a:solidFill>
                          <a:effectLst/>
                          <a:latin typeface="+mn-lt"/>
                          <a:ea typeface="+mn-ea"/>
                          <a:cs typeface="+mn-cs"/>
                        </a:rPr>
                        <a:t>Memiliki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angka</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kredit</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yg</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memenuhi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persyaratan</a:t>
                      </a:r>
                      <a:r>
                        <a:rPr lang="en-US" sz="2400" kern="1200" baseline="0" dirty="0" smtClean="0">
                          <a:solidFill>
                            <a:schemeClr val="tx1"/>
                          </a:solidFill>
                          <a:effectLst/>
                          <a:latin typeface="+mn-lt"/>
                          <a:ea typeface="+mn-ea"/>
                          <a:cs typeface="+mn-cs"/>
                        </a:rPr>
                        <a:t> dg </a:t>
                      </a:r>
                      <a:r>
                        <a:rPr lang="en-US" sz="2400" kern="1200" baseline="0" dirty="0" err="1" smtClean="0">
                          <a:solidFill>
                            <a:schemeClr val="tx1"/>
                          </a:solidFill>
                          <a:effectLst/>
                          <a:latin typeface="+mn-lt"/>
                          <a:ea typeface="+mn-ea"/>
                          <a:cs typeface="+mn-cs"/>
                        </a:rPr>
                        <a:t>proporsi</a:t>
                      </a:r>
                      <a:r>
                        <a:rPr lang="en-US" sz="2400" kern="1200" baseline="0" dirty="0" smtClean="0">
                          <a:solidFill>
                            <a:schemeClr val="tx1"/>
                          </a:solidFill>
                          <a:effectLst/>
                          <a:latin typeface="+mn-lt"/>
                          <a:ea typeface="+mn-ea"/>
                          <a:cs typeface="+mn-cs"/>
                        </a:rPr>
                        <a:t>:</a:t>
                      </a:r>
                    </a:p>
                    <a:p>
                      <a:pPr marL="920750" indent="-457200">
                        <a:buFont typeface="+mj-lt"/>
                        <a:buAutoNum type="alphaLcPeriod"/>
                      </a:pPr>
                      <a:r>
                        <a:rPr lang="en-US" sz="2400" kern="1200" baseline="0" dirty="0" err="1" smtClean="0">
                          <a:solidFill>
                            <a:schemeClr val="tx1"/>
                          </a:solidFill>
                          <a:effectLst/>
                          <a:latin typeface="+mn-lt"/>
                          <a:ea typeface="+mn-ea"/>
                          <a:cs typeface="+mn-cs"/>
                        </a:rPr>
                        <a:t>Pendidikan</a:t>
                      </a:r>
                      <a:r>
                        <a:rPr lang="en-US" sz="2400" kern="1200" baseline="0" dirty="0" smtClean="0">
                          <a:solidFill>
                            <a:schemeClr val="tx1"/>
                          </a:solidFill>
                          <a:effectLst/>
                          <a:latin typeface="+mn-lt"/>
                          <a:ea typeface="+mn-ea"/>
                          <a:cs typeface="+mn-cs"/>
                        </a:rPr>
                        <a:t> 		: ≥ 45%</a:t>
                      </a:r>
                    </a:p>
                    <a:p>
                      <a:pPr marL="914400" indent="-450850">
                        <a:buFont typeface="Arial" pitchFamily="34" charset="0"/>
                        <a:buAutoNum type="alphaLcPeriod"/>
                        <a:tabLst>
                          <a:tab pos="914400" algn="l"/>
                        </a:tabLst>
                      </a:pPr>
                      <a:r>
                        <a:rPr lang="en-US" sz="2400" kern="1200" baseline="0" dirty="0" err="1" smtClean="0">
                          <a:solidFill>
                            <a:schemeClr val="tx1"/>
                          </a:solidFill>
                          <a:effectLst/>
                          <a:latin typeface="+mn-lt"/>
                          <a:ea typeface="+mn-ea"/>
                          <a:cs typeface="+mn-cs"/>
                        </a:rPr>
                        <a:t>Penelitian</a:t>
                      </a:r>
                      <a:r>
                        <a:rPr lang="en-US" sz="2400" kern="1200" baseline="0" dirty="0" smtClean="0">
                          <a:solidFill>
                            <a:schemeClr val="tx1"/>
                          </a:solidFill>
                          <a:effectLst/>
                          <a:latin typeface="+mn-lt"/>
                          <a:ea typeface="+mn-ea"/>
                          <a:cs typeface="+mn-cs"/>
                        </a:rPr>
                        <a:t> 		: ≥ 35%</a:t>
                      </a:r>
                    </a:p>
                    <a:p>
                      <a:pPr marL="914400" indent="-450850">
                        <a:buFont typeface="Arial" pitchFamily="34" charset="0"/>
                        <a:buAutoNum type="alphaLcPeriod"/>
                        <a:tabLst>
                          <a:tab pos="914400" algn="l"/>
                        </a:tabLst>
                      </a:pPr>
                      <a:r>
                        <a:rPr lang="en-US" sz="2400" kern="1200" baseline="0" dirty="0" err="1" smtClean="0">
                          <a:solidFill>
                            <a:schemeClr val="tx1"/>
                          </a:solidFill>
                          <a:effectLst/>
                          <a:latin typeface="+mn-lt"/>
                          <a:ea typeface="+mn-ea"/>
                          <a:cs typeface="+mn-cs"/>
                        </a:rPr>
                        <a:t>Pengabdian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kpd</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Masyarakat</a:t>
                      </a:r>
                      <a:r>
                        <a:rPr lang="en-US" sz="2400" kern="1200" baseline="0" dirty="0" smtClean="0">
                          <a:solidFill>
                            <a:schemeClr val="tx1"/>
                          </a:solidFill>
                          <a:effectLst/>
                          <a:latin typeface="+mn-lt"/>
                          <a:ea typeface="+mn-ea"/>
                          <a:cs typeface="+mn-cs"/>
                        </a:rPr>
                        <a:t> 	: ≤ 10 %</a:t>
                      </a:r>
                    </a:p>
                    <a:p>
                      <a:pPr marL="914400" indent="-450850">
                        <a:buFont typeface="Arial" pitchFamily="34" charset="0"/>
                        <a:buAutoNum type="alphaLcPeriod"/>
                        <a:tabLst>
                          <a:tab pos="914400" algn="l"/>
                        </a:tabLst>
                      </a:pPr>
                      <a:r>
                        <a:rPr lang="en-US" sz="2400" kern="1200" baseline="0" dirty="0" err="1" smtClean="0">
                          <a:solidFill>
                            <a:schemeClr val="tx1"/>
                          </a:solidFill>
                          <a:effectLst/>
                          <a:latin typeface="+mn-lt"/>
                          <a:ea typeface="+mn-ea"/>
                          <a:cs typeface="+mn-cs"/>
                        </a:rPr>
                        <a:t>Penunjang</a:t>
                      </a:r>
                      <a:r>
                        <a:rPr lang="en-US" sz="2400" kern="1200" baseline="0" dirty="0" smtClean="0">
                          <a:solidFill>
                            <a:schemeClr val="tx1"/>
                          </a:solidFill>
                          <a:effectLst/>
                          <a:latin typeface="+mn-lt"/>
                          <a:ea typeface="+mn-ea"/>
                          <a:cs typeface="+mn-cs"/>
                        </a:rPr>
                        <a:t> Tri Dharma	: ≤ 10 %</a:t>
                      </a:r>
                    </a:p>
                    <a:p>
                      <a:pPr marL="457200" indent="-457200">
                        <a:buFont typeface="+mj-lt"/>
                        <a:buAutoNum type="arabicPeriod" startAt="2"/>
                      </a:pPr>
                      <a:r>
                        <a:rPr lang="en-US" sz="2400" kern="1200" baseline="0" dirty="0" err="1" smtClean="0">
                          <a:solidFill>
                            <a:schemeClr val="tx1"/>
                          </a:solidFill>
                          <a:effectLst/>
                          <a:latin typeface="+mn-lt"/>
                          <a:ea typeface="+mn-ea"/>
                          <a:cs typeface="+mn-cs"/>
                        </a:rPr>
                        <a:t>Memiliki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karya</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ilmiah</a:t>
                      </a:r>
                      <a:r>
                        <a:rPr lang="en-US" sz="2400" kern="1200" baseline="0" dirty="0" smtClean="0">
                          <a:solidFill>
                            <a:schemeClr val="tx1"/>
                          </a:solidFill>
                          <a:effectLst/>
                          <a:latin typeface="+mn-lt"/>
                          <a:ea typeface="+mn-ea"/>
                          <a:cs typeface="+mn-cs"/>
                        </a:rPr>
                        <a:t> yang </a:t>
                      </a:r>
                      <a:r>
                        <a:rPr lang="en-US" sz="2400" kern="1200" baseline="0" dirty="0" err="1" smtClean="0">
                          <a:solidFill>
                            <a:schemeClr val="tx1"/>
                          </a:solidFill>
                          <a:effectLst/>
                          <a:latin typeface="+mn-lt"/>
                          <a:ea typeface="+mn-ea"/>
                          <a:cs typeface="+mn-cs"/>
                        </a:rPr>
                        <a:t>dipublikasikan</a:t>
                      </a:r>
                      <a:r>
                        <a:rPr lang="en-US" sz="2400" kern="1200" baseline="0" dirty="0" smtClean="0">
                          <a:solidFill>
                            <a:schemeClr val="tx1"/>
                          </a:solidFill>
                          <a:effectLst/>
                          <a:latin typeface="+mn-lt"/>
                          <a:ea typeface="+mn-ea"/>
                          <a:cs typeface="+mn-cs"/>
                        </a:rPr>
                        <a:t> di </a:t>
                      </a:r>
                      <a:r>
                        <a:rPr lang="en-US" sz="2400" kern="1200" baseline="0" dirty="0" err="1" smtClean="0">
                          <a:solidFill>
                            <a:schemeClr val="tx1"/>
                          </a:solidFill>
                          <a:effectLst/>
                          <a:latin typeface="+mn-lt"/>
                          <a:ea typeface="+mn-ea"/>
                          <a:cs typeface="+mn-cs"/>
                        </a:rPr>
                        <a:t>jurnal</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nasional</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sebagai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penulis</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pertama</a:t>
                      </a:r>
                      <a:endParaRPr lang="en-US" sz="2400" kern="1200" baseline="0" dirty="0" smtClean="0">
                        <a:solidFill>
                          <a:schemeClr val="tx1"/>
                        </a:solidFill>
                        <a:effectLst/>
                        <a:latin typeface="+mn-lt"/>
                        <a:ea typeface="+mn-ea"/>
                        <a:cs typeface="+mn-cs"/>
                      </a:endParaRPr>
                    </a:p>
                    <a:p>
                      <a:pPr marL="457200" indent="-457200">
                        <a:buFont typeface="+mj-lt"/>
                        <a:buAutoNum type="arabicPeriod" startAt="2"/>
                      </a:pPr>
                      <a:r>
                        <a:rPr lang="en-US" sz="2400" kern="1200" baseline="0" dirty="0" smtClean="0">
                          <a:solidFill>
                            <a:schemeClr val="tx1"/>
                          </a:solidFill>
                          <a:effectLst/>
                          <a:latin typeface="+mn-lt"/>
                          <a:ea typeface="+mn-ea"/>
                          <a:cs typeface="+mn-cs"/>
                        </a:rPr>
                        <a:t>DP3 </a:t>
                      </a:r>
                      <a:r>
                        <a:rPr lang="en-US" sz="2400" kern="1200" baseline="0" dirty="0" err="1" smtClean="0">
                          <a:solidFill>
                            <a:schemeClr val="tx1"/>
                          </a:solidFill>
                          <a:effectLst/>
                          <a:latin typeface="+mn-lt"/>
                          <a:ea typeface="+mn-ea"/>
                          <a:cs typeface="+mn-cs"/>
                        </a:rPr>
                        <a:t>atau</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dokumen</a:t>
                      </a:r>
                      <a:r>
                        <a:rPr lang="en-US" sz="2400" kern="1200" baseline="0" dirty="0" smtClean="0">
                          <a:solidFill>
                            <a:schemeClr val="tx1"/>
                          </a:solidFill>
                          <a:effectLst/>
                          <a:latin typeface="+mn-lt"/>
                          <a:ea typeface="+mn-ea"/>
                          <a:cs typeface="+mn-cs"/>
                        </a:rPr>
                        <a:t> lain yang </a:t>
                      </a:r>
                      <a:r>
                        <a:rPr lang="en-US" sz="2400" kern="1200" baseline="0" dirty="0" err="1" smtClean="0">
                          <a:solidFill>
                            <a:schemeClr val="tx1"/>
                          </a:solidFill>
                          <a:effectLst/>
                          <a:latin typeface="+mn-lt"/>
                          <a:ea typeface="+mn-ea"/>
                          <a:cs typeface="+mn-cs"/>
                        </a:rPr>
                        <a:t>setara</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dengan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nilai</a:t>
                      </a:r>
                      <a:r>
                        <a:rPr lang="en-US" sz="2400" kern="1200" baseline="0" dirty="0" smtClean="0">
                          <a:solidFill>
                            <a:schemeClr val="tx1"/>
                          </a:solidFill>
                          <a:effectLst/>
                          <a:latin typeface="+mn-lt"/>
                          <a:ea typeface="+mn-ea"/>
                          <a:cs typeface="+mn-cs"/>
                        </a:rPr>
                        <a:t> minimal </a:t>
                      </a:r>
                      <a:r>
                        <a:rPr lang="en-US" sz="2400" kern="1200" baseline="0" dirty="0" err="1" smtClean="0">
                          <a:solidFill>
                            <a:schemeClr val="tx1"/>
                          </a:solidFill>
                          <a:effectLst/>
                          <a:latin typeface="+mn-lt"/>
                          <a:ea typeface="+mn-ea"/>
                          <a:cs typeface="+mn-cs"/>
                        </a:rPr>
                        <a:t>baik</a:t>
                      </a:r>
                      <a:r>
                        <a:rPr lang="en-US" sz="2400" kern="1200" baseline="0" dirty="0" smtClean="0">
                          <a:solidFill>
                            <a:schemeClr val="tx1"/>
                          </a:solidFill>
                          <a:effectLst/>
                          <a:latin typeface="+mn-lt"/>
                          <a:ea typeface="+mn-ea"/>
                          <a:cs typeface="+mn-cs"/>
                        </a:rPr>
                        <a:t> &amp; </a:t>
                      </a:r>
                      <a:r>
                        <a:rPr lang="en-US" sz="2400" kern="1200" baseline="0" dirty="0" err="1" smtClean="0">
                          <a:solidFill>
                            <a:schemeClr val="tx1"/>
                          </a:solidFill>
                          <a:effectLst/>
                          <a:latin typeface="+mn-lt"/>
                          <a:ea typeface="+mn-ea"/>
                          <a:cs typeface="+mn-cs"/>
                        </a:rPr>
                        <a:t>pertimbangan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senat</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fakultas</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serta</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memiliki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sertifikat</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pendidik</a:t>
                      </a:r>
                      <a:r>
                        <a:rPr lang="en-US" sz="2400" kern="1200" baseline="0" dirty="0" smtClean="0">
                          <a:solidFill>
                            <a:schemeClr val="tx1"/>
                          </a:solidFill>
                          <a:effectLst/>
                          <a:latin typeface="+mn-lt"/>
                          <a:ea typeface="+mn-ea"/>
                          <a:cs typeface="+mn-cs"/>
                        </a:rPr>
                        <a:t>.</a:t>
                      </a:r>
                      <a:endParaRPr lang="id-ID" sz="2400" kern="1200" baseline="0" dirty="0" smtClean="0">
                        <a:solidFill>
                          <a:schemeClr val="tx1"/>
                        </a:solidFill>
                        <a:effectLst/>
                        <a:latin typeface="+mn-lt"/>
                        <a:ea typeface="+mn-ea"/>
                        <a:cs typeface="+mn-cs"/>
                      </a:endParaRPr>
                    </a:p>
                  </a:txBody>
                  <a:tcPr marL="91438" marR="91438">
                    <a:solidFill>
                      <a:schemeClr val="accent3">
                        <a:lumMod val="20000"/>
                        <a:lumOff val="80000"/>
                      </a:schemeClr>
                    </a:solidFill>
                  </a:tcPr>
                </a:tc>
              </a:tr>
            </a:tbl>
          </a:graphicData>
        </a:graphic>
      </p:graphicFrame>
      <p:sp>
        <p:nvSpPr>
          <p:cNvPr id="5326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71BDE3A5-E80C-45A5-869A-4AAC4613D1FB}" type="slidenum">
              <a:rPr lang="en-US" altLang="id-ID" smtClean="0">
                <a:solidFill>
                  <a:srgbClr val="FEFFFF"/>
                </a:solidFill>
              </a:rPr>
              <a:pPr>
                <a:spcBef>
                  <a:spcPct val="0"/>
                </a:spcBef>
                <a:buClrTx/>
                <a:buFontTx/>
                <a:buNone/>
              </a:pPr>
              <a:t>41</a:t>
            </a:fld>
            <a:endParaRPr lang="en-US" altLang="id-ID" smtClean="0">
              <a:solidFill>
                <a:srgbClr val="FEFFFF"/>
              </a:solidFill>
            </a:endParaRPr>
          </a:p>
        </p:txBody>
      </p:sp>
    </p:spTree>
    <p:extLst>
      <p:ext uri="{BB962C8B-B14F-4D97-AF65-F5344CB8AC3E}">
        <p14:creationId xmlns:p14="http://schemas.microsoft.com/office/powerpoint/2010/main" val="1507298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0" y="-26988"/>
            <a:ext cx="9652000" cy="69215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016000" y="620713"/>
            <a:ext cx="9648825" cy="204787"/>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016000" y="-26988"/>
            <a:ext cx="925671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smtClean="0">
                <a:solidFill>
                  <a:srgbClr val="FFFF00"/>
                </a:solidFill>
              </a:rPr>
              <a:t>PELAKSANAAN </a:t>
            </a:r>
            <a:r>
              <a:rPr lang="en-US" sz="2600" b="1" dirty="0">
                <a:solidFill>
                  <a:srgbClr val="FFFF00"/>
                </a:solidFill>
              </a:rPr>
              <a:t>PENILAIAN ANGKA KREDIT </a:t>
            </a:r>
            <a:r>
              <a:rPr lang="en-US" sz="2600" b="1" dirty="0" smtClean="0">
                <a:solidFill>
                  <a:srgbClr val="FFFF00"/>
                </a:solidFill>
              </a:rPr>
              <a:t>JAFUNG </a:t>
            </a:r>
            <a:r>
              <a:rPr lang="en-US" sz="2600" b="1" dirty="0">
                <a:solidFill>
                  <a:srgbClr val="FFFF00"/>
                </a:solidFill>
              </a:rPr>
              <a:t>DOSEN</a:t>
            </a:r>
          </a:p>
        </p:txBody>
      </p:sp>
      <p:graphicFrame>
        <p:nvGraphicFramePr>
          <p:cNvPr id="2" name="Table 1"/>
          <p:cNvGraphicFramePr>
            <a:graphicFrameLocks noGrp="1"/>
          </p:cNvGraphicFramePr>
          <p:nvPr/>
        </p:nvGraphicFramePr>
        <p:xfrm>
          <a:off x="1016000" y="1036638"/>
          <a:ext cx="10496550" cy="5105400"/>
        </p:xfrm>
        <a:graphic>
          <a:graphicData uri="http://schemas.openxmlformats.org/drawingml/2006/table">
            <a:tbl>
              <a:tblPr firstRow="1" bandRow="1">
                <a:tableStyleId>{5C22544A-7EE6-4342-B048-85BDC9FD1C3A}</a:tableStyleId>
              </a:tblPr>
              <a:tblGrid>
                <a:gridCol w="1773985"/>
                <a:gridCol w="8722565"/>
              </a:tblGrid>
              <a:tr h="7465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JABATAN AKADEMIK</a:t>
                      </a:r>
                      <a:endParaRPr lang="en-US" sz="2000" dirty="0"/>
                    </a:p>
                  </a:txBody>
                  <a:tcPr marL="91441" marR="91441" marT="45723" marB="45723">
                    <a:solidFill>
                      <a:srgbClr val="002060"/>
                    </a:solidFill>
                  </a:tcPr>
                </a:tc>
                <a:tc>
                  <a:txBody>
                    <a:bodyPr/>
                    <a:lstStyle/>
                    <a:p>
                      <a:pPr algn="ctr"/>
                      <a:r>
                        <a:rPr lang="en-US" sz="2000" baseline="0" dirty="0" smtClean="0"/>
                        <a:t>INDIKATOR PENILAIAN KENAIKAN JABATAN AKADEMIK</a:t>
                      </a:r>
                      <a:endParaRPr lang="en-US" sz="2000" dirty="0"/>
                    </a:p>
                  </a:txBody>
                  <a:tcPr marL="91441" marR="91441" marT="45723" marB="45723">
                    <a:solidFill>
                      <a:srgbClr val="002060"/>
                    </a:solidFill>
                  </a:tcPr>
                </a:tc>
              </a:tr>
              <a:tr h="4358895">
                <a:tc>
                  <a:txBody>
                    <a:bodyPr/>
                    <a:lstStyle/>
                    <a:p>
                      <a:pPr marL="0" indent="0">
                        <a:buFont typeface="Wingdings" pitchFamily="2" charset="2"/>
                        <a:buNone/>
                      </a:pPr>
                      <a:r>
                        <a:rPr lang="en-US" sz="2400" b="1" dirty="0" err="1" smtClean="0">
                          <a:solidFill>
                            <a:srgbClr val="00B050"/>
                          </a:solidFill>
                        </a:rPr>
                        <a:t>Lektor</a:t>
                      </a:r>
                      <a:r>
                        <a:rPr lang="en-US" sz="2400" b="1" dirty="0" smtClean="0">
                          <a:solidFill>
                            <a:srgbClr val="00B050"/>
                          </a:solidFill>
                        </a:rPr>
                        <a:t> </a:t>
                      </a:r>
                      <a:r>
                        <a:rPr lang="en-US" sz="2400" b="1" dirty="0" err="1" smtClean="0">
                          <a:solidFill>
                            <a:srgbClr val="00B050"/>
                          </a:solidFill>
                        </a:rPr>
                        <a:t>Kepala</a:t>
                      </a:r>
                      <a:endParaRPr lang="en-US" sz="2400" b="1" dirty="0">
                        <a:solidFill>
                          <a:srgbClr val="00B050"/>
                        </a:solidFill>
                      </a:endParaRPr>
                    </a:p>
                  </a:txBody>
                  <a:tcPr marL="91441" marR="91441" marT="45723" marB="45723">
                    <a:solidFill>
                      <a:schemeClr val="accent5">
                        <a:lumMod val="20000"/>
                        <a:lumOff val="80000"/>
                      </a:schemeClr>
                    </a:solidFill>
                  </a:tcPr>
                </a:tc>
                <a:tc>
                  <a:txBody>
                    <a:bodyPr/>
                    <a:lstStyle/>
                    <a:p>
                      <a:pPr marL="457200" indent="-457200">
                        <a:buFont typeface="Arial" pitchFamily="34" charset="0"/>
                        <a:buAutoNum type="arabicPeriod"/>
                      </a:pPr>
                      <a:r>
                        <a:rPr lang="en-US" sz="2000" kern="1200" baseline="0" dirty="0" err="1" smtClean="0">
                          <a:solidFill>
                            <a:schemeClr val="tx1"/>
                          </a:solidFill>
                          <a:effectLst/>
                          <a:latin typeface="+mn-lt"/>
                          <a:ea typeface="+mn-ea"/>
                          <a:cs typeface="+mn-cs"/>
                        </a:rPr>
                        <a:t>Memiliki</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angka</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kredit</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yg</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memenuhi</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persyaratan</a:t>
                      </a:r>
                      <a:r>
                        <a:rPr lang="en-US" sz="2000" kern="1200" baseline="0" dirty="0" smtClean="0">
                          <a:solidFill>
                            <a:schemeClr val="tx1"/>
                          </a:solidFill>
                          <a:effectLst/>
                          <a:latin typeface="+mn-lt"/>
                          <a:ea typeface="+mn-ea"/>
                          <a:cs typeface="+mn-cs"/>
                        </a:rPr>
                        <a:t> dg </a:t>
                      </a:r>
                      <a:r>
                        <a:rPr lang="en-US" sz="2000" kern="1200" baseline="0" dirty="0" err="1" smtClean="0">
                          <a:solidFill>
                            <a:schemeClr val="tx1"/>
                          </a:solidFill>
                          <a:effectLst/>
                          <a:latin typeface="+mn-lt"/>
                          <a:ea typeface="+mn-ea"/>
                          <a:cs typeface="+mn-cs"/>
                        </a:rPr>
                        <a:t>proporsi</a:t>
                      </a:r>
                      <a:r>
                        <a:rPr lang="en-US" sz="2000" kern="1200" baseline="0" dirty="0" smtClean="0">
                          <a:solidFill>
                            <a:schemeClr val="tx1"/>
                          </a:solidFill>
                          <a:effectLst/>
                          <a:latin typeface="+mn-lt"/>
                          <a:ea typeface="+mn-ea"/>
                          <a:cs typeface="+mn-cs"/>
                        </a:rPr>
                        <a:t>:</a:t>
                      </a:r>
                    </a:p>
                    <a:p>
                      <a:pPr marL="920750" indent="-457200">
                        <a:buFont typeface="+mj-lt"/>
                        <a:buAutoNum type="alphaLcPeriod"/>
                      </a:pPr>
                      <a:r>
                        <a:rPr lang="en-US" sz="2000" kern="1200" baseline="0" dirty="0" err="1" smtClean="0">
                          <a:solidFill>
                            <a:schemeClr val="tx1"/>
                          </a:solidFill>
                          <a:effectLst/>
                          <a:latin typeface="+mn-lt"/>
                          <a:ea typeface="+mn-ea"/>
                          <a:cs typeface="+mn-cs"/>
                        </a:rPr>
                        <a:t>Pendidikan</a:t>
                      </a:r>
                      <a:r>
                        <a:rPr lang="en-US" sz="2000" kern="1200" baseline="0" dirty="0" smtClean="0">
                          <a:solidFill>
                            <a:schemeClr val="tx1"/>
                          </a:solidFill>
                          <a:effectLst/>
                          <a:latin typeface="+mn-lt"/>
                          <a:ea typeface="+mn-ea"/>
                          <a:cs typeface="+mn-cs"/>
                        </a:rPr>
                        <a:t> 			: ≥ 40%</a:t>
                      </a:r>
                    </a:p>
                    <a:p>
                      <a:pPr marL="914400" indent="-450850">
                        <a:buFont typeface="Arial" pitchFamily="34" charset="0"/>
                        <a:buAutoNum type="alphaLcPeriod"/>
                        <a:tabLst>
                          <a:tab pos="914400" algn="l"/>
                        </a:tabLst>
                      </a:pPr>
                      <a:r>
                        <a:rPr lang="en-US" sz="2000" kern="1200" baseline="0" dirty="0" err="1" smtClean="0">
                          <a:solidFill>
                            <a:schemeClr val="tx1"/>
                          </a:solidFill>
                          <a:effectLst/>
                          <a:latin typeface="+mn-lt"/>
                          <a:ea typeface="+mn-ea"/>
                          <a:cs typeface="+mn-cs"/>
                        </a:rPr>
                        <a:t>Penelitian</a:t>
                      </a:r>
                      <a:r>
                        <a:rPr lang="en-US" sz="2000" kern="1200" baseline="0" dirty="0" smtClean="0">
                          <a:solidFill>
                            <a:schemeClr val="tx1"/>
                          </a:solidFill>
                          <a:effectLst/>
                          <a:latin typeface="+mn-lt"/>
                          <a:ea typeface="+mn-ea"/>
                          <a:cs typeface="+mn-cs"/>
                        </a:rPr>
                        <a:t> 			: ≥ 40%</a:t>
                      </a:r>
                    </a:p>
                    <a:p>
                      <a:pPr marL="914400" indent="-450850">
                        <a:buFont typeface="Arial" pitchFamily="34" charset="0"/>
                        <a:buAutoNum type="alphaLcPeriod"/>
                        <a:tabLst>
                          <a:tab pos="914400" algn="l"/>
                        </a:tabLst>
                      </a:pPr>
                      <a:r>
                        <a:rPr lang="en-US" sz="2000" kern="1200" baseline="0" dirty="0" err="1" smtClean="0">
                          <a:solidFill>
                            <a:schemeClr val="tx1"/>
                          </a:solidFill>
                          <a:effectLst/>
                          <a:latin typeface="+mn-lt"/>
                          <a:ea typeface="+mn-ea"/>
                          <a:cs typeface="+mn-cs"/>
                        </a:rPr>
                        <a:t>Pengabdian</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kpd</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Masyarakat</a:t>
                      </a:r>
                      <a:r>
                        <a:rPr lang="en-US" sz="2000" kern="1200" baseline="0" dirty="0" smtClean="0">
                          <a:solidFill>
                            <a:schemeClr val="tx1"/>
                          </a:solidFill>
                          <a:effectLst/>
                          <a:latin typeface="+mn-lt"/>
                          <a:ea typeface="+mn-ea"/>
                          <a:cs typeface="+mn-cs"/>
                        </a:rPr>
                        <a:t> 	: ≤ 10 %</a:t>
                      </a:r>
                    </a:p>
                    <a:p>
                      <a:pPr marL="914400" indent="-450850">
                        <a:buFont typeface="Arial" pitchFamily="34" charset="0"/>
                        <a:buAutoNum type="alphaLcPeriod"/>
                        <a:tabLst>
                          <a:tab pos="914400" algn="l"/>
                        </a:tabLst>
                      </a:pPr>
                      <a:r>
                        <a:rPr lang="en-US" sz="2000" kern="1200" baseline="0" dirty="0" err="1" smtClean="0">
                          <a:solidFill>
                            <a:schemeClr val="tx1"/>
                          </a:solidFill>
                          <a:effectLst/>
                          <a:latin typeface="+mn-lt"/>
                          <a:ea typeface="+mn-ea"/>
                          <a:cs typeface="+mn-cs"/>
                        </a:rPr>
                        <a:t>Penunjang</a:t>
                      </a:r>
                      <a:r>
                        <a:rPr lang="en-US" sz="2000" kern="1200" baseline="0" dirty="0" smtClean="0">
                          <a:solidFill>
                            <a:schemeClr val="tx1"/>
                          </a:solidFill>
                          <a:effectLst/>
                          <a:latin typeface="+mn-lt"/>
                          <a:ea typeface="+mn-ea"/>
                          <a:cs typeface="+mn-cs"/>
                        </a:rPr>
                        <a:t> Tri Dharma		: ≤ 10 %</a:t>
                      </a:r>
                    </a:p>
                    <a:p>
                      <a:pPr marL="463550" indent="0">
                        <a:buFont typeface="Arial" pitchFamily="34" charset="0"/>
                        <a:buNone/>
                        <a:tabLst>
                          <a:tab pos="914400" algn="l"/>
                        </a:tabLst>
                      </a:pPr>
                      <a:endParaRPr lang="en-US" sz="2000" kern="1200" baseline="0" dirty="0" smtClean="0">
                        <a:solidFill>
                          <a:schemeClr val="tx1"/>
                        </a:solidFill>
                        <a:effectLst/>
                        <a:latin typeface="+mn-lt"/>
                        <a:ea typeface="+mn-ea"/>
                        <a:cs typeface="+mn-cs"/>
                      </a:endParaRPr>
                    </a:p>
                    <a:p>
                      <a:pPr marL="457200" indent="-457200">
                        <a:buFont typeface="+mj-lt"/>
                        <a:buAutoNum type="arabicPeriod" startAt="2"/>
                      </a:pPr>
                      <a:r>
                        <a:rPr lang="en-US" sz="2000" kern="1200" baseline="0" dirty="0" err="1" smtClean="0">
                          <a:solidFill>
                            <a:schemeClr val="tx1"/>
                          </a:solidFill>
                          <a:effectLst/>
                          <a:latin typeface="+mn-lt"/>
                          <a:ea typeface="+mn-ea"/>
                          <a:cs typeface="+mn-cs"/>
                        </a:rPr>
                        <a:t>Bagi</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yg</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berijazah</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Doktor</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harus</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memiliki</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karya</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ilmiah</a:t>
                      </a:r>
                      <a:r>
                        <a:rPr lang="en-US" sz="2000" kern="1200" baseline="0" dirty="0" smtClean="0">
                          <a:solidFill>
                            <a:schemeClr val="tx1"/>
                          </a:solidFill>
                          <a:effectLst/>
                          <a:latin typeface="+mn-lt"/>
                          <a:ea typeface="+mn-ea"/>
                          <a:cs typeface="+mn-cs"/>
                        </a:rPr>
                        <a:t> yang </a:t>
                      </a:r>
                      <a:r>
                        <a:rPr lang="en-US" sz="2000" kern="1200" baseline="0" dirty="0" err="1" smtClean="0">
                          <a:solidFill>
                            <a:schemeClr val="tx1"/>
                          </a:solidFill>
                          <a:effectLst/>
                          <a:latin typeface="+mn-lt"/>
                          <a:ea typeface="+mn-ea"/>
                          <a:cs typeface="+mn-cs"/>
                        </a:rPr>
                        <a:t>dipublikasikan</a:t>
                      </a:r>
                      <a:r>
                        <a:rPr lang="en-US" sz="2000" kern="1200" baseline="0" dirty="0" smtClean="0">
                          <a:solidFill>
                            <a:schemeClr val="tx1"/>
                          </a:solidFill>
                          <a:effectLst/>
                          <a:latin typeface="+mn-lt"/>
                          <a:ea typeface="+mn-ea"/>
                          <a:cs typeface="+mn-cs"/>
                        </a:rPr>
                        <a:t> di </a:t>
                      </a:r>
                      <a:r>
                        <a:rPr lang="en-US" sz="2000" kern="1200" baseline="0" dirty="0" err="1" smtClean="0">
                          <a:solidFill>
                            <a:schemeClr val="tx1"/>
                          </a:solidFill>
                          <a:effectLst/>
                          <a:latin typeface="+mn-lt"/>
                          <a:ea typeface="+mn-ea"/>
                          <a:cs typeface="+mn-cs"/>
                        </a:rPr>
                        <a:t>jurnal</a:t>
                      </a:r>
                      <a:r>
                        <a:rPr lang="en-US" sz="2000" kern="1200" baseline="0" dirty="0" smtClean="0">
                          <a:solidFill>
                            <a:schemeClr val="tx1"/>
                          </a:solidFill>
                          <a:effectLst/>
                          <a:latin typeface="+mn-lt"/>
                          <a:ea typeface="+mn-ea"/>
                          <a:cs typeface="+mn-cs"/>
                        </a:rPr>
                        <a:t> </a:t>
                      </a:r>
                      <a:r>
                        <a:rPr lang="en-US" sz="2000" kern="1200" baseline="0" dirty="0" err="1" smtClean="0">
                          <a:solidFill>
                            <a:srgbClr val="FF0000"/>
                          </a:solidFill>
                          <a:effectLst/>
                          <a:latin typeface="+mn-lt"/>
                          <a:ea typeface="+mn-ea"/>
                          <a:cs typeface="+mn-cs"/>
                        </a:rPr>
                        <a:t>nasional</a:t>
                      </a:r>
                      <a:r>
                        <a:rPr lang="en-US" sz="2000" kern="1200" baseline="0" dirty="0" smtClean="0">
                          <a:solidFill>
                            <a:srgbClr val="FF0000"/>
                          </a:solidFill>
                          <a:effectLst/>
                          <a:latin typeface="+mn-lt"/>
                          <a:ea typeface="+mn-ea"/>
                          <a:cs typeface="+mn-cs"/>
                        </a:rPr>
                        <a:t> </a:t>
                      </a:r>
                      <a:r>
                        <a:rPr lang="en-US" sz="2000" kern="1200" baseline="0" dirty="0" err="1" smtClean="0">
                          <a:solidFill>
                            <a:srgbClr val="FF0000"/>
                          </a:solidFill>
                          <a:effectLst/>
                          <a:latin typeface="+mn-lt"/>
                          <a:ea typeface="+mn-ea"/>
                          <a:cs typeface="+mn-cs"/>
                        </a:rPr>
                        <a:t>terakreditasi</a:t>
                      </a:r>
                      <a:r>
                        <a:rPr lang="en-US" sz="2000" kern="1200" baseline="0" dirty="0" smtClean="0">
                          <a:solidFill>
                            <a:srgbClr val="FF0000"/>
                          </a:solidFill>
                          <a:effectLst/>
                          <a:latin typeface="+mn-lt"/>
                          <a:ea typeface="+mn-ea"/>
                          <a:cs typeface="+mn-cs"/>
                        </a:rPr>
                        <a:t> </a:t>
                      </a:r>
                      <a:r>
                        <a:rPr lang="en-US" sz="2000" kern="1200" baseline="0" dirty="0" err="1" smtClean="0">
                          <a:solidFill>
                            <a:schemeClr val="tx1"/>
                          </a:solidFill>
                          <a:effectLst/>
                          <a:latin typeface="+mn-lt"/>
                          <a:ea typeface="+mn-ea"/>
                          <a:cs typeface="+mn-cs"/>
                        </a:rPr>
                        <a:t>sebagai</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penulis</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pertama</a:t>
                      </a:r>
                      <a:endParaRPr lang="en-US" sz="2000" kern="1200" baseline="0" dirty="0" smtClean="0">
                        <a:solidFill>
                          <a:schemeClr val="tx1"/>
                        </a:solidFill>
                        <a:effectLst/>
                        <a:latin typeface="+mn-lt"/>
                        <a:ea typeface="+mn-ea"/>
                        <a:cs typeface="+mn-cs"/>
                      </a:endParaRPr>
                    </a:p>
                    <a:p>
                      <a:pPr marL="457200" indent="-457200">
                        <a:buFont typeface="+mj-lt"/>
                        <a:buAutoNum type="arabicPeriod" startAt="2"/>
                      </a:pPr>
                      <a:r>
                        <a:rPr lang="en-US" sz="2000" kern="1200" baseline="0" dirty="0" err="1" smtClean="0">
                          <a:solidFill>
                            <a:schemeClr val="tx1"/>
                          </a:solidFill>
                          <a:effectLst/>
                          <a:latin typeface="+mn-lt"/>
                          <a:ea typeface="+mn-ea"/>
                          <a:cs typeface="+mn-cs"/>
                        </a:rPr>
                        <a:t>Bagi</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yg</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berijazah</a:t>
                      </a:r>
                      <a:r>
                        <a:rPr lang="en-US" sz="2000" kern="1200" baseline="0" dirty="0" smtClean="0">
                          <a:solidFill>
                            <a:schemeClr val="tx1"/>
                          </a:solidFill>
                          <a:effectLst/>
                          <a:latin typeface="+mn-lt"/>
                          <a:ea typeface="+mn-ea"/>
                          <a:cs typeface="+mn-cs"/>
                        </a:rPr>
                        <a:t> Magister </a:t>
                      </a:r>
                      <a:r>
                        <a:rPr lang="en-US" sz="2000" kern="1200" baseline="0" dirty="0" err="1" smtClean="0">
                          <a:solidFill>
                            <a:schemeClr val="tx1"/>
                          </a:solidFill>
                          <a:effectLst/>
                          <a:latin typeface="+mn-lt"/>
                          <a:ea typeface="+mn-ea"/>
                          <a:cs typeface="+mn-cs"/>
                        </a:rPr>
                        <a:t>harus</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memiliki</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karya</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ilmiah</a:t>
                      </a:r>
                      <a:r>
                        <a:rPr lang="en-US" sz="2000" kern="1200" baseline="0" dirty="0" smtClean="0">
                          <a:solidFill>
                            <a:schemeClr val="tx1"/>
                          </a:solidFill>
                          <a:effectLst/>
                          <a:latin typeface="+mn-lt"/>
                          <a:ea typeface="+mn-ea"/>
                          <a:cs typeface="+mn-cs"/>
                        </a:rPr>
                        <a:t> yang </a:t>
                      </a:r>
                      <a:r>
                        <a:rPr lang="en-US" sz="2000" kern="1200" baseline="0" dirty="0" err="1" smtClean="0">
                          <a:solidFill>
                            <a:schemeClr val="tx1"/>
                          </a:solidFill>
                          <a:effectLst/>
                          <a:latin typeface="+mn-lt"/>
                          <a:ea typeface="+mn-ea"/>
                          <a:cs typeface="+mn-cs"/>
                        </a:rPr>
                        <a:t>dipublikasikan</a:t>
                      </a:r>
                      <a:r>
                        <a:rPr lang="en-US" sz="2000" kern="1200" baseline="0" dirty="0" smtClean="0">
                          <a:solidFill>
                            <a:schemeClr val="tx1"/>
                          </a:solidFill>
                          <a:effectLst/>
                          <a:latin typeface="+mn-lt"/>
                          <a:ea typeface="+mn-ea"/>
                          <a:cs typeface="+mn-cs"/>
                        </a:rPr>
                        <a:t> di </a:t>
                      </a:r>
                      <a:r>
                        <a:rPr lang="en-US" sz="2000" kern="1200" baseline="0" dirty="0" err="1" smtClean="0">
                          <a:solidFill>
                            <a:srgbClr val="FF0000"/>
                          </a:solidFill>
                          <a:effectLst/>
                          <a:latin typeface="+mn-lt"/>
                          <a:ea typeface="+mn-ea"/>
                          <a:cs typeface="+mn-cs"/>
                        </a:rPr>
                        <a:t>jurnal</a:t>
                      </a:r>
                      <a:r>
                        <a:rPr lang="en-US" sz="2000" kern="1200" baseline="0" dirty="0" smtClean="0">
                          <a:solidFill>
                            <a:srgbClr val="FF0000"/>
                          </a:solidFill>
                          <a:effectLst/>
                          <a:latin typeface="+mn-lt"/>
                          <a:ea typeface="+mn-ea"/>
                          <a:cs typeface="+mn-cs"/>
                        </a:rPr>
                        <a:t> </a:t>
                      </a:r>
                      <a:r>
                        <a:rPr lang="en-US" sz="2000" kern="1200" baseline="0" dirty="0" err="1" smtClean="0">
                          <a:solidFill>
                            <a:srgbClr val="FF0000"/>
                          </a:solidFill>
                          <a:effectLst/>
                          <a:latin typeface="+mn-lt"/>
                          <a:ea typeface="+mn-ea"/>
                          <a:cs typeface="+mn-cs"/>
                        </a:rPr>
                        <a:t>internasional</a:t>
                      </a:r>
                      <a:r>
                        <a:rPr lang="en-US" sz="2000" kern="1200" baseline="0" dirty="0" smtClean="0">
                          <a:solidFill>
                            <a:srgbClr val="FF0000"/>
                          </a:solidFill>
                          <a:effectLst/>
                          <a:latin typeface="+mn-lt"/>
                          <a:ea typeface="+mn-ea"/>
                          <a:cs typeface="+mn-cs"/>
                        </a:rPr>
                        <a:t> </a:t>
                      </a:r>
                      <a:r>
                        <a:rPr lang="en-US" sz="2000" kern="1200" baseline="0" dirty="0" err="1" smtClean="0">
                          <a:solidFill>
                            <a:schemeClr val="tx1"/>
                          </a:solidFill>
                          <a:effectLst/>
                          <a:latin typeface="+mn-lt"/>
                          <a:ea typeface="+mn-ea"/>
                          <a:cs typeface="+mn-cs"/>
                        </a:rPr>
                        <a:t>sebagai</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penulis</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pertama</a:t>
                      </a:r>
                      <a:endParaRPr lang="en-US" sz="2000" kern="1200" baseline="0" dirty="0" smtClean="0">
                        <a:solidFill>
                          <a:schemeClr val="tx1"/>
                        </a:solidFill>
                        <a:effectLst/>
                        <a:latin typeface="+mn-lt"/>
                        <a:ea typeface="+mn-ea"/>
                        <a:cs typeface="+mn-cs"/>
                      </a:endParaRPr>
                    </a:p>
                    <a:p>
                      <a:pPr marL="457200" indent="-457200">
                        <a:buFont typeface="+mj-lt"/>
                        <a:buAutoNum type="arabicPeriod" startAt="2"/>
                      </a:pPr>
                      <a:r>
                        <a:rPr lang="en-US" sz="2000" kern="1200" baseline="0" dirty="0" smtClean="0">
                          <a:solidFill>
                            <a:schemeClr val="tx1"/>
                          </a:solidFill>
                          <a:effectLst/>
                          <a:latin typeface="+mn-lt"/>
                          <a:ea typeface="+mn-ea"/>
                          <a:cs typeface="+mn-cs"/>
                        </a:rPr>
                        <a:t>DP3 </a:t>
                      </a:r>
                      <a:r>
                        <a:rPr lang="en-US" sz="2000" kern="1200" baseline="0" dirty="0" err="1" smtClean="0">
                          <a:solidFill>
                            <a:schemeClr val="tx1"/>
                          </a:solidFill>
                          <a:effectLst/>
                          <a:latin typeface="+mn-lt"/>
                          <a:ea typeface="+mn-ea"/>
                          <a:cs typeface="+mn-cs"/>
                        </a:rPr>
                        <a:t>atau</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dokumen</a:t>
                      </a:r>
                      <a:r>
                        <a:rPr lang="en-US" sz="2000" kern="1200" baseline="0" dirty="0" smtClean="0">
                          <a:solidFill>
                            <a:schemeClr val="tx1"/>
                          </a:solidFill>
                          <a:effectLst/>
                          <a:latin typeface="+mn-lt"/>
                          <a:ea typeface="+mn-ea"/>
                          <a:cs typeface="+mn-cs"/>
                        </a:rPr>
                        <a:t> lain yang </a:t>
                      </a:r>
                      <a:r>
                        <a:rPr lang="en-US" sz="2000" kern="1200" baseline="0" dirty="0" err="1" smtClean="0">
                          <a:solidFill>
                            <a:schemeClr val="tx1"/>
                          </a:solidFill>
                          <a:effectLst/>
                          <a:latin typeface="+mn-lt"/>
                          <a:ea typeface="+mn-ea"/>
                          <a:cs typeface="+mn-cs"/>
                        </a:rPr>
                        <a:t>setara</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dengan</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nilai</a:t>
                      </a:r>
                      <a:r>
                        <a:rPr lang="en-US" sz="2000" kern="1200" baseline="0" dirty="0" smtClean="0">
                          <a:solidFill>
                            <a:schemeClr val="tx1"/>
                          </a:solidFill>
                          <a:effectLst/>
                          <a:latin typeface="+mn-lt"/>
                          <a:ea typeface="+mn-ea"/>
                          <a:cs typeface="+mn-cs"/>
                        </a:rPr>
                        <a:t> minimal </a:t>
                      </a:r>
                      <a:r>
                        <a:rPr lang="en-US" sz="2000" kern="1200" baseline="0" dirty="0" err="1" smtClean="0">
                          <a:solidFill>
                            <a:schemeClr val="tx1"/>
                          </a:solidFill>
                          <a:effectLst/>
                          <a:latin typeface="+mn-lt"/>
                          <a:ea typeface="+mn-ea"/>
                          <a:cs typeface="+mn-cs"/>
                        </a:rPr>
                        <a:t>baik</a:t>
                      </a:r>
                      <a:r>
                        <a:rPr lang="en-US" sz="2000" kern="1200" baseline="0" dirty="0" smtClean="0">
                          <a:solidFill>
                            <a:schemeClr val="tx1"/>
                          </a:solidFill>
                          <a:effectLst/>
                          <a:latin typeface="+mn-lt"/>
                          <a:ea typeface="+mn-ea"/>
                          <a:cs typeface="+mn-cs"/>
                        </a:rPr>
                        <a:t> &amp; </a:t>
                      </a:r>
                      <a:r>
                        <a:rPr lang="en-US" sz="2000" kern="1200" baseline="0" dirty="0" err="1" smtClean="0">
                          <a:solidFill>
                            <a:schemeClr val="tx1"/>
                          </a:solidFill>
                          <a:effectLst/>
                          <a:latin typeface="+mn-lt"/>
                          <a:ea typeface="+mn-ea"/>
                          <a:cs typeface="+mn-cs"/>
                        </a:rPr>
                        <a:t>pertimbangan</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senat</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fakultas</a:t>
                      </a:r>
                      <a:r>
                        <a:rPr lang="en-US" sz="2000" kern="1200" baseline="0" dirty="0" smtClean="0">
                          <a:solidFill>
                            <a:schemeClr val="tx1"/>
                          </a:solidFill>
                          <a:effectLst/>
                          <a:latin typeface="+mn-lt"/>
                          <a:ea typeface="+mn-ea"/>
                          <a:cs typeface="+mn-cs"/>
                        </a:rPr>
                        <a:t> </a:t>
                      </a:r>
                    </a:p>
                    <a:p>
                      <a:pPr marL="457200" indent="-457200">
                        <a:buFont typeface="+mj-lt"/>
                        <a:buAutoNum type="arabicPeriod" startAt="2"/>
                      </a:pPr>
                      <a:r>
                        <a:rPr lang="en-US" sz="2000" kern="1200" baseline="0" dirty="0" err="1" smtClean="0">
                          <a:solidFill>
                            <a:schemeClr val="tx1"/>
                          </a:solidFill>
                          <a:effectLst/>
                          <a:latin typeface="+mn-lt"/>
                          <a:ea typeface="+mn-ea"/>
                          <a:cs typeface="+mn-cs"/>
                        </a:rPr>
                        <a:t>Memiliki</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sertifikat</a:t>
                      </a:r>
                      <a:r>
                        <a:rPr lang="en-US" sz="2000" kern="1200" baseline="0" dirty="0" smtClean="0">
                          <a:solidFill>
                            <a:schemeClr val="tx1"/>
                          </a:solidFill>
                          <a:effectLst/>
                          <a:latin typeface="+mn-lt"/>
                          <a:ea typeface="+mn-ea"/>
                          <a:cs typeface="+mn-cs"/>
                        </a:rPr>
                        <a:t> </a:t>
                      </a:r>
                      <a:r>
                        <a:rPr lang="en-US" sz="2000" kern="1200" baseline="0" dirty="0" err="1" smtClean="0">
                          <a:solidFill>
                            <a:schemeClr val="tx1"/>
                          </a:solidFill>
                          <a:effectLst/>
                          <a:latin typeface="+mn-lt"/>
                          <a:ea typeface="+mn-ea"/>
                          <a:cs typeface="+mn-cs"/>
                        </a:rPr>
                        <a:t>pendidik</a:t>
                      </a:r>
                      <a:r>
                        <a:rPr lang="en-US" sz="2000" kern="1200" baseline="0" dirty="0" smtClean="0">
                          <a:solidFill>
                            <a:schemeClr val="tx1"/>
                          </a:solidFill>
                          <a:effectLst/>
                          <a:latin typeface="+mn-lt"/>
                          <a:ea typeface="+mn-ea"/>
                          <a:cs typeface="+mn-cs"/>
                        </a:rPr>
                        <a:t>.</a:t>
                      </a:r>
                      <a:endParaRPr lang="id-ID" sz="2000" kern="1200" baseline="0" dirty="0" smtClean="0">
                        <a:solidFill>
                          <a:schemeClr val="tx1"/>
                        </a:solidFill>
                        <a:effectLst/>
                        <a:latin typeface="+mn-lt"/>
                        <a:ea typeface="+mn-ea"/>
                        <a:cs typeface="+mn-cs"/>
                      </a:endParaRPr>
                    </a:p>
                  </a:txBody>
                  <a:tcPr marL="91441" marR="91441" marT="45723" marB="45723">
                    <a:solidFill>
                      <a:schemeClr val="accent5">
                        <a:lumMod val="20000"/>
                        <a:lumOff val="80000"/>
                      </a:schemeClr>
                    </a:solidFill>
                  </a:tcPr>
                </a:tc>
              </a:tr>
            </a:tbl>
          </a:graphicData>
        </a:graphic>
      </p:graphicFrame>
      <p:sp>
        <p:nvSpPr>
          <p:cNvPr id="5428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D3268D31-43EE-448B-B185-811367385AE9}" type="slidenum">
              <a:rPr lang="en-US" altLang="id-ID" smtClean="0">
                <a:solidFill>
                  <a:srgbClr val="FEFFFF"/>
                </a:solidFill>
              </a:rPr>
              <a:pPr>
                <a:spcBef>
                  <a:spcPct val="0"/>
                </a:spcBef>
                <a:buClrTx/>
                <a:buFontTx/>
                <a:buNone/>
              </a:pPr>
              <a:t>42</a:t>
            </a:fld>
            <a:endParaRPr lang="en-US" altLang="id-ID" smtClean="0">
              <a:solidFill>
                <a:srgbClr val="FEFFFF"/>
              </a:solidFill>
            </a:endParaRPr>
          </a:p>
        </p:txBody>
      </p:sp>
    </p:spTree>
    <p:extLst>
      <p:ext uri="{BB962C8B-B14F-4D97-AF65-F5344CB8AC3E}">
        <p14:creationId xmlns:p14="http://schemas.microsoft.com/office/powerpoint/2010/main" val="2271617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713" y="274638"/>
            <a:ext cx="9144000" cy="6921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128713" y="9763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303213"/>
            <a:ext cx="8640763" cy="65405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smtClean="0">
                <a:solidFill>
                  <a:srgbClr val="FFFF00"/>
                </a:solidFill>
              </a:rPr>
              <a:t>PELAKSANAAN </a:t>
            </a:r>
            <a:r>
              <a:rPr lang="en-US" sz="2600" b="1" dirty="0">
                <a:solidFill>
                  <a:srgbClr val="FFFF00"/>
                </a:solidFill>
              </a:rPr>
              <a:t>PENILAIAN ANGKA KREDIT JABFUNG DOSEN</a:t>
            </a:r>
          </a:p>
        </p:txBody>
      </p:sp>
      <p:graphicFrame>
        <p:nvGraphicFramePr>
          <p:cNvPr id="2" name="Table 1"/>
          <p:cNvGraphicFramePr>
            <a:graphicFrameLocks noGrp="1"/>
          </p:cNvGraphicFramePr>
          <p:nvPr/>
        </p:nvGraphicFramePr>
        <p:xfrm>
          <a:off x="1055688" y="1390650"/>
          <a:ext cx="10063162" cy="4938713"/>
        </p:xfrm>
        <a:graphic>
          <a:graphicData uri="http://schemas.openxmlformats.org/drawingml/2006/table">
            <a:tbl>
              <a:tblPr firstRow="1" bandRow="1">
                <a:tableStyleId>{5C22544A-7EE6-4342-B048-85BDC9FD1C3A}</a:tableStyleId>
              </a:tblPr>
              <a:tblGrid>
                <a:gridCol w="1938387"/>
                <a:gridCol w="8124775"/>
              </a:tblGrid>
              <a:tr h="8231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JABATAN AKADEMIK</a:t>
                      </a:r>
                      <a:endParaRPr lang="en-US" sz="2400" dirty="0"/>
                    </a:p>
                  </a:txBody>
                  <a:tcPr marL="91444" marR="91444" marT="45729" marB="45729">
                    <a:solidFill>
                      <a:srgbClr val="002060"/>
                    </a:solidFill>
                  </a:tcPr>
                </a:tc>
                <a:tc>
                  <a:txBody>
                    <a:bodyPr/>
                    <a:lstStyle/>
                    <a:p>
                      <a:pPr algn="ctr"/>
                      <a:r>
                        <a:rPr lang="en-US" sz="2400" baseline="0" dirty="0" smtClean="0"/>
                        <a:t>INDIKATOR PENILAIAN KENAIKAN JABATAN AKADEMIK</a:t>
                      </a:r>
                      <a:endParaRPr lang="en-US" sz="2400" dirty="0"/>
                    </a:p>
                  </a:txBody>
                  <a:tcPr marL="91444" marR="91444" marT="45729" marB="45729">
                    <a:solidFill>
                      <a:srgbClr val="002060"/>
                    </a:solidFill>
                  </a:tcPr>
                </a:tc>
              </a:tr>
              <a:tr h="4115594">
                <a:tc>
                  <a:txBody>
                    <a:bodyPr/>
                    <a:lstStyle/>
                    <a:p>
                      <a:pPr marL="0" indent="0">
                        <a:buFont typeface="Wingdings" pitchFamily="2" charset="2"/>
                        <a:buNone/>
                      </a:pPr>
                      <a:r>
                        <a:rPr lang="en-US" sz="2800" b="1" dirty="0" err="1" smtClean="0">
                          <a:solidFill>
                            <a:srgbClr val="00B050"/>
                          </a:solidFill>
                        </a:rPr>
                        <a:t>Profesor</a:t>
                      </a:r>
                      <a:endParaRPr lang="en-US" sz="2800" b="1" dirty="0">
                        <a:solidFill>
                          <a:srgbClr val="00B050"/>
                        </a:solidFill>
                      </a:endParaRPr>
                    </a:p>
                  </a:txBody>
                  <a:tcPr marL="91444" marR="91444" marT="45729" marB="45729">
                    <a:solidFill>
                      <a:schemeClr val="accent5">
                        <a:lumMod val="20000"/>
                        <a:lumOff val="80000"/>
                      </a:schemeClr>
                    </a:solidFill>
                  </a:tcPr>
                </a:tc>
                <a:tc>
                  <a:txBody>
                    <a:bodyPr/>
                    <a:lstStyle/>
                    <a:p>
                      <a:pPr marL="457200" indent="-457200">
                        <a:buFont typeface="Arial" pitchFamily="34" charset="0"/>
                        <a:buAutoNum type="arabicPeriod"/>
                      </a:pPr>
                      <a:r>
                        <a:rPr lang="en-US" sz="2400" kern="1200" baseline="0" dirty="0" err="1" smtClean="0">
                          <a:solidFill>
                            <a:schemeClr val="tx1"/>
                          </a:solidFill>
                          <a:effectLst/>
                          <a:latin typeface="+mn-lt"/>
                          <a:ea typeface="+mn-ea"/>
                          <a:cs typeface="+mn-cs"/>
                        </a:rPr>
                        <a:t>Memiliki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angka</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kredit</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yg</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memenuhi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persyaratan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dengan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proporsi</a:t>
                      </a:r>
                      <a:r>
                        <a:rPr lang="en-US" sz="2400" kern="1200" baseline="0" dirty="0" smtClean="0">
                          <a:solidFill>
                            <a:schemeClr val="tx1"/>
                          </a:solidFill>
                          <a:effectLst/>
                          <a:latin typeface="+mn-lt"/>
                          <a:ea typeface="+mn-ea"/>
                          <a:cs typeface="+mn-cs"/>
                        </a:rPr>
                        <a:t>:</a:t>
                      </a:r>
                    </a:p>
                    <a:p>
                      <a:pPr marL="920750" indent="-457200">
                        <a:buFont typeface="+mj-lt"/>
                        <a:buAutoNum type="alphaLcPeriod"/>
                      </a:pPr>
                      <a:r>
                        <a:rPr lang="en-US" sz="2400" kern="1200" baseline="0" dirty="0" err="1" smtClean="0">
                          <a:solidFill>
                            <a:schemeClr val="tx1"/>
                          </a:solidFill>
                          <a:effectLst/>
                          <a:latin typeface="+mn-lt"/>
                          <a:ea typeface="+mn-ea"/>
                          <a:cs typeface="+mn-cs"/>
                        </a:rPr>
                        <a:t>Pendidikan</a:t>
                      </a:r>
                      <a:r>
                        <a:rPr lang="en-US" sz="2400" kern="1200" baseline="0" dirty="0" smtClean="0">
                          <a:solidFill>
                            <a:schemeClr val="tx1"/>
                          </a:solidFill>
                          <a:effectLst/>
                          <a:latin typeface="+mn-lt"/>
                          <a:ea typeface="+mn-ea"/>
                          <a:cs typeface="+mn-cs"/>
                        </a:rPr>
                        <a:t> 			: ≥ 35 %</a:t>
                      </a:r>
                    </a:p>
                    <a:p>
                      <a:pPr marL="914400" indent="-450850">
                        <a:buFont typeface="Arial" pitchFamily="34" charset="0"/>
                        <a:buAutoNum type="alphaLcPeriod"/>
                        <a:tabLst>
                          <a:tab pos="914400" algn="l"/>
                        </a:tabLst>
                      </a:pPr>
                      <a:r>
                        <a:rPr lang="en-US" sz="2400" kern="1200" baseline="0" dirty="0" err="1" smtClean="0">
                          <a:solidFill>
                            <a:schemeClr val="tx1"/>
                          </a:solidFill>
                          <a:effectLst/>
                          <a:latin typeface="+mn-lt"/>
                          <a:ea typeface="+mn-ea"/>
                          <a:cs typeface="+mn-cs"/>
                        </a:rPr>
                        <a:t>Penelitian</a:t>
                      </a:r>
                      <a:r>
                        <a:rPr lang="en-US" sz="2400" kern="1200" baseline="0" dirty="0" smtClean="0">
                          <a:solidFill>
                            <a:schemeClr val="tx1"/>
                          </a:solidFill>
                          <a:effectLst/>
                          <a:latin typeface="+mn-lt"/>
                          <a:ea typeface="+mn-ea"/>
                          <a:cs typeface="+mn-cs"/>
                        </a:rPr>
                        <a:t> 			: ≥ 45 %</a:t>
                      </a:r>
                    </a:p>
                    <a:p>
                      <a:pPr marL="914400" indent="-450850">
                        <a:buFont typeface="Arial" pitchFamily="34" charset="0"/>
                        <a:buAutoNum type="alphaLcPeriod"/>
                        <a:tabLst>
                          <a:tab pos="914400" algn="l"/>
                        </a:tabLst>
                      </a:pPr>
                      <a:r>
                        <a:rPr lang="en-US" sz="2400" kern="1200" baseline="0" dirty="0" err="1" smtClean="0">
                          <a:solidFill>
                            <a:schemeClr val="tx1"/>
                          </a:solidFill>
                          <a:effectLst/>
                          <a:latin typeface="+mn-lt"/>
                          <a:ea typeface="+mn-ea"/>
                          <a:cs typeface="+mn-cs"/>
                        </a:rPr>
                        <a:t>Pengabdian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kpd</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Masyarakat</a:t>
                      </a:r>
                      <a:r>
                        <a:rPr lang="en-US" sz="2400" kern="1200" baseline="0" dirty="0" smtClean="0">
                          <a:solidFill>
                            <a:schemeClr val="tx1"/>
                          </a:solidFill>
                          <a:effectLst/>
                          <a:latin typeface="+mn-lt"/>
                          <a:ea typeface="+mn-ea"/>
                          <a:cs typeface="+mn-cs"/>
                        </a:rPr>
                        <a:t> 	: ≤ 10 %</a:t>
                      </a:r>
                    </a:p>
                    <a:p>
                      <a:pPr marL="914400" indent="-450850">
                        <a:buFont typeface="Arial" pitchFamily="34" charset="0"/>
                        <a:buAutoNum type="alphaLcPeriod"/>
                        <a:tabLst>
                          <a:tab pos="914400" algn="l"/>
                        </a:tabLst>
                      </a:pPr>
                      <a:r>
                        <a:rPr lang="en-US" sz="2400" kern="1200" baseline="0" dirty="0" err="1" smtClean="0">
                          <a:solidFill>
                            <a:schemeClr val="tx1"/>
                          </a:solidFill>
                          <a:effectLst/>
                          <a:latin typeface="+mn-lt"/>
                          <a:ea typeface="+mn-ea"/>
                          <a:cs typeface="+mn-cs"/>
                        </a:rPr>
                        <a:t>Penunjang</a:t>
                      </a:r>
                      <a:r>
                        <a:rPr lang="en-US" sz="2400" kern="1200" baseline="0" dirty="0" smtClean="0">
                          <a:solidFill>
                            <a:schemeClr val="tx1"/>
                          </a:solidFill>
                          <a:effectLst/>
                          <a:latin typeface="+mn-lt"/>
                          <a:ea typeface="+mn-ea"/>
                          <a:cs typeface="+mn-cs"/>
                        </a:rPr>
                        <a:t> Tri Dharma		: ≤ 10 %</a:t>
                      </a:r>
                    </a:p>
                    <a:p>
                      <a:pPr marL="457200" indent="-457200">
                        <a:buFont typeface="+mj-lt"/>
                        <a:buAutoNum type="arabicPeriod" startAt="2"/>
                      </a:pPr>
                      <a:r>
                        <a:rPr lang="en-US" sz="2400" kern="1200" baseline="0" dirty="0" err="1" smtClean="0">
                          <a:solidFill>
                            <a:schemeClr val="tx1"/>
                          </a:solidFill>
                          <a:effectLst/>
                          <a:latin typeface="+mn-lt"/>
                          <a:ea typeface="+mn-ea"/>
                          <a:cs typeface="+mn-cs"/>
                        </a:rPr>
                        <a:t>Memiliki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karya</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ilmiah</a:t>
                      </a:r>
                      <a:r>
                        <a:rPr lang="en-US" sz="2400" kern="1200" baseline="0" dirty="0" smtClean="0">
                          <a:solidFill>
                            <a:schemeClr val="tx1"/>
                          </a:solidFill>
                          <a:effectLst/>
                          <a:latin typeface="+mn-lt"/>
                          <a:ea typeface="+mn-ea"/>
                          <a:cs typeface="+mn-cs"/>
                        </a:rPr>
                        <a:t> yang </a:t>
                      </a:r>
                      <a:r>
                        <a:rPr lang="en-US" sz="2400" kern="1200" baseline="0" dirty="0" err="1" smtClean="0">
                          <a:solidFill>
                            <a:schemeClr val="tx1"/>
                          </a:solidFill>
                          <a:effectLst/>
                          <a:latin typeface="+mn-lt"/>
                          <a:ea typeface="+mn-ea"/>
                          <a:cs typeface="+mn-cs"/>
                        </a:rPr>
                        <a:t>dipublikasikan</a:t>
                      </a:r>
                      <a:r>
                        <a:rPr lang="en-US" sz="2400" kern="1200" baseline="0" dirty="0" smtClean="0">
                          <a:solidFill>
                            <a:schemeClr val="tx1"/>
                          </a:solidFill>
                          <a:effectLst/>
                          <a:latin typeface="+mn-lt"/>
                          <a:ea typeface="+mn-ea"/>
                          <a:cs typeface="+mn-cs"/>
                        </a:rPr>
                        <a:t> di </a:t>
                      </a:r>
                      <a:r>
                        <a:rPr lang="en-US" sz="2400" kern="1200" baseline="0" dirty="0" err="1" smtClean="0">
                          <a:solidFill>
                            <a:schemeClr val="tx1"/>
                          </a:solidFill>
                          <a:effectLst/>
                          <a:latin typeface="+mn-lt"/>
                          <a:ea typeface="+mn-ea"/>
                          <a:cs typeface="+mn-cs"/>
                        </a:rPr>
                        <a:t>jurnal</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internasional</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bereputasi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sebagai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penulis</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pertama</a:t>
                      </a:r>
                      <a:endParaRPr lang="en-US" sz="2400" kern="1200" baseline="0" dirty="0" smtClean="0">
                        <a:solidFill>
                          <a:schemeClr val="tx1"/>
                        </a:solidFill>
                        <a:effectLst/>
                        <a:latin typeface="+mn-lt"/>
                        <a:ea typeface="+mn-ea"/>
                        <a:cs typeface="+mn-cs"/>
                      </a:endParaRPr>
                    </a:p>
                    <a:p>
                      <a:pPr marL="457200" indent="-457200">
                        <a:buFont typeface="+mj-lt"/>
                        <a:buAutoNum type="arabicPeriod" startAt="2"/>
                      </a:pPr>
                      <a:r>
                        <a:rPr lang="en-US" sz="2400" kern="1200" baseline="0" dirty="0" smtClean="0">
                          <a:solidFill>
                            <a:schemeClr val="tx1"/>
                          </a:solidFill>
                          <a:effectLst/>
                          <a:latin typeface="+mn-lt"/>
                          <a:ea typeface="+mn-ea"/>
                          <a:cs typeface="+mn-cs"/>
                        </a:rPr>
                        <a:t>DP3 </a:t>
                      </a:r>
                      <a:r>
                        <a:rPr lang="en-US" sz="2400" kern="1200" baseline="0" dirty="0" err="1" smtClean="0">
                          <a:solidFill>
                            <a:schemeClr val="tx1"/>
                          </a:solidFill>
                          <a:effectLst/>
                          <a:latin typeface="+mn-lt"/>
                          <a:ea typeface="+mn-ea"/>
                          <a:cs typeface="+mn-cs"/>
                        </a:rPr>
                        <a:t>atau</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dokumen</a:t>
                      </a:r>
                      <a:r>
                        <a:rPr lang="en-US" sz="2400" kern="1200" baseline="0" dirty="0" smtClean="0">
                          <a:solidFill>
                            <a:schemeClr val="tx1"/>
                          </a:solidFill>
                          <a:effectLst/>
                          <a:latin typeface="+mn-lt"/>
                          <a:ea typeface="+mn-ea"/>
                          <a:cs typeface="+mn-cs"/>
                        </a:rPr>
                        <a:t> lain yang </a:t>
                      </a:r>
                      <a:r>
                        <a:rPr lang="en-US" sz="2400" kern="1200" baseline="0" dirty="0" err="1" smtClean="0">
                          <a:solidFill>
                            <a:schemeClr val="tx1"/>
                          </a:solidFill>
                          <a:effectLst/>
                          <a:latin typeface="+mn-lt"/>
                          <a:ea typeface="+mn-ea"/>
                          <a:cs typeface="+mn-cs"/>
                        </a:rPr>
                        <a:t>setara</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dengan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nilai</a:t>
                      </a:r>
                      <a:r>
                        <a:rPr lang="en-US" sz="2400" kern="1200" baseline="0" dirty="0" smtClean="0">
                          <a:solidFill>
                            <a:schemeClr val="tx1"/>
                          </a:solidFill>
                          <a:effectLst/>
                          <a:latin typeface="+mn-lt"/>
                          <a:ea typeface="+mn-ea"/>
                          <a:cs typeface="+mn-cs"/>
                        </a:rPr>
                        <a:t> minimal </a:t>
                      </a:r>
                      <a:r>
                        <a:rPr lang="en-US" sz="2400" kern="1200" baseline="0" dirty="0" err="1" smtClean="0">
                          <a:solidFill>
                            <a:schemeClr val="tx1"/>
                          </a:solidFill>
                          <a:effectLst/>
                          <a:latin typeface="+mn-lt"/>
                          <a:ea typeface="+mn-ea"/>
                          <a:cs typeface="+mn-cs"/>
                        </a:rPr>
                        <a:t>baik</a:t>
                      </a:r>
                      <a:r>
                        <a:rPr lang="en-US" sz="2400" kern="1200" baseline="0" dirty="0" smtClean="0">
                          <a:solidFill>
                            <a:schemeClr val="tx1"/>
                          </a:solidFill>
                          <a:effectLst/>
                          <a:latin typeface="+mn-lt"/>
                          <a:ea typeface="+mn-ea"/>
                          <a:cs typeface="+mn-cs"/>
                        </a:rPr>
                        <a:t> &amp; </a:t>
                      </a:r>
                      <a:r>
                        <a:rPr lang="en-US" sz="2400" kern="1200" baseline="0" dirty="0" err="1" smtClean="0">
                          <a:solidFill>
                            <a:schemeClr val="tx1"/>
                          </a:solidFill>
                          <a:effectLst/>
                          <a:latin typeface="+mn-lt"/>
                          <a:ea typeface="+mn-ea"/>
                          <a:cs typeface="+mn-cs"/>
                        </a:rPr>
                        <a:t>pertimbangan</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senat</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fakultas</a:t>
                      </a:r>
                      <a:r>
                        <a:rPr lang="en-US" sz="2400" kern="1200" baseline="0" dirty="0" smtClean="0">
                          <a:solidFill>
                            <a:schemeClr val="tx1"/>
                          </a:solidFill>
                          <a:effectLst/>
                          <a:latin typeface="+mn-lt"/>
                          <a:ea typeface="+mn-ea"/>
                          <a:cs typeface="+mn-cs"/>
                        </a:rPr>
                        <a:t> </a:t>
                      </a:r>
                    </a:p>
                    <a:p>
                      <a:pPr marL="457200" indent="-457200">
                        <a:buFont typeface="+mj-lt"/>
                        <a:buAutoNum type="arabicPeriod" startAt="2"/>
                      </a:pPr>
                      <a:r>
                        <a:rPr lang="en-US" sz="2400" kern="1200" baseline="0" dirty="0" err="1" smtClean="0">
                          <a:solidFill>
                            <a:schemeClr val="tx1"/>
                          </a:solidFill>
                          <a:effectLst/>
                          <a:latin typeface="+mn-lt"/>
                          <a:ea typeface="+mn-ea"/>
                          <a:cs typeface="+mn-cs"/>
                        </a:rPr>
                        <a:t>Memiliki</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sertifikat</a:t>
                      </a:r>
                      <a:r>
                        <a:rPr lang="en-US" sz="2400" kern="1200" baseline="0" dirty="0" smtClean="0">
                          <a:solidFill>
                            <a:schemeClr val="tx1"/>
                          </a:solidFill>
                          <a:effectLst/>
                          <a:latin typeface="+mn-lt"/>
                          <a:ea typeface="+mn-ea"/>
                          <a:cs typeface="+mn-cs"/>
                        </a:rPr>
                        <a:t> </a:t>
                      </a:r>
                      <a:r>
                        <a:rPr lang="en-US" sz="2400" kern="1200" baseline="0" dirty="0" err="1" smtClean="0">
                          <a:solidFill>
                            <a:schemeClr val="tx1"/>
                          </a:solidFill>
                          <a:effectLst/>
                          <a:latin typeface="+mn-lt"/>
                          <a:ea typeface="+mn-ea"/>
                          <a:cs typeface="+mn-cs"/>
                        </a:rPr>
                        <a:t>pendidik</a:t>
                      </a:r>
                      <a:r>
                        <a:rPr lang="en-US" sz="2400" kern="1200" baseline="0" dirty="0" smtClean="0">
                          <a:solidFill>
                            <a:schemeClr val="tx1"/>
                          </a:solidFill>
                          <a:effectLst/>
                          <a:latin typeface="+mn-lt"/>
                          <a:ea typeface="+mn-ea"/>
                          <a:cs typeface="+mn-cs"/>
                        </a:rPr>
                        <a:t>.</a:t>
                      </a:r>
                      <a:endParaRPr lang="id-ID" sz="2400" kern="1200" baseline="0" dirty="0" smtClean="0">
                        <a:solidFill>
                          <a:schemeClr val="tx1"/>
                        </a:solidFill>
                        <a:effectLst/>
                        <a:latin typeface="+mn-lt"/>
                        <a:ea typeface="+mn-ea"/>
                        <a:cs typeface="+mn-cs"/>
                      </a:endParaRPr>
                    </a:p>
                  </a:txBody>
                  <a:tcPr marL="91444" marR="91444" marT="45729" marB="45729">
                    <a:solidFill>
                      <a:schemeClr val="accent5">
                        <a:lumMod val="20000"/>
                        <a:lumOff val="80000"/>
                      </a:schemeClr>
                    </a:solidFill>
                  </a:tcPr>
                </a:tc>
              </a:tr>
            </a:tbl>
          </a:graphicData>
        </a:graphic>
      </p:graphicFrame>
      <p:sp>
        <p:nvSpPr>
          <p:cNvPr id="55313"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CB2733D2-E088-4245-9D8A-D6488B0B8A1F}" type="slidenum">
              <a:rPr lang="en-US" altLang="id-ID" smtClean="0">
                <a:solidFill>
                  <a:srgbClr val="FEFFFF"/>
                </a:solidFill>
              </a:rPr>
              <a:pPr>
                <a:spcBef>
                  <a:spcPct val="0"/>
                </a:spcBef>
                <a:buClrTx/>
                <a:buFontTx/>
                <a:buNone/>
              </a:pPr>
              <a:t>43</a:t>
            </a:fld>
            <a:endParaRPr lang="en-US" altLang="id-ID" smtClean="0">
              <a:solidFill>
                <a:srgbClr val="FEFFFF"/>
              </a:solidFill>
            </a:endParaRPr>
          </a:p>
        </p:txBody>
      </p:sp>
    </p:spTree>
    <p:extLst>
      <p:ext uri="{BB962C8B-B14F-4D97-AF65-F5344CB8AC3E}">
        <p14:creationId xmlns:p14="http://schemas.microsoft.com/office/powerpoint/2010/main" val="1328538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0825" y="144463"/>
            <a:ext cx="9144000" cy="6921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smtClean="0">
                <a:solidFill>
                  <a:srgbClr val="FFFF00"/>
                </a:solidFill>
              </a:rPr>
              <a:t>ANGKA </a:t>
            </a:r>
            <a:r>
              <a:rPr lang="en-US" sz="2600" b="1" dirty="0">
                <a:solidFill>
                  <a:srgbClr val="FFFF00"/>
                </a:solidFill>
              </a:rPr>
              <a:t>KREDIT </a:t>
            </a:r>
            <a:r>
              <a:rPr lang="en-US" sz="2600" b="1" dirty="0" smtClean="0">
                <a:solidFill>
                  <a:srgbClr val="FFFF00"/>
                </a:solidFill>
              </a:rPr>
              <a:t>KUMULATIF JABATAN AKADEMIK DOSEN</a:t>
            </a:r>
            <a:endParaRPr lang="en-US" sz="2600" b="1" dirty="0">
              <a:solidFill>
                <a:srgbClr val="FFFF00"/>
              </a:solidFill>
            </a:endParaRPr>
          </a:p>
        </p:txBody>
      </p:sp>
      <p:graphicFrame>
        <p:nvGraphicFramePr>
          <p:cNvPr id="3" name="Table 2"/>
          <p:cNvGraphicFramePr>
            <a:graphicFrameLocks noGrp="1"/>
          </p:cNvGraphicFramePr>
          <p:nvPr/>
        </p:nvGraphicFramePr>
        <p:xfrm>
          <a:off x="1409700" y="1143000"/>
          <a:ext cx="9255125" cy="5257801"/>
        </p:xfrm>
        <a:graphic>
          <a:graphicData uri="http://schemas.openxmlformats.org/drawingml/2006/table">
            <a:tbl>
              <a:tblPr firstRow="1" firstCol="1" bandRow="1">
                <a:tableStyleId>{5C22544A-7EE6-4342-B048-85BDC9FD1C3A}</a:tableStyleId>
              </a:tblPr>
              <a:tblGrid>
                <a:gridCol w="723792"/>
                <a:gridCol w="1223432"/>
                <a:gridCol w="1380709"/>
                <a:gridCol w="1586150"/>
                <a:gridCol w="1335706"/>
                <a:gridCol w="1586150"/>
                <a:gridCol w="1419186"/>
              </a:tblGrid>
              <a:tr h="869572">
                <a:tc>
                  <a:txBody>
                    <a:bodyPr/>
                    <a:lstStyle/>
                    <a:p>
                      <a:pPr marL="457200" indent="-438150" algn="ctr">
                        <a:lnSpc>
                          <a:spcPct val="120000"/>
                        </a:lnSpc>
                        <a:spcAft>
                          <a:spcPts val="0"/>
                        </a:spcAft>
                      </a:pPr>
                      <a:r>
                        <a:rPr lang="id-ID" sz="1800" dirty="0">
                          <a:effectLst/>
                          <a:latin typeface="Arial" pitchFamily="34" charset="0"/>
                          <a:cs typeface="Arial" pitchFamily="34" charset="0"/>
                        </a:rPr>
                        <a:t>No</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Jabatan</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0" indent="0" algn="ctr">
                        <a:lnSpc>
                          <a:spcPct val="120000"/>
                        </a:lnSpc>
                        <a:spcAft>
                          <a:spcPts val="0"/>
                        </a:spcAft>
                      </a:pPr>
                      <a:r>
                        <a:rPr lang="id-ID" sz="1800" dirty="0">
                          <a:effectLst/>
                          <a:latin typeface="Arial" pitchFamily="34" charset="0"/>
                          <a:cs typeface="Arial" pitchFamily="34" charset="0"/>
                        </a:rPr>
                        <a:t>Kualifikasi Akademik</a:t>
                      </a:r>
                      <a:endParaRPr lang="en-US" sz="1800" dirty="0">
                        <a:effectLst/>
                        <a:latin typeface="Arial" pitchFamily="34" charset="0"/>
                        <a:ea typeface="Times New Roman"/>
                        <a:cs typeface="Arial" pitchFamily="34" charset="0"/>
                      </a:endParaRPr>
                    </a:p>
                  </a:txBody>
                  <a:tcPr marL="57145" marR="57145" marT="0" marB="0" anchor="ctr"/>
                </a:tc>
                <a:tc gridSpan="3">
                  <a:txBody>
                    <a:bodyPr/>
                    <a:lstStyle/>
                    <a:p>
                      <a:pPr marL="457200" indent="-457200" algn="ctr">
                        <a:lnSpc>
                          <a:spcPct val="120000"/>
                        </a:lnSpc>
                        <a:spcAft>
                          <a:spcPts val="0"/>
                        </a:spcAft>
                      </a:pPr>
                      <a:r>
                        <a:rPr lang="id-ID" sz="1800" dirty="0">
                          <a:effectLst/>
                          <a:latin typeface="Arial" pitchFamily="34" charset="0"/>
                          <a:cs typeface="Arial" pitchFamily="34" charset="0"/>
                        </a:rPr>
                        <a:t>Unsur Utama</a:t>
                      </a:r>
                      <a:endParaRPr lang="en-US" sz="1800" dirty="0">
                        <a:effectLst/>
                        <a:latin typeface="Arial" pitchFamily="34" charset="0"/>
                        <a:ea typeface="Times New Roman"/>
                        <a:cs typeface="Arial" pitchFamily="34" charset="0"/>
                      </a:endParaRPr>
                    </a:p>
                  </a:txBody>
                  <a:tcPr marL="57145" marR="57145" marT="0" marB="0" anchor="ctr"/>
                </a:tc>
                <a:tc hMerge="1">
                  <a:txBody>
                    <a:bodyPr/>
                    <a:lstStyle/>
                    <a:p>
                      <a:endParaRPr lang="en-US"/>
                    </a:p>
                  </a:txBody>
                  <a:tcPr/>
                </a:tc>
                <a:tc hMerge="1">
                  <a:txBody>
                    <a:bodyPr/>
                    <a:lstStyle/>
                    <a:p>
                      <a:endParaRPr lang="en-US"/>
                    </a:p>
                  </a:txBody>
                  <a:tcPr/>
                </a:tc>
                <a:tc>
                  <a:txBody>
                    <a:bodyPr/>
                    <a:lstStyle/>
                    <a:p>
                      <a:pPr marL="0" indent="0" algn="ctr">
                        <a:lnSpc>
                          <a:spcPct val="120000"/>
                        </a:lnSpc>
                        <a:spcAft>
                          <a:spcPts val="0"/>
                        </a:spcAft>
                      </a:pPr>
                      <a:r>
                        <a:rPr lang="id-ID" sz="1800" dirty="0">
                          <a:effectLst/>
                          <a:latin typeface="Arial" pitchFamily="34" charset="0"/>
                          <a:cs typeface="Arial" pitchFamily="34" charset="0"/>
                        </a:rPr>
                        <a:t>Unsur Penunjang</a:t>
                      </a:r>
                      <a:endParaRPr lang="en-US" sz="1800" dirty="0">
                        <a:effectLst/>
                        <a:latin typeface="Arial" pitchFamily="34" charset="0"/>
                        <a:ea typeface="Times New Roman"/>
                        <a:cs typeface="Arial" pitchFamily="34" charset="0"/>
                      </a:endParaRPr>
                    </a:p>
                  </a:txBody>
                  <a:tcPr marL="57145" marR="57145" marT="0" marB="0" anchor="ctr"/>
                </a:tc>
              </a:tr>
              <a:tr h="1315355">
                <a:tc>
                  <a:txBody>
                    <a:bodyPr/>
                    <a:lstStyle/>
                    <a:p>
                      <a:pPr marL="457200">
                        <a:lnSpc>
                          <a:spcPct val="120000"/>
                        </a:lnSpc>
                        <a:spcAft>
                          <a:spcPts val="0"/>
                        </a:spcAft>
                      </a:pPr>
                      <a:r>
                        <a:rPr lang="id-ID" sz="1800" dirty="0">
                          <a:effectLst/>
                          <a:latin typeface="Arial" pitchFamily="34" charset="0"/>
                          <a:cs typeface="Arial" pitchFamily="34" charset="0"/>
                        </a:rPr>
                        <a:t> </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a:lnSpc>
                          <a:spcPct val="120000"/>
                        </a:lnSpc>
                        <a:spcAft>
                          <a:spcPts val="0"/>
                        </a:spcAft>
                      </a:pPr>
                      <a:r>
                        <a:rPr lang="id-ID" sz="1800">
                          <a:effectLst/>
                          <a:latin typeface="Arial" pitchFamily="34" charset="0"/>
                          <a:cs typeface="Arial" pitchFamily="34" charset="0"/>
                        </a:rPr>
                        <a:t> </a:t>
                      </a:r>
                      <a:endParaRPr lang="en-US" sz="1800">
                        <a:effectLst/>
                        <a:latin typeface="Arial" pitchFamily="34" charset="0"/>
                        <a:ea typeface="Times New Roman"/>
                        <a:cs typeface="Arial" pitchFamily="34" charset="0"/>
                      </a:endParaRPr>
                    </a:p>
                  </a:txBody>
                  <a:tcPr marL="57145" marR="57145" marT="0" marB="0" anchor="ctr"/>
                </a:tc>
                <a:tc>
                  <a:txBody>
                    <a:bodyPr/>
                    <a:lstStyle/>
                    <a:p>
                      <a:pPr marL="457200">
                        <a:lnSpc>
                          <a:spcPct val="120000"/>
                        </a:lnSpc>
                        <a:spcAft>
                          <a:spcPts val="0"/>
                        </a:spcAft>
                      </a:pPr>
                      <a:r>
                        <a:rPr lang="id-ID" sz="1800">
                          <a:effectLst/>
                          <a:latin typeface="Arial" pitchFamily="34" charset="0"/>
                          <a:cs typeface="Arial" pitchFamily="34" charset="0"/>
                        </a:rPr>
                        <a:t> </a:t>
                      </a:r>
                      <a:endParaRPr lang="en-US" sz="1800">
                        <a:effectLst/>
                        <a:latin typeface="Arial" pitchFamily="34" charset="0"/>
                        <a:ea typeface="Times New Roman"/>
                        <a:cs typeface="Arial" pitchFamily="34" charset="0"/>
                      </a:endParaRPr>
                    </a:p>
                  </a:txBody>
                  <a:tcPr marL="57145" marR="57145" marT="0" marB="0" anchor="ctr"/>
                </a:tc>
                <a:tc>
                  <a:txBody>
                    <a:bodyPr/>
                    <a:lstStyle/>
                    <a:p>
                      <a:pPr marL="0" indent="0" algn="ctr">
                        <a:lnSpc>
                          <a:spcPct val="120000"/>
                        </a:lnSpc>
                        <a:spcAft>
                          <a:spcPts val="0"/>
                        </a:spcAft>
                      </a:pPr>
                      <a:r>
                        <a:rPr lang="id-ID" sz="1800" dirty="0">
                          <a:effectLst/>
                          <a:latin typeface="Arial" pitchFamily="34" charset="0"/>
                          <a:cs typeface="Arial" pitchFamily="34" charset="0"/>
                        </a:rPr>
                        <a:t>Pendididkan dan Pengajaran</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Penelitian</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0" indent="0" algn="ctr">
                        <a:lnSpc>
                          <a:spcPct val="120000"/>
                        </a:lnSpc>
                        <a:spcAft>
                          <a:spcPts val="0"/>
                        </a:spcAft>
                      </a:pPr>
                      <a:r>
                        <a:rPr lang="id-ID" sz="1800" dirty="0">
                          <a:effectLst/>
                          <a:latin typeface="Arial" pitchFamily="34" charset="0"/>
                          <a:cs typeface="Arial" pitchFamily="34" charset="0"/>
                        </a:rPr>
                        <a:t>Pengabdian kepada Masyarakat</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a:lnSpc>
                          <a:spcPct val="120000"/>
                        </a:lnSpc>
                        <a:spcAft>
                          <a:spcPts val="0"/>
                        </a:spcAft>
                      </a:pPr>
                      <a:r>
                        <a:rPr lang="id-ID" sz="1800" dirty="0">
                          <a:effectLst/>
                          <a:latin typeface="Arial" pitchFamily="34" charset="0"/>
                          <a:cs typeface="Arial" pitchFamily="34" charset="0"/>
                        </a:rPr>
                        <a:t> </a:t>
                      </a:r>
                      <a:endParaRPr lang="en-US" sz="1800" dirty="0">
                        <a:effectLst/>
                        <a:latin typeface="Arial" pitchFamily="34" charset="0"/>
                        <a:ea typeface="Times New Roman"/>
                        <a:cs typeface="Arial" pitchFamily="34" charset="0"/>
                      </a:endParaRPr>
                    </a:p>
                  </a:txBody>
                  <a:tcPr marL="57145" marR="57145" marT="0" marB="0" anchor="ctr"/>
                </a:tc>
              </a:tr>
              <a:tr h="794227">
                <a:tc>
                  <a:txBody>
                    <a:bodyPr/>
                    <a:lstStyle/>
                    <a:p>
                      <a:pPr marL="457200" indent="-438150" algn="ctr">
                        <a:lnSpc>
                          <a:spcPct val="120000"/>
                        </a:lnSpc>
                        <a:spcAft>
                          <a:spcPts val="0"/>
                        </a:spcAft>
                      </a:pPr>
                      <a:r>
                        <a:rPr lang="id-ID" sz="1800" dirty="0">
                          <a:effectLst/>
                          <a:latin typeface="Arial" pitchFamily="34" charset="0"/>
                          <a:cs typeface="Arial" pitchFamily="34" charset="0"/>
                        </a:rPr>
                        <a:t>1</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0" indent="0" algn="l">
                        <a:lnSpc>
                          <a:spcPct val="120000"/>
                        </a:lnSpc>
                        <a:spcAft>
                          <a:spcPts val="0"/>
                        </a:spcAft>
                      </a:pPr>
                      <a:r>
                        <a:rPr lang="id-ID" sz="1800" dirty="0">
                          <a:effectLst/>
                          <a:latin typeface="Arial" pitchFamily="34" charset="0"/>
                          <a:cs typeface="Arial" pitchFamily="34" charset="0"/>
                        </a:rPr>
                        <a:t>Asisten Ahli</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Magister</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55%</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a:effectLst/>
                          <a:latin typeface="Arial" pitchFamily="34" charset="0"/>
                          <a:cs typeface="Arial" pitchFamily="34" charset="0"/>
                        </a:rPr>
                        <a:t>≥ </a:t>
                      </a:r>
                      <a:r>
                        <a:rPr lang="id-ID" sz="1800" smtClean="0">
                          <a:effectLst/>
                          <a:latin typeface="Arial" pitchFamily="34" charset="0"/>
                          <a:cs typeface="Arial" pitchFamily="34" charset="0"/>
                        </a:rPr>
                        <a:t>2</a:t>
                      </a:r>
                      <a:r>
                        <a:rPr lang="en-US" sz="1800" smtClean="0">
                          <a:effectLst/>
                          <a:latin typeface="Arial" pitchFamily="34" charset="0"/>
                          <a:cs typeface="Arial" pitchFamily="34" charset="0"/>
                        </a:rPr>
                        <a:t>5</a:t>
                      </a:r>
                      <a:r>
                        <a:rPr lang="id-ID" sz="1800" smtClean="0">
                          <a:effectLst/>
                          <a:latin typeface="Arial" pitchFamily="34" charset="0"/>
                          <a:cs typeface="Arial" pitchFamily="34" charset="0"/>
                        </a:rPr>
                        <a:t>%</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10%</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10%</a:t>
                      </a:r>
                      <a:endParaRPr lang="en-US" sz="1800" dirty="0">
                        <a:effectLst/>
                        <a:latin typeface="Arial" pitchFamily="34" charset="0"/>
                        <a:ea typeface="Times New Roman"/>
                        <a:cs typeface="Arial" pitchFamily="34" charset="0"/>
                      </a:endParaRPr>
                    </a:p>
                  </a:txBody>
                  <a:tcPr marL="57145" marR="57145" marT="0" marB="0" anchor="ctr"/>
                </a:tc>
              </a:tr>
              <a:tr h="742210">
                <a:tc>
                  <a:txBody>
                    <a:bodyPr/>
                    <a:lstStyle/>
                    <a:p>
                      <a:pPr marL="457200" indent="-438150" algn="ctr">
                        <a:lnSpc>
                          <a:spcPct val="120000"/>
                        </a:lnSpc>
                        <a:spcAft>
                          <a:spcPts val="0"/>
                        </a:spcAft>
                      </a:pPr>
                      <a:r>
                        <a:rPr lang="id-ID" sz="1800" dirty="0">
                          <a:effectLst/>
                          <a:latin typeface="Arial" pitchFamily="34" charset="0"/>
                          <a:cs typeface="Arial" pitchFamily="34" charset="0"/>
                        </a:rPr>
                        <a:t>2</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l">
                        <a:lnSpc>
                          <a:spcPct val="120000"/>
                        </a:lnSpc>
                        <a:spcAft>
                          <a:spcPts val="0"/>
                        </a:spcAft>
                      </a:pPr>
                      <a:r>
                        <a:rPr lang="id-ID" sz="1800" dirty="0">
                          <a:effectLst/>
                          <a:latin typeface="Arial" pitchFamily="34" charset="0"/>
                          <a:cs typeface="Arial" pitchFamily="34" charset="0"/>
                        </a:rPr>
                        <a:t>Lektor</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Magister</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a:effectLst/>
                          <a:latin typeface="Arial" pitchFamily="34" charset="0"/>
                          <a:cs typeface="Arial" pitchFamily="34" charset="0"/>
                        </a:rPr>
                        <a:t>≥ </a:t>
                      </a:r>
                      <a:r>
                        <a:rPr lang="en-US" sz="1800" smtClean="0">
                          <a:effectLst/>
                          <a:latin typeface="Arial" pitchFamily="34" charset="0"/>
                          <a:cs typeface="Arial" pitchFamily="34" charset="0"/>
                        </a:rPr>
                        <a:t>45</a:t>
                      </a:r>
                      <a:r>
                        <a:rPr lang="id-ID" sz="1800" smtClean="0">
                          <a:effectLst/>
                          <a:latin typeface="Arial" pitchFamily="34" charset="0"/>
                          <a:cs typeface="Arial" pitchFamily="34" charset="0"/>
                        </a:rPr>
                        <a:t>%</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35%</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10%</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10%</a:t>
                      </a:r>
                      <a:endParaRPr lang="en-US" sz="1800" dirty="0">
                        <a:effectLst/>
                        <a:latin typeface="Arial" pitchFamily="34" charset="0"/>
                        <a:ea typeface="Times New Roman"/>
                        <a:cs typeface="Arial" pitchFamily="34" charset="0"/>
                      </a:endParaRPr>
                    </a:p>
                  </a:txBody>
                  <a:tcPr marL="57145" marR="57145" marT="0" marB="0" anchor="ctr"/>
                </a:tc>
              </a:tr>
              <a:tr h="794227">
                <a:tc>
                  <a:txBody>
                    <a:bodyPr/>
                    <a:lstStyle/>
                    <a:p>
                      <a:pPr marL="457200" indent="-438150" algn="ctr">
                        <a:lnSpc>
                          <a:spcPct val="120000"/>
                        </a:lnSpc>
                        <a:spcAft>
                          <a:spcPts val="0"/>
                        </a:spcAft>
                      </a:pPr>
                      <a:r>
                        <a:rPr lang="id-ID" sz="1800" dirty="0">
                          <a:effectLst/>
                          <a:latin typeface="Arial" pitchFamily="34" charset="0"/>
                          <a:cs typeface="Arial" pitchFamily="34" charset="0"/>
                        </a:rPr>
                        <a:t>3</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0" indent="0" algn="l">
                        <a:lnSpc>
                          <a:spcPct val="120000"/>
                        </a:lnSpc>
                        <a:spcAft>
                          <a:spcPts val="0"/>
                        </a:spcAft>
                      </a:pPr>
                      <a:r>
                        <a:rPr lang="id-ID" sz="1800" dirty="0" smtClean="0">
                          <a:effectLst/>
                          <a:latin typeface="Arial" pitchFamily="34" charset="0"/>
                          <a:cs typeface="Arial" pitchFamily="34" charset="0"/>
                        </a:rPr>
                        <a:t>Lektor</a:t>
                      </a:r>
                      <a:r>
                        <a:rPr lang="en-US" sz="1800" baseline="0" dirty="0" smtClean="0">
                          <a:effectLst/>
                          <a:latin typeface="Arial" pitchFamily="34" charset="0"/>
                          <a:cs typeface="Arial" pitchFamily="34" charset="0"/>
                        </a:rPr>
                        <a:t> </a:t>
                      </a:r>
                      <a:r>
                        <a:rPr lang="id-ID" sz="1800" dirty="0" smtClean="0">
                          <a:effectLst/>
                          <a:latin typeface="Arial" pitchFamily="34" charset="0"/>
                          <a:cs typeface="Arial" pitchFamily="34" charset="0"/>
                        </a:rPr>
                        <a:t>Kepala</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0" indent="0" algn="ctr">
                        <a:lnSpc>
                          <a:spcPct val="120000"/>
                        </a:lnSpc>
                        <a:spcAft>
                          <a:spcPts val="0"/>
                        </a:spcAft>
                      </a:pPr>
                      <a:r>
                        <a:rPr lang="en-US" sz="1800" dirty="0" smtClean="0">
                          <a:effectLst/>
                          <a:latin typeface="Arial" pitchFamily="34" charset="0"/>
                          <a:cs typeface="Arial" pitchFamily="34" charset="0"/>
                        </a:rPr>
                        <a:t>Magister/</a:t>
                      </a:r>
                      <a:r>
                        <a:rPr lang="en-US" sz="1800" baseline="0" dirty="0" smtClean="0">
                          <a:effectLst/>
                          <a:latin typeface="Arial" pitchFamily="34" charset="0"/>
                          <a:cs typeface="Arial" pitchFamily="34" charset="0"/>
                        </a:rPr>
                        <a:t> </a:t>
                      </a:r>
                      <a:r>
                        <a:rPr lang="id-ID" sz="1800" dirty="0" smtClean="0">
                          <a:effectLst/>
                          <a:latin typeface="Arial" pitchFamily="34" charset="0"/>
                          <a:cs typeface="Arial" pitchFamily="34" charset="0"/>
                        </a:rPr>
                        <a:t>Doktor</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40%</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a:effectLst/>
                          <a:latin typeface="Arial" pitchFamily="34" charset="0"/>
                          <a:cs typeface="Arial" pitchFamily="34" charset="0"/>
                        </a:rPr>
                        <a:t>≥ </a:t>
                      </a:r>
                      <a:r>
                        <a:rPr lang="id-ID" sz="1800" smtClean="0">
                          <a:effectLst/>
                          <a:latin typeface="Arial" pitchFamily="34" charset="0"/>
                          <a:cs typeface="Arial" pitchFamily="34" charset="0"/>
                        </a:rPr>
                        <a:t>4</a:t>
                      </a:r>
                      <a:r>
                        <a:rPr lang="en-US" sz="1800" smtClean="0">
                          <a:effectLst/>
                          <a:latin typeface="Arial" pitchFamily="34" charset="0"/>
                          <a:cs typeface="Arial" pitchFamily="34" charset="0"/>
                        </a:rPr>
                        <a:t>0</a:t>
                      </a:r>
                      <a:r>
                        <a:rPr lang="id-ID" sz="1800" smtClean="0">
                          <a:effectLst/>
                          <a:latin typeface="Arial" pitchFamily="34" charset="0"/>
                          <a:cs typeface="Arial" pitchFamily="34" charset="0"/>
                        </a:rPr>
                        <a:t>%</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10%</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10%</a:t>
                      </a:r>
                      <a:endParaRPr lang="en-US" sz="1800" dirty="0">
                        <a:effectLst/>
                        <a:latin typeface="Arial" pitchFamily="34" charset="0"/>
                        <a:ea typeface="Times New Roman"/>
                        <a:cs typeface="Arial" pitchFamily="34" charset="0"/>
                      </a:endParaRPr>
                    </a:p>
                  </a:txBody>
                  <a:tcPr marL="57145" marR="57145" marT="0" marB="0" anchor="ctr"/>
                </a:tc>
              </a:tr>
              <a:tr h="742210">
                <a:tc>
                  <a:txBody>
                    <a:bodyPr/>
                    <a:lstStyle/>
                    <a:p>
                      <a:pPr marL="457200" indent="-438150" algn="ctr">
                        <a:lnSpc>
                          <a:spcPct val="120000"/>
                        </a:lnSpc>
                        <a:spcAft>
                          <a:spcPts val="0"/>
                        </a:spcAft>
                      </a:pPr>
                      <a:r>
                        <a:rPr lang="id-ID" sz="1800" dirty="0">
                          <a:effectLst/>
                          <a:latin typeface="Arial" pitchFamily="34" charset="0"/>
                          <a:cs typeface="Arial" pitchFamily="34" charset="0"/>
                        </a:rPr>
                        <a:t>4</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l">
                        <a:lnSpc>
                          <a:spcPct val="120000"/>
                        </a:lnSpc>
                        <a:spcAft>
                          <a:spcPts val="0"/>
                        </a:spcAft>
                      </a:pPr>
                      <a:r>
                        <a:rPr lang="id-ID" sz="1800" dirty="0">
                          <a:effectLst/>
                          <a:latin typeface="Arial" pitchFamily="34" charset="0"/>
                          <a:cs typeface="Arial" pitchFamily="34" charset="0"/>
                        </a:rPr>
                        <a:t>Profesor</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Doktor</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35%</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a:t>
                      </a:r>
                      <a:r>
                        <a:rPr lang="en-US" sz="1800" dirty="0" smtClean="0">
                          <a:effectLst/>
                          <a:latin typeface="Arial" pitchFamily="34" charset="0"/>
                          <a:cs typeface="Arial" pitchFamily="34" charset="0"/>
                        </a:rPr>
                        <a:t>45</a:t>
                      </a:r>
                      <a:r>
                        <a:rPr lang="id-ID" sz="1800" dirty="0" smtClean="0">
                          <a:effectLst/>
                          <a:latin typeface="Arial" pitchFamily="34" charset="0"/>
                          <a:cs typeface="Arial" pitchFamily="34" charset="0"/>
                        </a:rPr>
                        <a:t>%</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10%</a:t>
                      </a:r>
                      <a:endParaRPr lang="en-US" sz="1800" dirty="0">
                        <a:effectLst/>
                        <a:latin typeface="Arial" pitchFamily="34" charset="0"/>
                        <a:ea typeface="Times New Roman"/>
                        <a:cs typeface="Arial" pitchFamily="34" charset="0"/>
                      </a:endParaRPr>
                    </a:p>
                  </a:txBody>
                  <a:tcPr marL="57145" marR="57145" marT="0" marB="0" anchor="ctr"/>
                </a:tc>
                <a:tc>
                  <a:txBody>
                    <a:bodyPr/>
                    <a:lstStyle/>
                    <a:p>
                      <a:pPr marL="457200" indent="-457200" algn="ctr">
                        <a:lnSpc>
                          <a:spcPct val="120000"/>
                        </a:lnSpc>
                        <a:spcAft>
                          <a:spcPts val="0"/>
                        </a:spcAft>
                      </a:pPr>
                      <a:r>
                        <a:rPr lang="id-ID" sz="1800" dirty="0">
                          <a:effectLst/>
                          <a:latin typeface="Arial" pitchFamily="34" charset="0"/>
                          <a:cs typeface="Arial" pitchFamily="34" charset="0"/>
                        </a:rPr>
                        <a:t>≤ 10%</a:t>
                      </a:r>
                      <a:endParaRPr lang="en-US" sz="1800" dirty="0">
                        <a:effectLst/>
                        <a:latin typeface="Arial" pitchFamily="34" charset="0"/>
                        <a:ea typeface="Times New Roman"/>
                        <a:cs typeface="Arial" pitchFamily="34" charset="0"/>
                      </a:endParaRPr>
                    </a:p>
                  </a:txBody>
                  <a:tcPr marL="57145" marR="57145" marT="0" marB="0" anchor="ctr"/>
                </a:tc>
              </a:tr>
            </a:tbl>
          </a:graphicData>
        </a:graphic>
      </p:graphicFrame>
      <p:sp>
        <p:nvSpPr>
          <p:cNvPr id="5638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6F0A2E52-83B9-48FD-8D9C-81EFEF4AFDD2}" type="slidenum">
              <a:rPr lang="en-US" altLang="id-ID" smtClean="0">
                <a:solidFill>
                  <a:srgbClr val="FEFFFF"/>
                </a:solidFill>
              </a:rPr>
              <a:pPr>
                <a:spcBef>
                  <a:spcPct val="0"/>
                </a:spcBef>
                <a:buClrTx/>
                <a:buFontTx/>
                <a:buNone/>
              </a:pPr>
              <a:t>44</a:t>
            </a:fld>
            <a:endParaRPr lang="en-US" altLang="id-ID" smtClean="0">
              <a:solidFill>
                <a:srgbClr val="FEFFFF"/>
              </a:solidFill>
            </a:endParaRPr>
          </a:p>
        </p:txBody>
      </p:sp>
    </p:spTree>
    <p:extLst>
      <p:ext uri="{BB962C8B-B14F-4D97-AF65-F5344CB8AC3E}">
        <p14:creationId xmlns:p14="http://schemas.microsoft.com/office/powerpoint/2010/main" val="3937406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57350" name="TextBox 9"/>
          <p:cNvSpPr txBox="1">
            <a:spLocks noChangeArrowheads="1"/>
          </p:cNvSpPr>
          <p:nvPr/>
        </p:nvSpPr>
        <p:spPr bwMode="auto">
          <a:xfrm>
            <a:off x="1703388" y="981075"/>
            <a:ext cx="65706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PENDIDIKAN DAN PENGAJARAN</a:t>
            </a:r>
          </a:p>
        </p:txBody>
      </p:sp>
      <p:graphicFrame>
        <p:nvGraphicFramePr>
          <p:cNvPr id="2" name="Table 1"/>
          <p:cNvGraphicFramePr>
            <a:graphicFrameLocks noGrp="1"/>
          </p:cNvGraphicFramePr>
          <p:nvPr/>
        </p:nvGraphicFramePr>
        <p:xfrm>
          <a:off x="1524000" y="1643063"/>
          <a:ext cx="9140826" cy="4508499"/>
        </p:xfrm>
        <a:graphic>
          <a:graphicData uri="http://schemas.openxmlformats.org/drawingml/2006/table">
            <a:tbl>
              <a:tblPr firstRow="1" firstCol="1" bandRow="1">
                <a:tableStyleId>{5C22544A-7EE6-4342-B048-85BDC9FD1C3A}</a:tableStyleId>
              </a:tblPr>
              <a:tblGrid>
                <a:gridCol w="777235"/>
                <a:gridCol w="4185447"/>
                <a:gridCol w="1712029"/>
                <a:gridCol w="1455225"/>
                <a:gridCol w="1010890"/>
              </a:tblGrid>
              <a:tr h="1092304">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9" marR="68579" marT="0" marB="0" anchor="ctr"/>
                </a:tc>
              </a:tr>
              <a:tr h="683239">
                <a:tc>
                  <a:txBody>
                    <a:bodyPr/>
                    <a:lstStyle/>
                    <a:p>
                      <a:pPr algn="ctr">
                        <a:lnSpc>
                          <a:spcPct val="100000"/>
                        </a:lnSpc>
                        <a:spcAft>
                          <a:spcPts val="0"/>
                        </a:spcAft>
                        <a:tabLst>
                          <a:tab pos="228600" algn="l"/>
                        </a:tabLst>
                      </a:pPr>
                      <a:r>
                        <a:rPr lang="id-ID" sz="2000" dirty="0">
                          <a:effectLst/>
                        </a:rPr>
                        <a:t>1</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Doktor</a:t>
                      </a:r>
                      <a:r>
                        <a:rPr lang="en-US" sz="2000" dirty="0" smtClean="0">
                          <a:effectLst/>
                          <a:latin typeface="Calibri"/>
                          <a:ea typeface="Calibri"/>
                          <a:cs typeface="Times New Roman"/>
                        </a:rPr>
                        <a:t>/</a:t>
                      </a:r>
                      <a:r>
                        <a:rPr lang="en-US" sz="2000" dirty="0" err="1" smtClean="0">
                          <a:effectLst/>
                          <a:latin typeface="Calibri"/>
                          <a:ea typeface="Calibri"/>
                          <a:cs typeface="Times New Roman"/>
                        </a:rPr>
                        <a:t>sederajat</a:t>
                      </a:r>
                      <a:endParaRPr lang="en-US" sz="2000" dirty="0">
                        <a:effectLst/>
                        <a:latin typeface="Calibri"/>
                        <a:ea typeface="Calibri"/>
                        <a:cs typeface="Times New Roman"/>
                      </a:endParaRPr>
                    </a:p>
                  </a:txBody>
                  <a:tcPr marL="68579" marR="68579"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ijazah</a:t>
                      </a:r>
                      <a:r>
                        <a:rPr lang="en-US" sz="2000" dirty="0" smtClean="0">
                          <a:effectLst/>
                          <a:latin typeface="Calibri"/>
                          <a:ea typeface="Calibri"/>
                          <a:cs typeface="Times New Roman"/>
                        </a:rPr>
                        <a:t> </a:t>
                      </a:r>
                      <a:r>
                        <a:rPr lang="en-US" sz="2000" dirty="0" err="1" smtClean="0">
                          <a:effectLst/>
                          <a:latin typeface="Calibri"/>
                          <a:ea typeface="Calibri"/>
                          <a:cs typeface="Times New Roman"/>
                        </a:rPr>
                        <a:t>asli</a:t>
                      </a:r>
                      <a:endParaRPr lang="en-US" sz="2000" dirty="0">
                        <a:effectLst/>
                        <a:latin typeface="Calibri"/>
                        <a:ea typeface="Calibri"/>
                        <a:cs typeface="Times New Roman"/>
                      </a:endParaRPr>
                    </a:p>
                  </a:txBody>
                  <a:tcPr marL="68579" marR="68579" marT="0" marB="0"/>
                </a:tc>
                <a:tc>
                  <a:txBody>
                    <a:bodyPr/>
                    <a:lstStyle/>
                    <a:p>
                      <a:pPr algn="ctr">
                        <a:lnSpc>
                          <a:spcPct val="100000"/>
                        </a:lnSpc>
                        <a:spcAft>
                          <a:spcPts val="0"/>
                        </a:spcAft>
                        <a:tabLst>
                          <a:tab pos="228600" algn="l"/>
                        </a:tabLst>
                      </a:pP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200</a:t>
                      </a:r>
                      <a:endParaRPr lang="en-US" sz="2000" dirty="0">
                        <a:effectLst/>
                        <a:latin typeface="Calibri"/>
                        <a:ea typeface="Calibri"/>
                        <a:cs typeface="Times New Roman"/>
                      </a:endParaRPr>
                    </a:p>
                  </a:txBody>
                  <a:tcPr marL="68579" marR="68579" marT="0" marB="0" anchor="ctr"/>
                </a:tc>
              </a:tr>
              <a:tr h="683239">
                <a:tc>
                  <a:txBody>
                    <a:bodyPr/>
                    <a:lstStyle/>
                    <a:p>
                      <a:pPr algn="ctr">
                        <a:lnSpc>
                          <a:spcPct val="100000"/>
                        </a:lnSpc>
                        <a:spcAft>
                          <a:spcPts val="0"/>
                        </a:spcAft>
                        <a:tabLst>
                          <a:tab pos="228600" algn="l"/>
                        </a:tabLst>
                      </a:pPr>
                      <a:r>
                        <a:rPr lang="id-ID" sz="2000" dirty="0">
                          <a:effectLst/>
                        </a:rPr>
                        <a:t>2</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smtClean="0">
                          <a:effectLst/>
                          <a:latin typeface="Calibri"/>
                          <a:ea typeface="Calibri"/>
                          <a:cs typeface="Times New Roman"/>
                        </a:rPr>
                        <a:t>Magister/</a:t>
                      </a:r>
                      <a:r>
                        <a:rPr lang="en-US" sz="2000" dirty="0" err="1" smtClean="0">
                          <a:effectLst/>
                          <a:latin typeface="Calibri"/>
                          <a:ea typeface="Calibri"/>
                          <a:cs typeface="Times New Roman"/>
                        </a:rPr>
                        <a:t>sederajat</a:t>
                      </a:r>
                      <a:endParaRPr lang="en-US" sz="2000" dirty="0">
                        <a:effectLst/>
                        <a:latin typeface="Calibri"/>
                        <a:ea typeface="Calibri"/>
                        <a:cs typeface="Times New Roman"/>
                      </a:endParaRPr>
                    </a:p>
                  </a:txBody>
                  <a:tcPr marL="68579" marR="68579"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ijazah</a:t>
                      </a:r>
                      <a:r>
                        <a:rPr lang="en-US" sz="2000" dirty="0" smtClean="0">
                          <a:effectLst/>
                          <a:latin typeface="Calibri"/>
                          <a:ea typeface="Calibri"/>
                          <a:cs typeface="Times New Roman"/>
                        </a:rPr>
                        <a:t> </a:t>
                      </a:r>
                      <a:r>
                        <a:rPr lang="en-US" sz="2000" dirty="0" err="1" smtClean="0">
                          <a:effectLst/>
                          <a:latin typeface="Calibri"/>
                          <a:ea typeface="Calibri"/>
                          <a:cs typeface="Times New Roman"/>
                        </a:rPr>
                        <a:t>asli</a:t>
                      </a:r>
                      <a:endParaRPr lang="en-US" sz="2000" dirty="0">
                        <a:effectLst/>
                        <a:latin typeface="Calibri"/>
                        <a:ea typeface="Calibri"/>
                        <a:cs typeface="Times New Roman"/>
                      </a:endParaRPr>
                    </a:p>
                  </a:txBody>
                  <a:tcPr marL="68579" marR="68579" marT="0" marB="0"/>
                </a:tc>
                <a:tc>
                  <a:txBody>
                    <a:bodyPr/>
                    <a:lstStyle/>
                    <a:p>
                      <a:pPr algn="ctr">
                        <a:lnSpc>
                          <a:spcPct val="100000"/>
                        </a:lnSpc>
                        <a:spcAft>
                          <a:spcPts val="0"/>
                        </a:spcAft>
                        <a:tabLst>
                          <a:tab pos="228600" algn="l"/>
                        </a:tabLst>
                      </a:pP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150</a:t>
                      </a:r>
                      <a:endParaRPr lang="en-US" sz="2000" dirty="0">
                        <a:effectLst/>
                        <a:latin typeface="Calibri"/>
                        <a:ea typeface="Calibri"/>
                        <a:cs typeface="Times New Roman"/>
                      </a:endParaRPr>
                    </a:p>
                  </a:txBody>
                  <a:tcPr marL="68579" marR="68579" marT="0" marB="0" anchor="ctr"/>
                </a:tc>
              </a:tr>
              <a:tr h="683239">
                <a:tc>
                  <a:txBody>
                    <a:bodyPr/>
                    <a:lstStyle/>
                    <a:p>
                      <a:pPr algn="ctr">
                        <a:lnSpc>
                          <a:spcPct val="100000"/>
                        </a:lnSpc>
                        <a:spcAft>
                          <a:spcPts val="0"/>
                        </a:spcAft>
                        <a:tabLst>
                          <a:tab pos="228600" algn="l"/>
                        </a:tabLst>
                      </a:pPr>
                      <a:r>
                        <a:rPr lang="id-ID" sz="2000" dirty="0">
                          <a:effectLst/>
                        </a:rPr>
                        <a:t>3</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Mengikuti</a:t>
                      </a:r>
                      <a:r>
                        <a:rPr lang="en-US" sz="2000" dirty="0" smtClean="0">
                          <a:effectLst/>
                          <a:latin typeface="Calibri"/>
                          <a:ea typeface="Calibri"/>
                          <a:cs typeface="Times New Roman"/>
                        </a:rPr>
                        <a:t> </a:t>
                      </a:r>
                      <a:r>
                        <a:rPr lang="en-US" sz="2000" dirty="0" err="1" smtClean="0">
                          <a:effectLst/>
                          <a:latin typeface="Calibri"/>
                          <a:ea typeface="Calibri"/>
                          <a:cs typeface="Times New Roman"/>
                        </a:rPr>
                        <a:t>diklat</a:t>
                      </a:r>
                      <a:r>
                        <a:rPr lang="en-US" sz="2000" dirty="0" smtClean="0">
                          <a:effectLst/>
                          <a:latin typeface="Calibri"/>
                          <a:ea typeface="Calibri"/>
                          <a:cs typeface="Times New Roman"/>
                        </a:rPr>
                        <a:t> </a:t>
                      </a:r>
                      <a:r>
                        <a:rPr lang="en-US" sz="2000" dirty="0" err="1" smtClean="0">
                          <a:effectLst/>
                          <a:latin typeface="Calibri"/>
                          <a:ea typeface="Calibri"/>
                          <a:cs typeface="Times New Roman"/>
                        </a:rPr>
                        <a:t>prajabatan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gol</a:t>
                      </a:r>
                      <a:r>
                        <a:rPr lang="en-US" sz="2000" dirty="0" smtClean="0">
                          <a:effectLst/>
                          <a:latin typeface="Calibri"/>
                          <a:ea typeface="Calibri"/>
                          <a:cs typeface="Times New Roman"/>
                        </a:rPr>
                        <a:t>. III</a:t>
                      </a:r>
                      <a:endParaRPr lang="en-US" sz="2000" dirty="0">
                        <a:effectLst/>
                        <a:latin typeface="Calibri"/>
                        <a:ea typeface="Calibri"/>
                        <a:cs typeface="Times New Roman"/>
                      </a:endParaRPr>
                    </a:p>
                  </a:txBody>
                  <a:tcPr marL="68579" marR="68579"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sertifikat</a:t>
                      </a:r>
                      <a:r>
                        <a:rPr lang="en-US" sz="2000" dirty="0" smtClean="0">
                          <a:effectLst/>
                          <a:latin typeface="Calibri"/>
                          <a:ea typeface="Calibri"/>
                          <a:cs typeface="Times New Roman"/>
                        </a:rPr>
                        <a:t> </a:t>
                      </a:r>
                      <a:r>
                        <a:rPr lang="en-US" sz="2000" dirty="0" err="1" smtClean="0">
                          <a:effectLst/>
                          <a:latin typeface="Calibri"/>
                          <a:ea typeface="Calibri"/>
                          <a:cs typeface="Times New Roman"/>
                        </a:rPr>
                        <a:t>asli</a:t>
                      </a:r>
                      <a:endParaRPr lang="en-US" sz="2000" dirty="0">
                        <a:effectLst/>
                        <a:latin typeface="Calibri"/>
                        <a:ea typeface="Calibri"/>
                        <a:cs typeface="Times New Roman"/>
                      </a:endParaRPr>
                    </a:p>
                  </a:txBody>
                  <a:tcPr marL="68579" marR="68579" marT="0" marB="0"/>
                </a:tc>
                <a:tc>
                  <a:txBody>
                    <a:bodyPr/>
                    <a:lstStyle/>
                    <a:p>
                      <a:pPr algn="ctr">
                        <a:lnSpc>
                          <a:spcPct val="100000"/>
                        </a:lnSpc>
                        <a:spcAft>
                          <a:spcPts val="0"/>
                        </a:spcAft>
                        <a:tabLst>
                          <a:tab pos="228600" algn="l"/>
                        </a:tabLst>
                      </a:pP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3</a:t>
                      </a:r>
                      <a:endParaRPr lang="en-US" sz="2000" dirty="0">
                        <a:effectLst/>
                        <a:latin typeface="Calibri"/>
                        <a:ea typeface="Calibri"/>
                        <a:cs typeface="Times New Roman"/>
                      </a:endParaRPr>
                    </a:p>
                  </a:txBody>
                  <a:tcPr marL="68579" marR="68579" marT="0" marB="0" anchor="ctr"/>
                </a:tc>
              </a:tr>
              <a:tr h="683239">
                <a:tc>
                  <a:txBody>
                    <a:bodyPr/>
                    <a:lstStyle/>
                    <a:p>
                      <a:pPr algn="ctr">
                        <a:lnSpc>
                          <a:spcPct val="100000"/>
                        </a:lnSpc>
                        <a:spcAft>
                          <a:spcPts val="0"/>
                        </a:spcAft>
                        <a:tabLst>
                          <a:tab pos="228600" algn="l"/>
                        </a:tabLst>
                      </a:pPr>
                      <a:r>
                        <a:rPr lang="id-ID" sz="2000" dirty="0">
                          <a:effectLst/>
                        </a:rPr>
                        <a:t>4</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Melaksanakan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perkuliahan</a:t>
                      </a:r>
                      <a:endParaRPr lang="en-US" sz="2000" dirty="0" smtClean="0">
                        <a:effectLst/>
                        <a:latin typeface="Calibri"/>
                        <a:ea typeface="Calibri"/>
                        <a:cs typeface="Times New Roman"/>
                      </a:endParaRPr>
                    </a:p>
                    <a:p>
                      <a:pPr algn="just">
                        <a:lnSpc>
                          <a:spcPct val="100000"/>
                        </a:lnSpc>
                        <a:spcAft>
                          <a:spcPts val="0"/>
                        </a:spcAft>
                        <a:tabLst>
                          <a:tab pos="228600" algn="l"/>
                        </a:tabLst>
                      </a:pPr>
                      <a:r>
                        <a:rPr lang="en-US" sz="2000" dirty="0" smtClean="0">
                          <a:effectLst/>
                          <a:latin typeface="Calibri"/>
                          <a:ea typeface="Calibri"/>
                          <a:cs typeface="Times New Roman"/>
                        </a:rPr>
                        <a:t>a. </a:t>
                      </a:r>
                      <a:r>
                        <a:rPr lang="en-US" sz="2000" dirty="0" err="1" smtClean="0">
                          <a:effectLst/>
                          <a:latin typeface="Calibri"/>
                          <a:ea typeface="Calibri"/>
                          <a:cs typeface="Times New Roman"/>
                        </a:rPr>
                        <a:t>Asisten</a:t>
                      </a:r>
                      <a:r>
                        <a:rPr lang="en-US" sz="2000" dirty="0" smtClean="0">
                          <a:effectLst/>
                          <a:latin typeface="Calibri"/>
                          <a:ea typeface="Calibri"/>
                          <a:cs typeface="Times New Roman"/>
                        </a:rPr>
                        <a:t> </a:t>
                      </a:r>
                      <a:r>
                        <a:rPr lang="en-US" sz="2000" dirty="0" err="1" smtClean="0">
                          <a:effectLst/>
                          <a:latin typeface="Calibri"/>
                          <a:ea typeface="Calibri"/>
                          <a:cs typeface="Times New Roman"/>
                        </a:rPr>
                        <a:t>Ahli</a:t>
                      </a:r>
                      <a:endParaRPr lang="en-US" sz="2000" dirty="0">
                        <a:effectLst/>
                        <a:latin typeface="Calibri"/>
                        <a:ea typeface="Calibri"/>
                        <a:cs typeface="Times New Roman"/>
                      </a:endParaRPr>
                    </a:p>
                  </a:txBody>
                  <a:tcPr marL="68579" marR="68579"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SK </a:t>
                      </a:r>
                      <a:r>
                        <a:rPr lang="en-US" sz="2000" dirty="0" err="1" smtClean="0">
                          <a:effectLst/>
                          <a:latin typeface="Calibri"/>
                          <a:ea typeface="Calibri"/>
                          <a:cs typeface="Times New Roman"/>
                        </a:rPr>
                        <a:t>penugasan</a:t>
                      </a:r>
                      <a:endParaRPr lang="en-US" sz="2000" dirty="0">
                        <a:effectLst/>
                        <a:latin typeface="Calibri"/>
                        <a:ea typeface="Calibri"/>
                        <a:cs typeface="Times New Roman"/>
                      </a:endParaRPr>
                    </a:p>
                  </a:txBody>
                  <a:tcPr marL="68579" marR="68579" marT="0" marB="0"/>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12 </a:t>
                      </a:r>
                      <a:r>
                        <a:rPr lang="en-US" sz="2000" dirty="0" err="1" smtClean="0">
                          <a:effectLst/>
                          <a:latin typeface="Calibri"/>
                          <a:ea typeface="Calibri"/>
                          <a:cs typeface="Times New Roman"/>
                        </a:rPr>
                        <a:t>sks</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5,5</a:t>
                      </a:r>
                      <a:endParaRPr lang="en-US" sz="2000" dirty="0">
                        <a:effectLst/>
                        <a:latin typeface="Calibri"/>
                        <a:ea typeface="Calibri"/>
                        <a:cs typeface="Times New Roman"/>
                      </a:endParaRPr>
                    </a:p>
                  </a:txBody>
                  <a:tcPr marL="68579" marR="68579" marT="0" marB="0" anchor="ctr"/>
                </a:tc>
              </a:tr>
              <a:tr h="683239">
                <a:tc>
                  <a:txBody>
                    <a:bodyPr/>
                    <a:lstStyle/>
                    <a:p>
                      <a:pPr algn="ctr">
                        <a:lnSpc>
                          <a:spcPct val="100000"/>
                        </a:lnSpc>
                        <a:spcAft>
                          <a:spcPts val="0"/>
                        </a:spcAft>
                        <a:tabLst>
                          <a:tab pos="228600" algn="l"/>
                        </a:tabLst>
                      </a:pP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smtClean="0">
                          <a:effectLst/>
                          <a:latin typeface="Calibri"/>
                          <a:ea typeface="Calibri"/>
                          <a:cs typeface="Times New Roman"/>
                        </a:rPr>
                        <a:t>b. </a:t>
                      </a:r>
                      <a:r>
                        <a:rPr lang="en-US" sz="2000" dirty="0" err="1" smtClean="0">
                          <a:effectLst/>
                          <a:latin typeface="Calibri"/>
                          <a:ea typeface="Calibri"/>
                          <a:cs typeface="Times New Roman"/>
                        </a:rPr>
                        <a:t>Lektor</a:t>
                      </a:r>
                      <a:r>
                        <a:rPr lang="en-US" sz="2000" dirty="0" smtClean="0">
                          <a:effectLst/>
                          <a:latin typeface="Calibri"/>
                          <a:ea typeface="Calibri"/>
                          <a:cs typeface="Times New Roman"/>
                        </a:rPr>
                        <a:t>/</a:t>
                      </a:r>
                      <a:r>
                        <a:rPr lang="en-US" sz="2000" dirty="0" err="1" smtClean="0">
                          <a:effectLst/>
                          <a:latin typeface="Calibri"/>
                          <a:ea typeface="Calibri"/>
                          <a:cs typeface="Times New Roman"/>
                        </a:rPr>
                        <a:t>Lektor</a:t>
                      </a:r>
                      <a:r>
                        <a:rPr lang="en-US" sz="2000" dirty="0" smtClean="0">
                          <a:effectLst/>
                          <a:latin typeface="Calibri"/>
                          <a:ea typeface="Calibri"/>
                          <a:cs typeface="Times New Roman"/>
                        </a:rPr>
                        <a:t> </a:t>
                      </a:r>
                      <a:r>
                        <a:rPr lang="en-US" sz="2000" dirty="0" err="1" smtClean="0">
                          <a:effectLst/>
                          <a:latin typeface="Calibri"/>
                          <a:ea typeface="Calibri"/>
                          <a:cs typeface="Times New Roman"/>
                        </a:rPr>
                        <a:t>Kepala</a:t>
                      </a:r>
                      <a:r>
                        <a:rPr lang="en-US" sz="2000" dirty="0" smtClean="0">
                          <a:effectLst/>
                          <a:latin typeface="Calibri"/>
                          <a:ea typeface="Calibri"/>
                          <a:cs typeface="Times New Roman"/>
                        </a:rPr>
                        <a:t>/</a:t>
                      </a:r>
                      <a:r>
                        <a:rPr lang="en-US" sz="2000" dirty="0" err="1" smtClean="0">
                          <a:effectLst/>
                          <a:latin typeface="Calibri"/>
                          <a:ea typeface="Calibri"/>
                          <a:cs typeface="Times New Roman"/>
                        </a:rPr>
                        <a:t>Profesor</a:t>
                      </a:r>
                      <a:endParaRPr lang="en-US" sz="2000" dirty="0">
                        <a:effectLst/>
                        <a:latin typeface="Calibri"/>
                        <a:ea typeface="Calibri"/>
                        <a:cs typeface="Times New Roman"/>
                      </a:endParaRPr>
                    </a:p>
                  </a:txBody>
                  <a:tcPr marL="68579" marR="68579"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SK </a:t>
                      </a:r>
                      <a:r>
                        <a:rPr lang="en-US" sz="2000" dirty="0" err="1" smtClean="0">
                          <a:effectLst/>
                          <a:latin typeface="Calibri"/>
                          <a:ea typeface="Calibri"/>
                          <a:cs typeface="Times New Roman"/>
                        </a:rPr>
                        <a:t>penugasan</a:t>
                      </a:r>
                      <a:endParaRPr lang="en-US" sz="2000" dirty="0">
                        <a:effectLst/>
                        <a:latin typeface="Calibri"/>
                        <a:ea typeface="Calibri"/>
                        <a:cs typeface="Times New Roman"/>
                      </a:endParaRPr>
                    </a:p>
                  </a:txBody>
                  <a:tcPr marL="68579" marR="68579" marT="0" marB="0"/>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12 </a:t>
                      </a:r>
                      <a:r>
                        <a:rPr lang="en-US" sz="2000" dirty="0" err="1" smtClean="0">
                          <a:effectLst/>
                          <a:latin typeface="Calibri"/>
                          <a:ea typeface="Calibri"/>
                          <a:cs typeface="Times New Roman"/>
                        </a:rPr>
                        <a:t>sks</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11</a:t>
                      </a:r>
                      <a:endParaRPr lang="en-US" sz="2000" dirty="0">
                        <a:effectLst/>
                        <a:latin typeface="Calibri"/>
                        <a:ea typeface="Calibri"/>
                        <a:cs typeface="Times New Roman"/>
                      </a:endParaRPr>
                    </a:p>
                  </a:txBody>
                  <a:tcPr marL="68579" marR="68579" marT="0" marB="0" anchor="ctr"/>
                </a:tc>
              </a:tr>
            </a:tbl>
          </a:graphicData>
        </a:graphic>
      </p:graphicFrame>
      <p:sp>
        <p:nvSpPr>
          <p:cNvPr id="5739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D2A571B-8E61-4E46-9E27-C35F00988805}" type="slidenum">
              <a:rPr lang="en-US" altLang="id-ID" smtClean="0">
                <a:solidFill>
                  <a:srgbClr val="FEFFFF"/>
                </a:solidFill>
              </a:rPr>
              <a:pPr>
                <a:spcBef>
                  <a:spcPct val="0"/>
                </a:spcBef>
                <a:buClrTx/>
                <a:buFontTx/>
                <a:buNone/>
              </a:pPr>
              <a:t>45</a:t>
            </a:fld>
            <a:endParaRPr lang="en-US" altLang="id-ID" smtClean="0">
              <a:solidFill>
                <a:srgbClr val="FEFFFF"/>
              </a:solidFill>
            </a:endParaRPr>
          </a:p>
        </p:txBody>
      </p:sp>
    </p:spTree>
    <p:extLst>
      <p:ext uri="{BB962C8B-B14F-4D97-AF65-F5344CB8AC3E}">
        <p14:creationId xmlns:p14="http://schemas.microsoft.com/office/powerpoint/2010/main" val="109018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58374" name="TextBox 9"/>
          <p:cNvSpPr txBox="1">
            <a:spLocks noChangeArrowheads="1"/>
          </p:cNvSpPr>
          <p:nvPr/>
        </p:nvSpPr>
        <p:spPr bwMode="auto">
          <a:xfrm>
            <a:off x="1703388" y="981075"/>
            <a:ext cx="7140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PENDIDIKAN DAN PENGAJARAN</a:t>
            </a:r>
          </a:p>
        </p:txBody>
      </p:sp>
      <p:graphicFrame>
        <p:nvGraphicFramePr>
          <p:cNvPr id="2" name="Table 1"/>
          <p:cNvGraphicFramePr>
            <a:graphicFrameLocks noGrp="1"/>
          </p:cNvGraphicFramePr>
          <p:nvPr/>
        </p:nvGraphicFramePr>
        <p:xfrm>
          <a:off x="1703388" y="1524000"/>
          <a:ext cx="8961437" cy="4784727"/>
        </p:xfrm>
        <a:graphic>
          <a:graphicData uri="http://schemas.openxmlformats.org/drawingml/2006/table">
            <a:tbl>
              <a:tblPr firstRow="1" firstCol="1" bandRow="1">
                <a:tableStyleId>{5C22544A-7EE6-4342-B048-85BDC9FD1C3A}</a:tableStyleId>
              </a:tblPr>
              <a:tblGrid>
                <a:gridCol w="761982"/>
                <a:gridCol w="4103308"/>
                <a:gridCol w="1678431"/>
                <a:gridCol w="1426666"/>
                <a:gridCol w="991050"/>
              </a:tblGrid>
              <a:tr h="1006671">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80" marR="68580"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0" marR="68580"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0" marR="68580"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80" marR="68580"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80" marR="68580" marT="0" marB="0" anchor="ctr"/>
                </a:tc>
              </a:tr>
              <a:tr h="629676">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5</a:t>
                      </a:r>
                      <a:endParaRPr lang="en-US" sz="2000" dirty="0">
                        <a:effectLst/>
                        <a:latin typeface="Calibri"/>
                        <a:ea typeface="Calibri"/>
                        <a:cs typeface="Times New Roman"/>
                      </a:endParaRPr>
                    </a:p>
                  </a:txBody>
                  <a:tcPr marL="68580" marR="68580"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Membimbing</a:t>
                      </a:r>
                      <a:r>
                        <a:rPr lang="en-US" sz="2000" dirty="0" smtClean="0">
                          <a:effectLst/>
                          <a:latin typeface="Calibri"/>
                          <a:ea typeface="Calibri"/>
                          <a:cs typeface="Times New Roman"/>
                        </a:rPr>
                        <a:t> seminar </a:t>
                      </a:r>
                      <a:r>
                        <a:rPr lang="en-US" sz="2000" dirty="0" err="1" smtClean="0">
                          <a:effectLst/>
                          <a:latin typeface="Calibri"/>
                          <a:ea typeface="Calibri"/>
                          <a:cs typeface="Times New Roman"/>
                        </a:rPr>
                        <a:t>mahasiswa</a:t>
                      </a:r>
                      <a:endParaRPr lang="en-US" sz="2000" dirty="0">
                        <a:effectLst/>
                        <a:latin typeface="Calibri"/>
                        <a:ea typeface="Calibri"/>
                        <a:cs typeface="Times New Roman"/>
                      </a:endParaRPr>
                    </a:p>
                  </a:txBody>
                  <a:tcPr marL="68580" marR="68580"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SK </a:t>
                      </a:r>
                      <a:r>
                        <a:rPr lang="en-US" sz="2000" dirty="0" err="1" smtClean="0">
                          <a:effectLst/>
                          <a:latin typeface="Calibri"/>
                          <a:ea typeface="Calibri"/>
                          <a:cs typeface="Times New Roman"/>
                        </a:rPr>
                        <a:t>penugasan</a:t>
                      </a:r>
                      <a:endParaRPr lang="en-US" sz="2000" dirty="0">
                        <a:effectLst/>
                        <a:latin typeface="Calibri"/>
                        <a:ea typeface="Calibri"/>
                        <a:cs typeface="Times New Roman"/>
                      </a:endParaRPr>
                    </a:p>
                  </a:txBody>
                  <a:tcPr marL="68580" marR="68580" marT="0" marB="0"/>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80" marR="68580"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a:t>
                      </a:r>
                      <a:endParaRPr lang="en-US" sz="2000" dirty="0">
                        <a:effectLst/>
                        <a:latin typeface="Calibri"/>
                        <a:ea typeface="Calibri"/>
                        <a:cs typeface="Times New Roman"/>
                      </a:endParaRPr>
                    </a:p>
                  </a:txBody>
                  <a:tcPr marL="68580" marR="68580" marT="0" marB="0" anchor="ctr"/>
                </a:tc>
              </a:tr>
              <a:tr h="629676">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6</a:t>
                      </a:r>
                      <a:endParaRPr lang="en-US" sz="2000" dirty="0">
                        <a:effectLst/>
                        <a:latin typeface="Calibri"/>
                        <a:ea typeface="Calibri"/>
                        <a:cs typeface="Times New Roman"/>
                      </a:endParaRPr>
                    </a:p>
                  </a:txBody>
                  <a:tcPr marL="68580" marR="68580"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Membimbing</a:t>
                      </a:r>
                      <a:r>
                        <a:rPr lang="en-US" sz="2000" dirty="0" smtClean="0">
                          <a:effectLst/>
                          <a:latin typeface="Calibri"/>
                          <a:ea typeface="Calibri"/>
                          <a:cs typeface="Times New Roman"/>
                        </a:rPr>
                        <a:t> KKN, PKN, PKL</a:t>
                      </a:r>
                      <a:endParaRPr lang="en-US" sz="2000" dirty="0">
                        <a:effectLst/>
                        <a:latin typeface="Calibri"/>
                        <a:ea typeface="Calibri"/>
                        <a:cs typeface="Times New Roman"/>
                      </a:endParaRPr>
                    </a:p>
                  </a:txBody>
                  <a:tcPr marL="68580" marR="68580"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SK </a:t>
                      </a:r>
                      <a:r>
                        <a:rPr lang="en-US" sz="2000" dirty="0" err="1" smtClean="0">
                          <a:effectLst/>
                          <a:latin typeface="Calibri"/>
                          <a:ea typeface="Calibri"/>
                          <a:cs typeface="Times New Roman"/>
                        </a:rPr>
                        <a:t>penugasan</a:t>
                      </a:r>
                      <a:endParaRPr lang="en-US" sz="2000" dirty="0">
                        <a:effectLst/>
                        <a:latin typeface="Calibri"/>
                        <a:ea typeface="Calibri"/>
                        <a:cs typeface="Times New Roman"/>
                      </a:endParaRPr>
                    </a:p>
                  </a:txBody>
                  <a:tcPr marL="68580" marR="68580" marT="0" marB="0"/>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80" marR="68580"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a:t>
                      </a:r>
                      <a:endParaRPr lang="en-US" sz="2000" dirty="0">
                        <a:effectLst/>
                        <a:latin typeface="Calibri"/>
                        <a:ea typeface="Calibri"/>
                        <a:cs typeface="Times New Roman"/>
                      </a:endParaRPr>
                    </a:p>
                  </a:txBody>
                  <a:tcPr marL="68580" marR="68580" marT="0" marB="0" anchor="ctr"/>
                </a:tc>
              </a:tr>
              <a:tr h="629676">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7</a:t>
                      </a:r>
                      <a:endParaRPr lang="en-US" sz="2000" dirty="0">
                        <a:effectLst/>
                        <a:latin typeface="Calibri"/>
                        <a:ea typeface="Calibri"/>
                        <a:cs typeface="Times New Roman"/>
                      </a:endParaRPr>
                    </a:p>
                  </a:txBody>
                  <a:tcPr marL="68580" marR="68580"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Pembimbing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Utama</a:t>
                      </a:r>
                      <a:r>
                        <a:rPr lang="en-US" sz="2000" dirty="0" smtClean="0">
                          <a:effectLst/>
                          <a:latin typeface="Calibri"/>
                          <a:ea typeface="Calibri"/>
                          <a:cs typeface="Times New Roman"/>
                        </a:rPr>
                        <a:t> </a:t>
                      </a:r>
                      <a:r>
                        <a:rPr lang="en-US" sz="2000" dirty="0" err="1" smtClean="0">
                          <a:effectLst/>
                          <a:latin typeface="Calibri"/>
                          <a:ea typeface="Calibri"/>
                          <a:cs typeface="Times New Roman"/>
                        </a:rPr>
                        <a:t>Disertasi</a:t>
                      </a:r>
                      <a:endParaRPr lang="en-US" sz="2000" dirty="0">
                        <a:effectLst/>
                        <a:latin typeface="Calibri"/>
                        <a:ea typeface="Calibri"/>
                        <a:cs typeface="Times New Roman"/>
                      </a:endParaRPr>
                    </a:p>
                  </a:txBody>
                  <a:tcPr marL="68580" marR="68580"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lembar</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pengesahan</a:t>
                      </a:r>
                      <a:endParaRPr lang="en-US" sz="2000" dirty="0">
                        <a:effectLst/>
                        <a:latin typeface="Calibri"/>
                        <a:ea typeface="Calibri"/>
                        <a:cs typeface="Times New Roman"/>
                      </a:endParaRPr>
                    </a:p>
                  </a:txBody>
                  <a:tcPr marL="68580" marR="68580" marT="0" marB="0"/>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4 </a:t>
                      </a:r>
                      <a:r>
                        <a:rPr lang="en-US" sz="2000" dirty="0" err="1" smtClean="0">
                          <a:effectLst/>
                          <a:latin typeface="Calibri"/>
                          <a:ea typeface="Calibri"/>
                          <a:cs typeface="Times New Roman"/>
                        </a:rPr>
                        <a:t>lulusan</a:t>
                      </a:r>
                      <a:r>
                        <a:rPr lang="en-US" sz="2000" dirty="0" smtClean="0">
                          <a:effectLst/>
                          <a:latin typeface="Calibri"/>
                          <a:ea typeface="Calibri"/>
                          <a:cs typeface="Times New Roman"/>
                        </a:rPr>
                        <a:t> / semester</a:t>
                      </a:r>
                      <a:endParaRPr lang="en-US" sz="2000" dirty="0">
                        <a:effectLst/>
                        <a:latin typeface="Calibri"/>
                        <a:ea typeface="Calibri"/>
                        <a:cs typeface="Times New Roman"/>
                      </a:endParaRPr>
                    </a:p>
                  </a:txBody>
                  <a:tcPr marL="68580" marR="68580"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8</a:t>
                      </a:r>
                      <a:endParaRPr lang="en-US" sz="2000" dirty="0">
                        <a:effectLst/>
                        <a:latin typeface="Calibri"/>
                        <a:ea typeface="Calibri"/>
                        <a:cs typeface="Times New Roman"/>
                      </a:endParaRPr>
                    </a:p>
                  </a:txBody>
                  <a:tcPr marL="68580" marR="68580" marT="0" marB="0" anchor="ctr"/>
                </a:tc>
              </a:tr>
              <a:tr h="629676">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8</a:t>
                      </a:r>
                      <a:endParaRPr lang="en-US" sz="2000" dirty="0">
                        <a:effectLst/>
                        <a:latin typeface="Calibri"/>
                        <a:ea typeface="Calibri"/>
                        <a:cs typeface="Times New Roman"/>
                      </a:endParaRPr>
                    </a:p>
                  </a:txBody>
                  <a:tcPr marL="68580" marR="68580" marT="0" marB="0" anchor="ctr"/>
                </a:tc>
                <a:tc>
                  <a:txBody>
                    <a:bodyPr/>
                    <a:lstStyle/>
                    <a:p>
                      <a:pPr algn="l">
                        <a:lnSpc>
                          <a:spcPct val="100000"/>
                        </a:lnSpc>
                        <a:spcAft>
                          <a:spcPts val="0"/>
                        </a:spcAft>
                        <a:tabLst>
                          <a:tab pos="228600" algn="l"/>
                        </a:tabLst>
                      </a:pPr>
                      <a:r>
                        <a:rPr lang="en-US" sz="2000" dirty="0" err="1" smtClean="0">
                          <a:effectLst/>
                          <a:latin typeface="Calibri"/>
                          <a:ea typeface="Calibri"/>
                          <a:cs typeface="Times New Roman"/>
                        </a:rPr>
                        <a:t>Pembimbing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Pendamping</a:t>
                      </a:r>
                      <a:r>
                        <a:rPr lang="en-US" sz="2000" dirty="0" smtClean="0">
                          <a:effectLst/>
                          <a:latin typeface="Calibri"/>
                          <a:ea typeface="Calibri"/>
                          <a:cs typeface="Times New Roman"/>
                        </a:rPr>
                        <a:t>/</a:t>
                      </a:r>
                      <a:r>
                        <a:rPr lang="en-US" sz="2000" baseline="0" dirty="0" smtClean="0">
                          <a:effectLst/>
                          <a:latin typeface="Calibri"/>
                          <a:ea typeface="Calibri"/>
                          <a:cs typeface="Times New Roman"/>
                        </a:rPr>
                        <a:t> </a:t>
                      </a:r>
                      <a:r>
                        <a:rPr lang="en-US" sz="2000" dirty="0" err="1" smtClean="0">
                          <a:effectLst/>
                          <a:latin typeface="Calibri"/>
                          <a:ea typeface="Calibri"/>
                          <a:cs typeface="Times New Roman"/>
                        </a:rPr>
                        <a:t>Pembantu</a:t>
                      </a:r>
                      <a:r>
                        <a:rPr lang="en-US" sz="2000" dirty="0" smtClean="0">
                          <a:effectLst/>
                          <a:latin typeface="Calibri"/>
                          <a:ea typeface="Calibri"/>
                          <a:cs typeface="Times New Roman"/>
                        </a:rPr>
                        <a:t> </a:t>
                      </a:r>
                      <a:r>
                        <a:rPr lang="en-US" sz="2000" dirty="0" err="1" smtClean="0">
                          <a:effectLst/>
                          <a:latin typeface="Calibri"/>
                          <a:ea typeface="Calibri"/>
                          <a:cs typeface="Times New Roman"/>
                        </a:rPr>
                        <a:t>Disertasi</a:t>
                      </a:r>
                      <a:endParaRPr lang="en-US" sz="2000" dirty="0">
                        <a:effectLst/>
                        <a:latin typeface="Calibri"/>
                        <a:ea typeface="Calibri"/>
                        <a:cs typeface="Times New Roman"/>
                      </a:endParaRPr>
                    </a:p>
                  </a:txBody>
                  <a:tcPr marL="68580" marR="68580"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lembar</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pengesahan</a:t>
                      </a:r>
                      <a:endParaRPr lang="en-US" sz="2000" dirty="0">
                        <a:effectLst/>
                        <a:latin typeface="Calibri"/>
                        <a:ea typeface="Calibri"/>
                        <a:cs typeface="Times New Roman"/>
                      </a:endParaRPr>
                    </a:p>
                  </a:txBody>
                  <a:tcPr marL="68580" marR="68580" marT="0" marB="0"/>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4 </a:t>
                      </a:r>
                      <a:r>
                        <a:rPr lang="en-US" sz="2000" dirty="0" err="1" smtClean="0">
                          <a:effectLst/>
                          <a:latin typeface="+mn-lt"/>
                          <a:ea typeface="Calibri"/>
                          <a:cs typeface="Times New Roman"/>
                        </a:rPr>
                        <a:t>lulusan</a:t>
                      </a:r>
                      <a:r>
                        <a:rPr lang="en-US" sz="2000" dirty="0" smtClean="0">
                          <a:effectLst/>
                          <a:latin typeface="+mn-lt"/>
                          <a:ea typeface="Calibri"/>
                          <a:cs typeface="Times New Roman"/>
                        </a:rPr>
                        <a:t>/ semester</a:t>
                      </a:r>
                      <a:endParaRPr lang="en-US" sz="2000" dirty="0">
                        <a:effectLst/>
                        <a:latin typeface="Calibri"/>
                        <a:ea typeface="Calibri"/>
                        <a:cs typeface="Times New Roman"/>
                      </a:endParaRPr>
                    </a:p>
                  </a:txBody>
                  <a:tcPr marL="68580" marR="68580"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6</a:t>
                      </a:r>
                      <a:endParaRPr lang="en-US" sz="2000" dirty="0">
                        <a:effectLst/>
                        <a:latin typeface="Calibri"/>
                        <a:ea typeface="Calibri"/>
                        <a:cs typeface="Times New Roman"/>
                      </a:endParaRPr>
                    </a:p>
                  </a:txBody>
                  <a:tcPr marL="68580" marR="68580" marT="0" marB="0" anchor="ctr"/>
                </a:tc>
              </a:tr>
              <a:tr h="629676">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9</a:t>
                      </a:r>
                      <a:endParaRPr lang="en-US" sz="2000" dirty="0">
                        <a:effectLst/>
                        <a:latin typeface="Calibri"/>
                        <a:ea typeface="Calibri"/>
                        <a:cs typeface="Times New Roman"/>
                      </a:endParaRPr>
                    </a:p>
                  </a:txBody>
                  <a:tcPr marL="68580" marR="68580"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Pembimbing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Utama</a:t>
                      </a:r>
                      <a:r>
                        <a:rPr lang="en-US" sz="2000" dirty="0" smtClean="0">
                          <a:effectLst/>
                          <a:latin typeface="Calibri"/>
                          <a:ea typeface="Calibri"/>
                          <a:cs typeface="Times New Roman"/>
                        </a:rPr>
                        <a:t> Thesis</a:t>
                      </a:r>
                      <a:endParaRPr lang="en-US" sz="2000" dirty="0">
                        <a:effectLst/>
                        <a:latin typeface="Calibri"/>
                        <a:ea typeface="Calibri"/>
                        <a:cs typeface="Times New Roman"/>
                      </a:endParaRPr>
                    </a:p>
                  </a:txBody>
                  <a:tcPr marL="68580" marR="68580"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lembar</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pengesahan</a:t>
                      </a:r>
                      <a:endParaRPr lang="en-US" sz="2000" dirty="0">
                        <a:effectLst/>
                        <a:latin typeface="Calibri"/>
                        <a:ea typeface="Calibri"/>
                        <a:cs typeface="Times New Roman"/>
                      </a:endParaRPr>
                    </a:p>
                  </a:txBody>
                  <a:tcPr marL="68580" marR="68580" marT="0" marB="0"/>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6 </a:t>
                      </a:r>
                      <a:r>
                        <a:rPr lang="en-US" sz="2000" dirty="0" err="1" smtClean="0">
                          <a:effectLst/>
                          <a:latin typeface="+mn-lt"/>
                          <a:ea typeface="Calibri"/>
                          <a:cs typeface="Times New Roman"/>
                        </a:rPr>
                        <a:t>lulusan</a:t>
                      </a:r>
                      <a:r>
                        <a:rPr lang="en-US" sz="2000" dirty="0" smtClean="0">
                          <a:effectLst/>
                          <a:latin typeface="+mn-lt"/>
                          <a:ea typeface="Calibri"/>
                          <a:cs typeface="Times New Roman"/>
                        </a:rPr>
                        <a:t>/ semester</a:t>
                      </a:r>
                      <a:endParaRPr lang="en-US" sz="2000" dirty="0">
                        <a:effectLst/>
                        <a:latin typeface="Calibri"/>
                        <a:ea typeface="Calibri"/>
                        <a:cs typeface="Times New Roman"/>
                      </a:endParaRPr>
                    </a:p>
                  </a:txBody>
                  <a:tcPr marL="68580" marR="68580"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3</a:t>
                      </a:r>
                      <a:endParaRPr lang="en-US" sz="2000" dirty="0">
                        <a:effectLst/>
                        <a:latin typeface="Calibri"/>
                        <a:ea typeface="Calibri"/>
                        <a:cs typeface="Times New Roman"/>
                      </a:endParaRPr>
                    </a:p>
                  </a:txBody>
                  <a:tcPr marL="68580" marR="68580" marT="0" marB="0" anchor="ctr"/>
                </a:tc>
              </a:tr>
              <a:tr h="629676">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10</a:t>
                      </a:r>
                      <a:endParaRPr lang="en-US" sz="2000" dirty="0">
                        <a:effectLst/>
                        <a:latin typeface="Calibri"/>
                        <a:ea typeface="Calibri"/>
                        <a:cs typeface="Times New Roman"/>
                      </a:endParaRPr>
                    </a:p>
                  </a:txBody>
                  <a:tcPr marL="68580" marR="68580"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Pembimbing</a:t>
                      </a:r>
                      <a:r>
                        <a:rPr lang="en-US" sz="2000" baseline="0" dirty="0" smtClean="0">
                          <a:effectLst/>
                          <a:latin typeface="Calibri"/>
                          <a:ea typeface="Calibri"/>
                          <a:cs typeface="Times New Roman"/>
                        </a:rPr>
                        <a:t> </a:t>
                      </a:r>
                      <a:r>
                        <a:rPr lang="en-US" sz="2000" dirty="0" err="1" smtClean="0">
                          <a:effectLst/>
                          <a:latin typeface="Calibri"/>
                          <a:ea typeface="Calibri"/>
                          <a:cs typeface="Times New Roman"/>
                        </a:rPr>
                        <a:t>Pendamping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Pembantu</a:t>
                      </a:r>
                      <a:r>
                        <a:rPr lang="en-US" sz="2000" dirty="0" smtClean="0">
                          <a:effectLst/>
                          <a:latin typeface="Calibri"/>
                          <a:ea typeface="Calibri"/>
                          <a:cs typeface="Times New Roman"/>
                        </a:rPr>
                        <a:t> Thesis</a:t>
                      </a:r>
                      <a:endParaRPr lang="en-US" sz="2000" dirty="0">
                        <a:effectLst/>
                        <a:latin typeface="Calibri"/>
                        <a:ea typeface="Calibri"/>
                        <a:cs typeface="Times New Roman"/>
                      </a:endParaRPr>
                    </a:p>
                  </a:txBody>
                  <a:tcPr marL="68580" marR="68580"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lembar</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pengesahan</a:t>
                      </a:r>
                      <a:endParaRPr lang="en-US" sz="2000" dirty="0">
                        <a:effectLst/>
                        <a:latin typeface="Calibri"/>
                        <a:ea typeface="Calibri"/>
                        <a:cs typeface="Times New Roman"/>
                      </a:endParaRPr>
                    </a:p>
                  </a:txBody>
                  <a:tcPr marL="68580" marR="68580" marT="0" marB="0"/>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6 </a:t>
                      </a:r>
                      <a:r>
                        <a:rPr lang="en-US" sz="2000" dirty="0" err="1" smtClean="0">
                          <a:effectLst/>
                          <a:latin typeface="+mn-lt"/>
                          <a:ea typeface="Calibri"/>
                          <a:cs typeface="Times New Roman"/>
                        </a:rPr>
                        <a:t>lulusan</a:t>
                      </a:r>
                      <a:r>
                        <a:rPr lang="en-US" sz="2000" dirty="0" smtClean="0">
                          <a:effectLst/>
                          <a:latin typeface="+mn-lt"/>
                          <a:ea typeface="Calibri"/>
                          <a:cs typeface="Times New Roman"/>
                        </a:rPr>
                        <a:t>/ semester</a:t>
                      </a:r>
                      <a:endParaRPr lang="en-US" sz="2000" dirty="0">
                        <a:effectLst/>
                        <a:latin typeface="Calibri"/>
                        <a:ea typeface="Calibri"/>
                        <a:cs typeface="Times New Roman"/>
                      </a:endParaRPr>
                    </a:p>
                  </a:txBody>
                  <a:tcPr marL="68580" marR="68580"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a:t>
                      </a:r>
                      <a:endParaRPr lang="en-US" sz="2000" dirty="0">
                        <a:effectLst/>
                        <a:latin typeface="Calibri"/>
                        <a:ea typeface="Calibri"/>
                        <a:cs typeface="Times New Roman"/>
                      </a:endParaRPr>
                    </a:p>
                  </a:txBody>
                  <a:tcPr marL="68580" marR="68580" marT="0" marB="0" anchor="ctr"/>
                </a:tc>
              </a:tr>
            </a:tbl>
          </a:graphicData>
        </a:graphic>
      </p:graphicFrame>
      <p:sp>
        <p:nvSpPr>
          <p:cNvPr id="5842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6D6BB8AD-1E45-4794-81F8-DE1D74CBDB0B}" type="slidenum">
              <a:rPr lang="en-US" altLang="id-ID" smtClean="0">
                <a:solidFill>
                  <a:srgbClr val="FEFFFF"/>
                </a:solidFill>
              </a:rPr>
              <a:pPr>
                <a:spcBef>
                  <a:spcPct val="0"/>
                </a:spcBef>
                <a:buClrTx/>
                <a:buFontTx/>
                <a:buNone/>
              </a:pPr>
              <a:t>46</a:t>
            </a:fld>
            <a:endParaRPr lang="en-US" altLang="id-ID" smtClean="0">
              <a:solidFill>
                <a:srgbClr val="FEFFFF"/>
              </a:solidFill>
            </a:endParaRPr>
          </a:p>
        </p:txBody>
      </p:sp>
    </p:spTree>
    <p:extLst>
      <p:ext uri="{BB962C8B-B14F-4D97-AF65-F5344CB8AC3E}">
        <p14:creationId xmlns:p14="http://schemas.microsoft.com/office/powerpoint/2010/main" val="21867635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59398" name="TextBox 9"/>
          <p:cNvSpPr txBox="1">
            <a:spLocks noChangeArrowheads="1"/>
          </p:cNvSpPr>
          <p:nvPr/>
        </p:nvSpPr>
        <p:spPr bwMode="auto">
          <a:xfrm>
            <a:off x="1703388" y="981075"/>
            <a:ext cx="81899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PENDIDIKAN DAN PENGAJARAN</a:t>
            </a:r>
          </a:p>
        </p:txBody>
      </p:sp>
      <p:graphicFrame>
        <p:nvGraphicFramePr>
          <p:cNvPr id="2" name="Table 1"/>
          <p:cNvGraphicFramePr>
            <a:graphicFrameLocks noGrp="1"/>
          </p:cNvGraphicFramePr>
          <p:nvPr/>
        </p:nvGraphicFramePr>
        <p:xfrm>
          <a:off x="1509713" y="1524000"/>
          <a:ext cx="9747250" cy="4632327"/>
        </p:xfrm>
        <a:graphic>
          <a:graphicData uri="http://schemas.openxmlformats.org/drawingml/2006/table">
            <a:tbl>
              <a:tblPr firstRow="1" firstCol="1" bandRow="1">
                <a:tableStyleId>{5C22544A-7EE6-4342-B048-85BDC9FD1C3A}</a:tableStyleId>
              </a:tblPr>
              <a:tblGrid>
                <a:gridCol w="828799"/>
                <a:gridCol w="4463120"/>
                <a:gridCol w="1825609"/>
                <a:gridCol w="1551768"/>
                <a:gridCol w="1077954"/>
              </a:tblGrid>
              <a:tr h="974607">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8" marR="68578"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11</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Pembimbing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Utama</a:t>
                      </a:r>
                      <a:r>
                        <a:rPr lang="en-US" sz="2000" dirty="0" smtClean="0">
                          <a:effectLst/>
                          <a:latin typeface="Calibri"/>
                          <a:ea typeface="Calibri"/>
                          <a:cs typeface="Times New Roman"/>
                        </a:rPr>
                        <a:t> </a:t>
                      </a:r>
                      <a:r>
                        <a:rPr lang="en-US" sz="2000" dirty="0" err="1" smtClean="0">
                          <a:effectLst/>
                          <a:latin typeface="Calibri"/>
                          <a:ea typeface="Calibri"/>
                          <a:cs typeface="Times New Roman"/>
                        </a:rPr>
                        <a:t>Skripsi</a:t>
                      </a:r>
                      <a:endParaRPr lang="en-US" sz="2000" dirty="0">
                        <a:effectLst/>
                        <a:latin typeface="Calibri"/>
                        <a:ea typeface="Calibri"/>
                        <a:cs typeface="Times New Roman"/>
                      </a:endParaRPr>
                    </a:p>
                  </a:txBody>
                  <a:tcPr marL="68578" marR="68578"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lembar</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pengesahan</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8 </a:t>
                      </a:r>
                      <a:r>
                        <a:rPr lang="en-US" sz="2000" dirty="0" err="1" smtClean="0">
                          <a:effectLst/>
                          <a:latin typeface="+mn-lt"/>
                          <a:ea typeface="Calibri"/>
                          <a:cs typeface="Times New Roman"/>
                        </a:rPr>
                        <a:t>lulusan</a:t>
                      </a:r>
                      <a:r>
                        <a:rPr lang="en-US" sz="2000" dirty="0" smtClean="0">
                          <a:effectLst/>
                          <a:latin typeface="+mn-lt"/>
                          <a:ea typeface="Calibri"/>
                          <a:cs typeface="Times New Roman"/>
                        </a:rPr>
                        <a:t>/ semester</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a:t>
                      </a:r>
                      <a:endParaRPr lang="en-US" sz="2000" dirty="0">
                        <a:effectLst/>
                        <a:latin typeface="Calibri"/>
                        <a:ea typeface="Calibri"/>
                        <a:cs typeface="Times New Roman"/>
                      </a:endParaRPr>
                    </a:p>
                  </a:txBody>
                  <a:tcPr marL="68578" marR="68578"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12</a:t>
                      </a:r>
                      <a:endParaRPr lang="en-US" sz="2000" dirty="0">
                        <a:effectLst/>
                        <a:latin typeface="Calibri"/>
                        <a:ea typeface="Calibri"/>
                        <a:cs typeface="Times New Roman"/>
                      </a:endParaRPr>
                    </a:p>
                  </a:txBody>
                  <a:tcPr marL="68578" marR="68578" marT="0" marB="0" anchor="ctr"/>
                </a:tc>
                <a:tc>
                  <a:txBody>
                    <a:bodyPr/>
                    <a:lstStyle/>
                    <a:p>
                      <a:pPr algn="l">
                        <a:lnSpc>
                          <a:spcPct val="100000"/>
                        </a:lnSpc>
                        <a:spcAft>
                          <a:spcPts val="0"/>
                        </a:spcAft>
                        <a:tabLst>
                          <a:tab pos="228600" algn="l"/>
                        </a:tabLst>
                      </a:pPr>
                      <a:r>
                        <a:rPr lang="en-US" sz="2000" dirty="0" err="1" smtClean="0">
                          <a:effectLst/>
                          <a:latin typeface="Calibri"/>
                          <a:ea typeface="Calibri"/>
                          <a:cs typeface="Times New Roman"/>
                        </a:rPr>
                        <a:t>Pembimbing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Pendamping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Pembantu</a:t>
                      </a:r>
                      <a:r>
                        <a:rPr lang="en-US" sz="2000" dirty="0" smtClean="0">
                          <a:effectLst/>
                          <a:latin typeface="Calibri"/>
                          <a:ea typeface="Calibri"/>
                          <a:cs typeface="Times New Roman"/>
                        </a:rPr>
                        <a:t> </a:t>
                      </a:r>
                      <a:r>
                        <a:rPr lang="en-US" sz="2000" dirty="0" err="1" smtClean="0">
                          <a:effectLst/>
                          <a:latin typeface="Calibri"/>
                          <a:ea typeface="Calibri"/>
                          <a:cs typeface="Times New Roman"/>
                        </a:rPr>
                        <a:t>Skripsi</a:t>
                      </a:r>
                      <a:endParaRPr lang="en-US" sz="2000" dirty="0">
                        <a:effectLst/>
                        <a:latin typeface="Calibri"/>
                        <a:ea typeface="Calibri"/>
                        <a:cs typeface="Times New Roman"/>
                      </a:endParaRPr>
                    </a:p>
                  </a:txBody>
                  <a:tcPr marL="68578" marR="68578"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lembar</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pengesahan</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8 </a:t>
                      </a:r>
                      <a:r>
                        <a:rPr lang="en-US" sz="2000" dirty="0" err="1" smtClean="0">
                          <a:effectLst/>
                          <a:latin typeface="+mn-lt"/>
                          <a:ea typeface="Calibri"/>
                          <a:cs typeface="Times New Roman"/>
                        </a:rPr>
                        <a:t>lulusan</a:t>
                      </a:r>
                      <a:r>
                        <a:rPr lang="en-US" sz="2000" dirty="0" smtClean="0">
                          <a:effectLst/>
                          <a:latin typeface="+mn-lt"/>
                          <a:ea typeface="Calibri"/>
                          <a:cs typeface="Times New Roman"/>
                        </a:rPr>
                        <a:t>/ semester</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0,5</a:t>
                      </a:r>
                      <a:endParaRPr lang="en-US" sz="2000" dirty="0">
                        <a:effectLst/>
                        <a:latin typeface="Calibri"/>
                        <a:ea typeface="Calibri"/>
                        <a:cs typeface="Times New Roman"/>
                      </a:endParaRPr>
                    </a:p>
                  </a:txBody>
                  <a:tcPr marL="68578" marR="68578"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13</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Pembimbing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Utama</a:t>
                      </a:r>
                      <a:r>
                        <a:rPr lang="en-US" sz="2000" dirty="0" smtClean="0">
                          <a:effectLst/>
                          <a:latin typeface="Calibri"/>
                          <a:ea typeface="Calibri"/>
                          <a:cs typeface="Times New Roman"/>
                        </a:rPr>
                        <a:t> </a:t>
                      </a:r>
                      <a:r>
                        <a:rPr lang="en-US" sz="2000" dirty="0" err="1" smtClean="0">
                          <a:effectLst/>
                          <a:latin typeface="Calibri"/>
                          <a:ea typeface="Calibri"/>
                          <a:cs typeface="Times New Roman"/>
                        </a:rPr>
                        <a:t>Laporan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Akhir</a:t>
                      </a:r>
                      <a:r>
                        <a:rPr lang="en-US" sz="2000" dirty="0" smtClean="0">
                          <a:effectLst/>
                          <a:latin typeface="Calibri"/>
                          <a:ea typeface="Calibri"/>
                          <a:cs typeface="Times New Roman"/>
                        </a:rPr>
                        <a:t> </a:t>
                      </a:r>
                      <a:r>
                        <a:rPr lang="en-US" sz="2000" dirty="0" err="1" smtClean="0">
                          <a:effectLst/>
                          <a:latin typeface="Calibri"/>
                          <a:ea typeface="Calibri"/>
                          <a:cs typeface="Times New Roman"/>
                        </a:rPr>
                        <a:t>Studi</a:t>
                      </a:r>
                      <a:endParaRPr lang="en-US" sz="2000" dirty="0">
                        <a:effectLst/>
                        <a:latin typeface="Calibri"/>
                        <a:ea typeface="Calibri"/>
                        <a:cs typeface="Times New Roman"/>
                      </a:endParaRPr>
                    </a:p>
                  </a:txBody>
                  <a:tcPr marL="68578" marR="68578"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lembar</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pengesahan</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10 </a:t>
                      </a:r>
                      <a:r>
                        <a:rPr lang="en-US" sz="2000" dirty="0" err="1" smtClean="0">
                          <a:effectLst/>
                          <a:latin typeface="+mn-lt"/>
                          <a:ea typeface="Calibri"/>
                          <a:cs typeface="Times New Roman"/>
                        </a:rPr>
                        <a:t>lulusan</a:t>
                      </a:r>
                      <a:r>
                        <a:rPr lang="en-US" sz="2000" dirty="0" smtClean="0">
                          <a:effectLst/>
                          <a:latin typeface="+mn-lt"/>
                          <a:ea typeface="Calibri"/>
                          <a:cs typeface="Times New Roman"/>
                        </a:rPr>
                        <a:t>/ semester</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a:t>
                      </a:r>
                      <a:endParaRPr lang="en-US" sz="2000" dirty="0">
                        <a:effectLst/>
                        <a:latin typeface="Calibri"/>
                        <a:ea typeface="Calibri"/>
                        <a:cs typeface="Times New Roman"/>
                      </a:endParaRPr>
                    </a:p>
                  </a:txBody>
                  <a:tcPr marL="68578" marR="68578"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14</a:t>
                      </a:r>
                      <a:endParaRPr lang="en-US" sz="2000" dirty="0">
                        <a:effectLst/>
                        <a:latin typeface="Calibri"/>
                        <a:ea typeface="Calibri"/>
                        <a:cs typeface="Times New Roman"/>
                      </a:endParaRPr>
                    </a:p>
                  </a:txBody>
                  <a:tcPr marL="68578" marR="68578" marT="0" marB="0" anchor="ctr"/>
                </a:tc>
                <a:tc>
                  <a:txBody>
                    <a:bodyPr/>
                    <a:lstStyle/>
                    <a:p>
                      <a:pPr algn="l">
                        <a:lnSpc>
                          <a:spcPct val="100000"/>
                        </a:lnSpc>
                        <a:spcAft>
                          <a:spcPts val="0"/>
                        </a:spcAft>
                        <a:tabLst>
                          <a:tab pos="228600" algn="l"/>
                        </a:tabLst>
                      </a:pPr>
                      <a:r>
                        <a:rPr lang="en-US" sz="2000" dirty="0" err="1" smtClean="0">
                          <a:effectLst/>
                          <a:latin typeface="Calibri"/>
                          <a:ea typeface="Calibri"/>
                          <a:cs typeface="Times New Roman"/>
                        </a:rPr>
                        <a:t>Pembimbing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Pendamping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Pembantu</a:t>
                      </a:r>
                      <a:r>
                        <a:rPr lang="en-US" sz="2000" dirty="0" smtClean="0">
                          <a:effectLst/>
                          <a:latin typeface="Calibri"/>
                          <a:ea typeface="Calibri"/>
                          <a:cs typeface="Times New Roman"/>
                        </a:rPr>
                        <a:t> </a:t>
                      </a:r>
                      <a:r>
                        <a:rPr lang="en-US" sz="2000" dirty="0" err="1" smtClean="0">
                          <a:effectLst/>
                          <a:latin typeface="+mn-lt"/>
                          <a:ea typeface="Calibri"/>
                          <a:cs typeface="Times New Roman"/>
                        </a:rPr>
                        <a:t>Laporan</a:t>
                      </a:r>
                      <a:r>
                        <a:rPr lang="en-US" sz="2000" dirty="0" smtClean="0">
                          <a:effectLst/>
                          <a:latin typeface="+mn-lt"/>
                          <a:ea typeface="Calibri"/>
                          <a:cs typeface="Times New Roman"/>
                        </a:rPr>
                        <a:t> </a:t>
                      </a:r>
                      <a:r>
                        <a:rPr lang="en-US" sz="2000" dirty="0" err="1" smtClean="0">
                          <a:effectLst/>
                          <a:latin typeface="+mn-lt"/>
                          <a:ea typeface="Calibri"/>
                          <a:cs typeface="Times New Roman"/>
                        </a:rPr>
                        <a:t>Akhir</a:t>
                      </a:r>
                      <a:r>
                        <a:rPr lang="en-US" sz="2000" dirty="0" smtClean="0">
                          <a:effectLst/>
                          <a:latin typeface="+mn-lt"/>
                          <a:ea typeface="Calibri"/>
                          <a:cs typeface="Times New Roman"/>
                        </a:rPr>
                        <a:t> </a:t>
                      </a:r>
                      <a:r>
                        <a:rPr lang="en-US" sz="2000" dirty="0" err="1" smtClean="0">
                          <a:effectLst/>
                          <a:latin typeface="+mn-lt"/>
                          <a:ea typeface="Calibri"/>
                          <a:cs typeface="Times New Roman"/>
                        </a:rPr>
                        <a:t>Studi</a:t>
                      </a:r>
                      <a:r>
                        <a:rPr lang="en-US" sz="2000" dirty="0" smtClean="0">
                          <a:effectLst/>
                          <a:latin typeface="+mn-lt"/>
                          <a:ea typeface="Calibri"/>
                          <a:cs typeface="Times New Roman"/>
                        </a:rPr>
                        <a:t> </a:t>
                      </a:r>
                      <a:endParaRPr lang="en-US" sz="2000" dirty="0">
                        <a:effectLst/>
                        <a:latin typeface="Calibri"/>
                        <a:ea typeface="Calibri"/>
                        <a:cs typeface="Times New Roman"/>
                      </a:endParaRPr>
                    </a:p>
                  </a:txBody>
                  <a:tcPr marL="68578" marR="68578"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Scan </a:t>
                      </a:r>
                      <a:r>
                        <a:rPr lang="en-US" sz="2000" dirty="0" err="1" smtClean="0">
                          <a:effectLst/>
                          <a:latin typeface="Calibri"/>
                          <a:ea typeface="Calibri"/>
                          <a:cs typeface="Times New Roman"/>
                        </a:rPr>
                        <a:t>lembar</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pengesahan</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10</a:t>
                      </a:r>
                      <a:r>
                        <a:rPr lang="en-US" sz="2000" baseline="0" dirty="0" smtClean="0">
                          <a:effectLst/>
                          <a:latin typeface="Calibri"/>
                          <a:ea typeface="Calibri"/>
                          <a:cs typeface="Times New Roman"/>
                        </a:rPr>
                        <a:t> </a:t>
                      </a:r>
                      <a:r>
                        <a:rPr lang="en-US" sz="2000" dirty="0" err="1" smtClean="0">
                          <a:effectLst/>
                          <a:latin typeface="+mn-lt"/>
                          <a:ea typeface="Calibri"/>
                          <a:cs typeface="Times New Roman"/>
                        </a:rPr>
                        <a:t>lulusan</a:t>
                      </a:r>
                      <a:r>
                        <a:rPr lang="en-US" sz="2000" dirty="0" smtClean="0">
                          <a:effectLst/>
                          <a:latin typeface="+mn-lt"/>
                          <a:ea typeface="Calibri"/>
                          <a:cs typeface="Times New Roman"/>
                        </a:rPr>
                        <a:t>/ semester</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0,5</a:t>
                      </a:r>
                      <a:endParaRPr lang="en-US" sz="2000" dirty="0">
                        <a:effectLst/>
                        <a:latin typeface="Calibri"/>
                        <a:ea typeface="Calibri"/>
                        <a:cs typeface="Times New Roman"/>
                      </a:endParaRPr>
                    </a:p>
                  </a:txBody>
                  <a:tcPr marL="68578" marR="68578"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15</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Ketua</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Penguji</a:t>
                      </a:r>
                      <a:r>
                        <a:rPr lang="en-US" sz="2000" dirty="0" smtClean="0">
                          <a:effectLst/>
                          <a:latin typeface="Calibri"/>
                          <a:ea typeface="Calibri"/>
                          <a:cs typeface="Times New Roman"/>
                        </a:rPr>
                        <a:t> </a:t>
                      </a:r>
                      <a:r>
                        <a:rPr lang="en-US" sz="2000" dirty="0" err="1" smtClean="0">
                          <a:effectLst/>
                          <a:latin typeface="Calibri"/>
                          <a:ea typeface="Calibri"/>
                          <a:cs typeface="Times New Roman"/>
                        </a:rPr>
                        <a:t>Ujan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Akhir</a:t>
                      </a:r>
                      <a:endParaRPr lang="en-US" sz="2000" dirty="0">
                        <a:effectLst/>
                        <a:latin typeface="Calibri"/>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penugasan</a:t>
                      </a:r>
                      <a:endParaRPr lang="en-US" sz="20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4 </a:t>
                      </a:r>
                      <a:r>
                        <a:rPr lang="en-US" sz="2000" dirty="0" err="1" smtClean="0">
                          <a:effectLst/>
                          <a:latin typeface="+mn-lt"/>
                          <a:ea typeface="Calibri"/>
                          <a:cs typeface="Times New Roman"/>
                        </a:rPr>
                        <a:t>Mhs</a:t>
                      </a:r>
                      <a:r>
                        <a:rPr lang="en-US" sz="2000" dirty="0" smtClean="0">
                          <a:effectLst/>
                          <a:latin typeface="+mn-lt"/>
                          <a:ea typeface="Calibri"/>
                          <a:cs typeface="Times New Roman"/>
                        </a:rPr>
                        <a:t>/ semester</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a:t>
                      </a:r>
                      <a:endParaRPr lang="en-US" sz="2000" dirty="0">
                        <a:effectLst/>
                        <a:latin typeface="Calibri"/>
                        <a:ea typeface="Calibri"/>
                        <a:cs typeface="Times New Roman"/>
                      </a:endParaRPr>
                    </a:p>
                  </a:txBody>
                  <a:tcPr marL="68578" marR="68578"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16</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Anggota</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Penguji</a:t>
                      </a:r>
                      <a:r>
                        <a:rPr lang="en-US" sz="2000" dirty="0" smtClean="0">
                          <a:effectLst/>
                          <a:latin typeface="Calibri"/>
                          <a:ea typeface="Calibri"/>
                          <a:cs typeface="Times New Roman"/>
                        </a:rPr>
                        <a:t> </a:t>
                      </a:r>
                      <a:r>
                        <a:rPr lang="en-US" sz="2000" dirty="0" err="1" smtClean="0">
                          <a:effectLst/>
                          <a:latin typeface="Calibri"/>
                          <a:ea typeface="Calibri"/>
                          <a:cs typeface="Times New Roman"/>
                        </a:rPr>
                        <a:t>Ujan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Akhir</a:t>
                      </a:r>
                      <a:endParaRPr lang="en-US" sz="2000" dirty="0">
                        <a:effectLst/>
                        <a:latin typeface="Calibri"/>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penugasan</a:t>
                      </a:r>
                      <a:endParaRPr lang="en-US" sz="20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8 </a:t>
                      </a:r>
                      <a:r>
                        <a:rPr lang="en-US" sz="2000" dirty="0" err="1" smtClean="0">
                          <a:effectLst/>
                          <a:latin typeface="+mn-lt"/>
                          <a:ea typeface="Calibri"/>
                          <a:cs typeface="Times New Roman"/>
                        </a:rPr>
                        <a:t>Mhs</a:t>
                      </a:r>
                      <a:r>
                        <a:rPr lang="en-US" sz="2000" dirty="0" smtClean="0">
                          <a:effectLst/>
                          <a:latin typeface="+mn-lt"/>
                          <a:ea typeface="Calibri"/>
                          <a:cs typeface="Times New Roman"/>
                        </a:rPr>
                        <a:t>/ semester</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0,5</a:t>
                      </a:r>
                      <a:endParaRPr lang="en-US" sz="2000" dirty="0">
                        <a:effectLst/>
                        <a:latin typeface="Calibri"/>
                        <a:ea typeface="Calibri"/>
                        <a:cs typeface="Times New Roman"/>
                      </a:endParaRPr>
                    </a:p>
                  </a:txBody>
                  <a:tcPr marL="68578" marR="68578" marT="0" marB="0" anchor="ctr"/>
                </a:tc>
              </a:tr>
            </a:tbl>
          </a:graphicData>
        </a:graphic>
      </p:graphicFrame>
      <p:sp>
        <p:nvSpPr>
          <p:cNvPr id="5944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496D7628-73C0-49EA-AB8E-B4C797C1A03B}" type="slidenum">
              <a:rPr lang="en-US" altLang="id-ID" smtClean="0">
                <a:solidFill>
                  <a:srgbClr val="FEFFFF"/>
                </a:solidFill>
              </a:rPr>
              <a:pPr>
                <a:spcBef>
                  <a:spcPct val="0"/>
                </a:spcBef>
                <a:buClrTx/>
                <a:buFontTx/>
                <a:buNone/>
              </a:pPr>
              <a:t>47</a:t>
            </a:fld>
            <a:endParaRPr lang="en-US" altLang="id-ID" smtClean="0">
              <a:solidFill>
                <a:srgbClr val="FEFFFF"/>
              </a:solidFill>
            </a:endParaRPr>
          </a:p>
        </p:txBody>
      </p:sp>
    </p:spTree>
    <p:extLst>
      <p:ext uri="{BB962C8B-B14F-4D97-AF65-F5344CB8AC3E}">
        <p14:creationId xmlns:p14="http://schemas.microsoft.com/office/powerpoint/2010/main" val="1604636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60421" name="TextBox 9"/>
          <p:cNvSpPr txBox="1">
            <a:spLocks noChangeArrowheads="1"/>
          </p:cNvSpPr>
          <p:nvPr/>
        </p:nvSpPr>
        <p:spPr bwMode="auto">
          <a:xfrm>
            <a:off x="1703388" y="981075"/>
            <a:ext cx="6886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PENDIDIKAN DAN PENGAJARAN</a:t>
            </a:r>
          </a:p>
        </p:txBody>
      </p:sp>
      <p:graphicFrame>
        <p:nvGraphicFramePr>
          <p:cNvPr id="2" name="Table 1"/>
          <p:cNvGraphicFramePr>
            <a:graphicFrameLocks noGrp="1"/>
          </p:cNvGraphicFramePr>
          <p:nvPr/>
        </p:nvGraphicFramePr>
        <p:xfrm>
          <a:off x="1631950" y="1524000"/>
          <a:ext cx="9250362" cy="4937123"/>
        </p:xfrm>
        <a:graphic>
          <a:graphicData uri="http://schemas.openxmlformats.org/drawingml/2006/table">
            <a:tbl>
              <a:tblPr firstRow="1" firstCol="1" bandRow="1">
                <a:tableStyleId>{5C22544A-7EE6-4342-B048-85BDC9FD1C3A}</a:tableStyleId>
              </a:tblPr>
              <a:tblGrid>
                <a:gridCol w="786549"/>
                <a:gridCol w="4235603"/>
                <a:gridCol w="1732544"/>
                <a:gridCol w="1472663"/>
                <a:gridCol w="1023003"/>
              </a:tblGrid>
              <a:tr h="974605">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3" marR="68573" marT="0" marB="0" anchor="ctr"/>
                </a:tc>
              </a:tr>
              <a:tr h="609618">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17</a:t>
                      </a:r>
                      <a:endParaRPr lang="en-US" sz="2000" dirty="0">
                        <a:effectLst/>
                        <a:latin typeface="Calibri"/>
                        <a:ea typeface="Calibri"/>
                        <a:cs typeface="Times New Roman"/>
                      </a:endParaRPr>
                    </a:p>
                  </a:txBody>
                  <a:tcPr marL="68573" marR="68573"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Pembinaan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kegiatan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Mahasiswa</a:t>
                      </a:r>
                      <a:r>
                        <a:rPr lang="en-US" sz="2000" dirty="0" smtClean="0">
                          <a:effectLst/>
                          <a:latin typeface="Calibri"/>
                          <a:ea typeface="Calibri"/>
                          <a:cs typeface="Times New Roman"/>
                        </a:rPr>
                        <a:t> </a:t>
                      </a:r>
                      <a:r>
                        <a:rPr lang="en-US" sz="2000" dirty="0" err="1" smtClean="0">
                          <a:effectLst/>
                          <a:latin typeface="Calibri"/>
                          <a:ea typeface="Calibri"/>
                          <a:cs typeface="Times New Roman"/>
                        </a:rPr>
                        <a:t>Bidang</a:t>
                      </a:r>
                      <a:r>
                        <a:rPr lang="en-US" sz="2000" dirty="0" smtClean="0">
                          <a:effectLst/>
                          <a:latin typeface="Calibri"/>
                          <a:ea typeface="Calibri"/>
                          <a:cs typeface="Times New Roman"/>
                        </a:rPr>
                        <a:t> </a:t>
                      </a:r>
                      <a:r>
                        <a:rPr lang="en-US" sz="2000" dirty="0" err="1" smtClean="0">
                          <a:effectLst/>
                          <a:latin typeface="Calibri"/>
                          <a:ea typeface="Calibri"/>
                          <a:cs typeface="Times New Roman"/>
                        </a:rPr>
                        <a:t>Akademik</a:t>
                      </a:r>
                      <a:r>
                        <a:rPr lang="en-US" sz="2000" dirty="0" smtClean="0">
                          <a:effectLst/>
                          <a:latin typeface="Calibri"/>
                          <a:ea typeface="Calibri"/>
                          <a:cs typeface="Times New Roman"/>
                        </a:rPr>
                        <a:t>/</a:t>
                      </a:r>
                      <a:r>
                        <a:rPr lang="en-US" sz="2000" dirty="0" err="1" smtClean="0">
                          <a:effectLst/>
                          <a:latin typeface="Calibri"/>
                          <a:ea typeface="Calibri"/>
                          <a:cs typeface="Times New Roman"/>
                        </a:rPr>
                        <a:t>Kemahasiswaan</a:t>
                      </a:r>
                      <a:endParaRPr lang="en-US" sz="2000" dirty="0">
                        <a:effectLst/>
                        <a:latin typeface="Calibri"/>
                        <a:ea typeface="Calibri"/>
                        <a:cs typeface="Times New Roman"/>
                      </a:endParaRPr>
                    </a:p>
                  </a:txBody>
                  <a:tcPr marL="68573" marR="685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penugasan</a:t>
                      </a:r>
                      <a:endParaRPr lang="en-US" sz="2000" dirty="0" smtClean="0">
                        <a:effectLst/>
                        <a:latin typeface="+mn-lt"/>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a:t>
                      </a:r>
                      <a:endParaRPr lang="en-US" sz="2000" dirty="0">
                        <a:effectLst/>
                        <a:latin typeface="Calibri"/>
                        <a:ea typeface="Calibri"/>
                        <a:cs typeface="Times New Roman"/>
                      </a:endParaRPr>
                    </a:p>
                  </a:txBody>
                  <a:tcPr marL="68573" marR="68573" marT="0" marB="0" anchor="ctr"/>
                </a:tc>
              </a:tr>
              <a:tr h="914428">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18</a:t>
                      </a:r>
                      <a:endParaRPr lang="en-US" sz="2000" dirty="0">
                        <a:effectLst/>
                        <a:latin typeface="Calibri"/>
                        <a:ea typeface="Calibri"/>
                        <a:cs typeface="Times New Roman"/>
                      </a:endParaRPr>
                    </a:p>
                  </a:txBody>
                  <a:tcPr marL="68573" marR="68573" marT="0" marB="0" anchor="ctr"/>
                </a:tc>
                <a:tc>
                  <a:txBody>
                    <a:bodyPr/>
                    <a:lstStyle/>
                    <a:p>
                      <a:pPr algn="l">
                        <a:lnSpc>
                          <a:spcPct val="100000"/>
                        </a:lnSpc>
                        <a:spcAft>
                          <a:spcPts val="0"/>
                        </a:spcAft>
                        <a:tabLst>
                          <a:tab pos="228600" algn="l"/>
                        </a:tabLst>
                      </a:pPr>
                      <a:r>
                        <a:rPr lang="en-US" sz="2000" dirty="0" err="1" smtClean="0">
                          <a:effectLst/>
                          <a:latin typeface="Calibri"/>
                          <a:ea typeface="Calibri"/>
                          <a:cs typeface="Times New Roman"/>
                        </a:rPr>
                        <a:t>Pengembangan</a:t>
                      </a:r>
                      <a:r>
                        <a:rPr lang="en-US" sz="2000" dirty="0" smtClean="0">
                          <a:effectLst/>
                          <a:latin typeface="Calibri"/>
                          <a:ea typeface="Calibri"/>
                          <a:cs typeface="Times New Roman"/>
                        </a:rPr>
                        <a:t> program </a:t>
                      </a:r>
                      <a:r>
                        <a:rPr lang="en-US" sz="2000" dirty="0" err="1" smtClean="0">
                          <a:effectLst/>
                          <a:latin typeface="Calibri"/>
                          <a:ea typeface="Calibri"/>
                          <a:cs typeface="Times New Roman"/>
                        </a:rPr>
                        <a:t>kuliah</a:t>
                      </a:r>
                      <a:r>
                        <a:rPr lang="en-US" sz="2000" dirty="0" smtClean="0">
                          <a:effectLst/>
                          <a:latin typeface="Calibri"/>
                          <a:ea typeface="Calibri"/>
                          <a:cs typeface="Times New Roman"/>
                        </a:rPr>
                        <a:t> (</a:t>
                      </a:r>
                      <a:r>
                        <a:rPr lang="en-US" sz="2000" dirty="0" err="1" smtClean="0">
                          <a:effectLst/>
                          <a:latin typeface="Calibri"/>
                          <a:ea typeface="Calibri"/>
                          <a:cs typeface="Times New Roman"/>
                        </a:rPr>
                        <a:t>inovasi</a:t>
                      </a:r>
                      <a:r>
                        <a:rPr lang="en-US" sz="2000" dirty="0" smtClean="0">
                          <a:effectLst/>
                          <a:latin typeface="Calibri"/>
                          <a:ea typeface="Calibri"/>
                          <a:cs typeface="Times New Roman"/>
                        </a:rPr>
                        <a:t> model, </a:t>
                      </a:r>
                      <a:r>
                        <a:rPr lang="en-US" sz="2000" dirty="0" err="1" smtClean="0">
                          <a:effectLst/>
                          <a:latin typeface="Calibri"/>
                          <a:ea typeface="Calibri"/>
                          <a:cs typeface="Times New Roman"/>
                        </a:rPr>
                        <a:t>metode</a:t>
                      </a:r>
                      <a:r>
                        <a:rPr lang="en-US" sz="2000" dirty="0" smtClean="0">
                          <a:effectLst/>
                          <a:latin typeface="Calibri"/>
                          <a:ea typeface="Calibri"/>
                          <a:cs typeface="Times New Roman"/>
                        </a:rPr>
                        <a:t>, media, </a:t>
                      </a:r>
                      <a:r>
                        <a:rPr lang="en-US" sz="2000" dirty="0" err="1" smtClean="0">
                          <a:effectLst/>
                          <a:latin typeface="Calibri"/>
                          <a:ea typeface="Calibri"/>
                          <a:cs typeface="Times New Roman"/>
                        </a:rPr>
                        <a:t>dan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evaluasi</a:t>
                      </a:r>
                      <a:r>
                        <a:rPr lang="en-US" sz="2000" baseline="0" dirty="0" smtClean="0">
                          <a:effectLst/>
                          <a:latin typeface="Calibri"/>
                          <a:ea typeface="Calibri"/>
                          <a:cs typeface="Times New Roman"/>
                        </a:rPr>
                        <a:t> </a:t>
                      </a:r>
                      <a:r>
                        <a:rPr lang="en-US" sz="2000" baseline="0" dirty="0" err="1" smtClean="0">
                          <a:effectLst/>
                          <a:latin typeface="Calibri"/>
                          <a:ea typeface="Calibri"/>
                          <a:cs typeface="Times New Roman"/>
                        </a:rPr>
                        <a:t>pembelajaran</a:t>
                      </a:r>
                      <a:r>
                        <a:rPr lang="en-US" sz="2000" baseline="0" dirty="0" smtClean="0">
                          <a:effectLst/>
                          <a:latin typeface="Calibri"/>
                          <a:ea typeface="Calibri"/>
                          <a:cs typeface="Times New Roman"/>
                        </a:rPr>
                        <a:t>)</a:t>
                      </a:r>
                      <a:endParaRPr lang="en-US" sz="2000" dirty="0">
                        <a:effectLst/>
                        <a:latin typeface="Calibri"/>
                        <a:ea typeface="Calibri"/>
                        <a:cs typeface="Times New Roman"/>
                      </a:endParaRPr>
                    </a:p>
                  </a:txBody>
                  <a:tcPr marL="68573" marR="685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File </a:t>
                      </a:r>
                      <a:r>
                        <a:rPr lang="en-US" sz="2000" dirty="0" err="1" smtClean="0">
                          <a:effectLst/>
                          <a:latin typeface="+mn-lt"/>
                          <a:ea typeface="Calibri"/>
                          <a:cs typeface="Times New Roman"/>
                        </a:rPr>
                        <a:t>produk</a:t>
                      </a:r>
                      <a:endParaRPr lang="en-US" sz="2000" dirty="0" smtClean="0">
                        <a:effectLst/>
                        <a:latin typeface="+mn-lt"/>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 MK per semester</a:t>
                      </a:r>
                      <a:endParaRPr lang="en-US" sz="2000" dirty="0">
                        <a:effectLst/>
                        <a:latin typeface="Calibri"/>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a:t>
                      </a:r>
                      <a:endParaRPr lang="en-US" sz="2000" dirty="0">
                        <a:effectLst/>
                        <a:latin typeface="Calibri"/>
                        <a:ea typeface="Calibri"/>
                        <a:cs typeface="Times New Roman"/>
                      </a:endParaRPr>
                    </a:p>
                  </a:txBody>
                  <a:tcPr marL="68573" marR="68573" marT="0" marB="0" anchor="ctr"/>
                </a:tc>
              </a:tr>
              <a:tr h="609618">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19</a:t>
                      </a:r>
                      <a:endParaRPr lang="en-US" sz="2000" dirty="0">
                        <a:effectLst/>
                        <a:latin typeface="Calibri"/>
                        <a:ea typeface="Calibri"/>
                        <a:cs typeface="Times New Roman"/>
                      </a:endParaRPr>
                    </a:p>
                  </a:txBody>
                  <a:tcPr marL="68573" marR="68573"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Buku</a:t>
                      </a:r>
                      <a:r>
                        <a:rPr lang="en-US" sz="2000" dirty="0" smtClean="0">
                          <a:effectLst/>
                          <a:latin typeface="Calibri"/>
                          <a:ea typeface="Calibri"/>
                          <a:cs typeface="Times New Roman"/>
                        </a:rPr>
                        <a:t> ajar</a:t>
                      </a:r>
                      <a:endParaRPr lang="en-US" sz="2000" dirty="0">
                        <a:effectLst/>
                        <a:latin typeface="Calibri"/>
                        <a:ea typeface="Calibri"/>
                        <a:cs typeface="Times New Roman"/>
                      </a:endParaRPr>
                    </a:p>
                  </a:txBody>
                  <a:tcPr marL="68573" marR="685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File </a:t>
                      </a:r>
                      <a:r>
                        <a:rPr lang="en-US" sz="2000" dirty="0" err="1" smtClean="0">
                          <a:effectLst/>
                          <a:latin typeface="+mn-lt"/>
                          <a:ea typeface="Calibri"/>
                          <a:cs typeface="Times New Roman"/>
                        </a:rPr>
                        <a:t>produk</a:t>
                      </a:r>
                      <a:endParaRPr lang="en-US" sz="2000" dirty="0" smtClean="0">
                        <a:effectLst/>
                        <a:latin typeface="+mn-lt"/>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 </a:t>
                      </a:r>
                      <a:r>
                        <a:rPr lang="en-US" sz="2000" dirty="0" err="1" smtClean="0">
                          <a:effectLst/>
                          <a:latin typeface="Calibri"/>
                          <a:ea typeface="Calibri"/>
                          <a:cs typeface="Times New Roman"/>
                        </a:rPr>
                        <a:t>buku</a:t>
                      </a:r>
                      <a:r>
                        <a:rPr lang="en-US" sz="2000" dirty="0" smtClean="0">
                          <a:effectLst/>
                          <a:latin typeface="Calibri"/>
                          <a:ea typeface="Calibri"/>
                          <a:cs typeface="Times New Roman"/>
                        </a:rPr>
                        <a:t> / </a:t>
                      </a:r>
                      <a:r>
                        <a:rPr lang="en-US" sz="2000" dirty="0" err="1" smtClean="0">
                          <a:effectLst/>
                          <a:latin typeface="Calibri"/>
                          <a:ea typeface="Calibri"/>
                          <a:cs typeface="Times New Roman"/>
                        </a:rPr>
                        <a:t>tahun</a:t>
                      </a:r>
                      <a:endParaRPr lang="en-US" sz="2000" dirty="0">
                        <a:effectLst/>
                        <a:latin typeface="Calibri"/>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20</a:t>
                      </a:r>
                      <a:endParaRPr lang="en-US" sz="2000" dirty="0">
                        <a:effectLst/>
                        <a:latin typeface="Calibri"/>
                        <a:ea typeface="Calibri"/>
                        <a:cs typeface="Times New Roman"/>
                      </a:endParaRPr>
                    </a:p>
                  </a:txBody>
                  <a:tcPr marL="68573" marR="68573" marT="0" marB="0" anchor="ctr"/>
                </a:tc>
              </a:tr>
              <a:tr h="609618">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20</a:t>
                      </a:r>
                      <a:endParaRPr lang="en-US" sz="2000" dirty="0">
                        <a:effectLst/>
                        <a:latin typeface="Calibri"/>
                        <a:ea typeface="Calibri"/>
                        <a:cs typeface="Times New Roman"/>
                      </a:endParaRPr>
                    </a:p>
                  </a:txBody>
                  <a:tcPr marL="68573" marR="68573" marT="0" marB="0" anchor="ctr"/>
                </a:tc>
                <a:tc>
                  <a:txBody>
                    <a:bodyPr/>
                    <a:lstStyle/>
                    <a:p>
                      <a:pPr algn="l">
                        <a:lnSpc>
                          <a:spcPct val="100000"/>
                        </a:lnSpc>
                        <a:spcAft>
                          <a:spcPts val="0"/>
                        </a:spcAft>
                        <a:tabLst>
                          <a:tab pos="228600" algn="l"/>
                        </a:tabLst>
                      </a:pPr>
                      <a:r>
                        <a:rPr lang="en-US" sz="2000" dirty="0" smtClean="0">
                          <a:effectLst/>
                          <a:latin typeface="Calibri"/>
                          <a:ea typeface="Calibri"/>
                          <a:cs typeface="Times New Roman"/>
                        </a:rPr>
                        <a:t>Diktat, </a:t>
                      </a:r>
                      <a:r>
                        <a:rPr lang="en-US" sz="2000" dirty="0" err="1" smtClean="0">
                          <a:effectLst/>
                          <a:latin typeface="Calibri"/>
                          <a:ea typeface="Calibri"/>
                          <a:cs typeface="Times New Roman"/>
                        </a:rPr>
                        <a:t>Modul</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Petunjuk</a:t>
                      </a:r>
                      <a:r>
                        <a:rPr lang="en-US" sz="2000" dirty="0" smtClean="0">
                          <a:effectLst/>
                          <a:latin typeface="Calibri"/>
                          <a:ea typeface="Calibri"/>
                          <a:cs typeface="Times New Roman"/>
                        </a:rPr>
                        <a:t> </a:t>
                      </a:r>
                      <a:r>
                        <a:rPr lang="en-US" sz="2000" dirty="0" err="1" smtClean="0">
                          <a:effectLst/>
                          <a:latin typeface="Calibri"/>
                          <a:ea typeface="Calibri"/>
                          <a:cs typeface="Times New Roman"/>
                        </a:rPr>
                        <a:t>Praktikum</a:t>
                      </a:r>
                      <a:r>
                        <a:rPr lang="en-US" sz="2000" dirty="0" smtClean="0">
                          <a:effectLst/>
                          <a:latin typeface="Calibri"/>
                          <a:ea typeface="Calibri"/>
                          <a:cs typeface="Times New Roman"/>
                        </a:rPr>
                        <a:t> </a:t>
                      </a:r>
                      <a:r>
                        <a:rPr lang="en-US" sz="2000" dirty="0" err="1" smtClean="0">
                          <a:effectLst/>
                          <a:latin typeface="Calibri"/>
                          <a:ea typeface="Calibri"/>
                          <a:cs typeface="Times New Roman"/>
                        </a:rPr>
                        <a:t>Naskah</a:t>
                      </a:r>
                      <a:r>
                        <a:rPr lang="en-US" sz="2000" dirty="0" smtClean="0">
                          <a:effectLst/>
                          <a:latin typeface="Calibri"/>
                          <a:ea typeface="Calibri"/>
                          <a:cs typeface="Times New Roman"/>
                        </a:rPr>
                        <a:t> Tutorial, job sheet </a:t>
                      </a:r>
                      <a:r>
                        <a:rPr lang="en-US" sz="2000" dirty="0" err="1" smtClean="0">
                          <a:effectLst/>
                          <a:latin typeface="Calibri"/>
                          <a:ea typeface="Calibri"/>
                          <a:cs typeface="Times New Roman"/>
                        </a:rPr>
                        <a:t>praktik</a:t>
                      </a:r>
                      <a:endParaRPr lang="en-US" sz="2000" dirty="0">
                        <a:effectLst/>
                        <a:latin typeface="Calibri"/>
                        <a:ea typeface="Calibri"/>
                        <a:cs typeface="Times New Roman"/>
                      </a:endParaRPr>
                    </a:p>
                  </a:txBody>
                  <a:tcPr marL="68573" marR="685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File </a:t>
                      </a:r>
                      <a:r>
                        <a:rPr lang="en-US" sz="2000" dirty="0" err="1" smtClean="0">
                          <a:effectLst/>
                          <a:latin typeface="+mn-lt"/>
                          <a:ea typeface="Calibri"/>
                          <a:cs typeface="Times New Roman"/>
                        </a:rPr>
                        <a:t>produk</a:t>
                      </a:r>
                      <a:endParaRPr lang="en-US" sz="2000" dirty="0" smtClean="0">
                        <a:effectLst/>
                        <a:latin typeface="+mn-lt"/>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 </a:t>
                      </a:r>
                      <a:r>
                        <a:rPr lang="en-US" sz="2000" dirty="0" err="1" smtClean="0">
                          <a:effectLst/>
                          <a:latin typeface="Calibri"/>
                          <a:ea typeface="Calibri"/>
                          <a:cs typeface="Times New Roman"/>
                        </a:rPr>
                        <a:t>produk</a:t>
                      </a:r>
                      <a:r>
                        <a:rPr lang="en-US" sz="2000" dirty="0" smtClean="0">
                          <a:effectLst/>
                          <a:latin typeface="Calibri"/>
                          <a:ea typeface="Calibri"/>
                          <a:cs typeface="Times New Roman"/>
                        </a:rPr>
                        <a:t> / semester</a:t>
                      </a:r>
                      <a:endParaRPr lang="en-US" sz="2000" dirty="0">
                        <a:effectLst/>
                        <a:latin typeface="Calibri"/>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5</a:t>
                      </a:r>
                      <a:endParaRPr lang="en-US" sz="2000" dirty="0">
                        <a:effectLst/>
                        <a:latin typeface="Calibri"/>
                        <a:ea typeface="Calibri"/>
                        <a:cs typeface="Times New Roman"/>
                      </a:endParaRPr>
                    </a:p>
                  </a:txBody>
                  <a:tcPr marL="68573" marR="68573" marT="0" marB="0" anchor="ctr"/>
                </a:tc>
              </a:tr>
              <a:tr h="609618">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21</a:t>
                      </a:r>
                      <a:endParaRPr lang="en-US" sz="2000" dirty="0">
                        <a:effectLst/>
                        <a:latin typeface="Calibri"/>
                        <a:ea typeface="Calibri"/>
                        <a:cs typeface="Times New Roman"/>
                      </a:endParaRPr>
                    </a:p>
                  </a:txBody>
                  <a:tcPr marL="68573" marR="68573"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Orasi</a:t>
                      </a:r>
                      <a:r>
                        <a:rPr lang="en-US" sz="2000" dirty="0" smtClean="0">
                          <a:effectLst/>
                          <a:latin typeface="Calibri"/>
                          <a:ea typeface="Calibri"/>
                          <a:cs typeface="Times New Roman"/>
                        </a:rPr>
                        <a:t> </a:t>
                      </a:r>
                      <a:r>
                        <a:rPr lang="en-US" sz="2000" dirty="0" err="1" smtClean="0">
                          <a:effectLst/>
                          <a:latin typeface="Calibri"/>
                          <a:ea typeface="Calibri"/>
                          <a:cs typeface="Times New Roman"/>
                        </a:rPr>
                        <a:t>ilmiah</a:t>
                      </a:r>
                      <a:r>
                        <a:rPr lang="en-US" sz="2000" dirty="0" smtClean="0">
                          <a:effectLst/>
                          <a:latin typeface="Calibri"/>
                          <a:ea typeface="Calibri"/>
                          <a:cs typeface="Times New Roman"/>
                        </a:rPr>
                        <a:t> di </a:t>
                      </a:r>
                      <a:r>
                        <a:rPr lang="en-US" sz="2000" dirty="0" err="1" smtClean="0">
                          <a:effectLst/>
                          <a:latin typeface="Calibri"/>
                          <a:ea typeface="Calibri"/>
                          <a:cs typeface="Times New Roman"/>
                        </a:rPr>
                        <a:t>tingkat</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perguruan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tinggi</a:t>
                      </a:r>
                      <a:endParaRPr lang="en-US" sz="2000" dirty="0">
                        <a:effectLst/>
                        <a:latin typeface="Calibri"/>
                        <a:ea typeface="Calibri"/>
                        <a:cs typeface="Times New Roman"/>
                      </a:endParaRPr>
                    </a:p>
                  </a:txBody>
                  <a:tcPr marL="68573" marR="685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File </a:t>
                      </a:r>
                      <a:r>
                        <a:rPr lang="en-US" sz="2000" dirty="0" err="1" smtClean="0">
                          <a:effectLst/>
                          <a:latin typeface="+mn-lt"/>
                          <a:ea typeface="Calibri"/>
                          <a:cs typeface="Times New Roman"/>
                        </a:rPr>
                        <a:t>produk</a:t>
                      </a:r>
                      <a:endParaRPr lang="en-US" sz="2000" dirty="0" smtClean="0">
                        <a:effectLst/>
                        <a:latin typeface="+mn-lt"/>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 PT / semester</a:t>
                      </a:r>
                      <a:endParaRPr lang="en-US" sz="2000" dirty="0">
                        <a:effectLst/>
                        <a:latin typeface="Calibri"/>
                        <a:ea typeface="Calibri"/>
                        <a:cs typeface="Times New Roman"/>
                      </a:endParaRPr>
                    </a:p>
                  </a:txBody>
                  <a:tcPr marL="68573" marR="68573"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5</a:t>
                      </a:r>
                      <a:endParaRPr lang="en-US" sz="2000" dirty="0">
                        <a:effectLst/>
                        <a:latin typeface="Calibri"/>
                        <a:ea typeface="Calibri"/>
                        <a:cs typeface="Times New Roman"/>
                      </a:endParaRPr>
                    </a:p>
                  </a:txBody>
                  <a:tcPr marL="68573" marR="68573" marT="0" marB="0" anchor="ctr"/>
                </a:tc>
              </a:tr>
              <a:tr h="609618">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22</a:t>
                      </a:r>
                      <a:endParaRPr lang="en-US" sz="2000" dirty="0">
                        <a:effectLst/>
                        <a:latin typeface="Calibri"/>
                        <a:ea typeface="Calibri"/>
                        <a:cs typeface="Times New Roman"/>
                      </a:endParaRPr>
                    </a:p>
                  </a:txBody>
                  <a:tcPr marL="68573" marR="68573"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Menduduki</a:t>
                      </a:r>
                      <a:r>
                        <a:rPr lang="en-US" sz="2000" dirty="0" smtClean="0">
                          <a:effectLst/>
                          <a:latin typeface="Calibri"/>
                          <a:ea typeface="Calibri"/>
                          <a:cs typeface="Times New Roman"/>
                        </a:rPr>
                        <a:t> </a:t>
                      </a:r>
                      <a:r>
                        <a:rPr lang="en-US" sz="2000" dirty="0" err="1" smtClean="0">
                          <a:effectLst/>
                          <a:latin typeface="Calibri"/>
                          <a:ea typeface="Calibri"/>
                          <a:cs typeface="Times New Roman"/>
                        </a:rPr>
                        <a:t>Jabatan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pimpinan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perguruan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tinggi</a:t>
                      </a:r>
                      <a:endParaRPr lang="en-US" sz="2000" dirty="0">
                        <a:effectLst/>
                        <a:latin typeface="Calibri"/>
                        <a:ea typeface="Calibri"/>
                        <a:cs typeface="Times New Roman"/>
                      </a:endParaRPr>
                    </a:p>
                  </a:txBody>
                  <a:tcPr marL="68573" marR="685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jabatan</a:t>
                      </a:r>
                      <a:endParaRPr lang="en-US" sz="2000" dirty="0" smtClean="0">
                        <a:effectLst/>
                        <a:latin typeface="+mn-lt"/>
                        <a:ea typeface="Calibri"/>
                        <a:cs typeface="Times New Roman"/>
                      </a:endParaRPr>
                    </a:p>
                  </a:txBody>
                  <a:tcPr marL="68573" marR="68573" marT="0" marB="0" anchor="ctr"/>
                </a:tc>
                <a:tc>
                  <a:txBody>
                    <a:bodyPr/>
                    <a:lstStyle/>
                    <a:p>
                      <a:pPr algn="ctr">
                        <a:lnSpc>
                          <a:spcPct val="100000"/>
                        </a:lnSpc>
                        <a:spcAft>
                          <a:spcPts val="0"/>
                        </a:spcAft>
                        <a:tabLst>
                          <a:tab pos="228600" algn="l"/>
                        </a:tabLst>
                      </a:pPr>
                      <a:endParaRPr lang="en-US" sz="2000" dirty="0">
                        <a:effectLst/>
                        <a:latin typeface="Calibri"/>
                        <a:ea typeface="Calibri"/>
                        <a:cs typeface="Times New Roman"/>
                      </a:endParaRPr>
                    </a:p>
                  </a:txBody>
                  <a:tcPr marL="68573" marR="68573" marT="0" marB="0" anchor="ctr"/>
                </a:tc>
                <a:tc>
                  <a:txBody>
                    <a:bodyPr/>
                    <a:lstStyle/>
                    <a:p>
                      <a:pPr algn="ctr">
                        <a:lnSpc>
                          <a:spcPct val="100000"/>
                        </a:lnSpc>
                        <a:spcAft>
                          <a:spcPts val="0"/>
                        </a:spcAft>
                        <a:tabLst>
                          <a:tab pos="228600" algn="l"/>
                        </a:tabLst>
                      </a:pPr>
                      <a:endParaRPr lang="en-US" sz="2000" dirty="0">
                        <a:effectLst/>
                        <a:latin typeface="Calibri"/>
                        <a:ea typeface="Calibri"/>
                        <a:cs typeface="Times New Roman"/>
                      </a:endParaRPr>
                    </a:p>
                  </a:txBody>
                  <a:tcPr marL="68573" marR="68573" marT="0" marB="0" anchor="ctr"/>
                </a:tc>
              </a:tr>
            </a:tbl>
          </a:graphicData>
        </a:graphic>
      </p:graphicFrame>
      <p:sp>
        <p:nvSpPr>
          <p:cNvPr id="6047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F6997480-2B6F-4A51-B7A8-75E7D30B17BE}" type="slidenum">
              <a:rPr lang="en-US" altLang="id-ID" smtClean="0">
                <a:solidFill>
                  <a:srgbClr val="FEFFFF"/>
                </a:solidFill>
              </a:rPr>
              <a:pPr>
                <a:spcBef>
                  <a:spcPct val="0"/>
                </a:spcBef>
                <a:buClrTx/>
                <a:buFontTx/>
                <a:buNone/>
              </a:pPr>
              <a:t>48</a:t>
            </a:fld>
            <a:endParaRPr lang="en-US" altLang="id-ID" smtClean="0">
              <a:solidFill>
                <a:srgbClr val="FEFFFF"/>
              </a:solidFill>
            </a:endParaRPr>
          </a:p>
        </p:txBody>
      </p:sp>
    </p:spTree>
    <p:extLst>
      <p:ext uri="{BB962C8B-B14F-4D97-AF65-F5344CB8AC3E}">
        <p14:creationId xmlns:p14="http://schemas.microsoft.com/office/powerpoint/2010/main" val="40311402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61446" name="TextBox 9"/>
          <p:cNvSpPr txBox="1">
            <a:spLocks noChangeArrowheads="1"/>
          </p:cNvSpPr>
          <p:nvPr/>
        </p:nvSpPr>
        <p:spPr bwMode="auto">
          <a:xfrm>
            <a:off x="1703388" y="981075"/>
            <a:ext cx="6451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PENDIDIKAN DAN PENGAJARAN</a:t>
            </a:r>
          </a:p>
        </p:txBody>
      </p:sp>
      <p:graphicFrame>
        <p:nvGraphicFramePr>
          <p:cNvPr id="2" name="Table 1"/>
          <p:cNvGraphicFramePr>
            <a:graphicFrameLocks noGrp="1"/>
          </p:cNvGraphicFramePr>
          <p:nvPr/>
        </p:nvGraphicFramePr>
        <p:xfrm>
          <a:off x="1509713" y="1524000"/>
          <a:ext cx="9372599" cy="4632327"/>
        </p:xfrm>
        <a:graphic>
          <a:graphicData uri="http://schemas.openxmlformats.org/drawingml/2006/table">
            <a:tbl>
              <a:tblPr firstRow="1" firstCol="1" bandRow="1">
                <a:tableStyleId>{5C22544A-7EE6-4342-B048-85BDC9FD1C3A}</a:tableStyleId>
              </a:tblPr>
              <a:tblGrid>
                <a:gridCol w="796943"/>
                <a:gridCol w="4291573"/>
                <a:gridCol w="1755438"/>
                <a:gridCol w="1492124"/>
                <a:gridCol w="1036521"/>
              </a:tblGrid>
              <a:tr h="974607">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9" marR="68579"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23</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Rektor</a:t>
                      </a:r>
                      <a:endParaRPr lang="en-US" sz="2000" dirty="0">
                        <a:effectLst/>
                        <a:latin typeface="Calibri"/>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Jabatan</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6</a:t>
                      </a:r>
                      <a:endParaRPr lang="en-US" sz="2000" dirty="0">
                        <a:effectLst/>
                        <a:latin typeface="Calibri"/>
                        <a:ea typeface="Calibri"/>
                        <a:cs typeface="Times New Roman"/>
                      </a:endParaRPr>
                    </a:p>
                  </a:txBody>
                  <a:tcPr marL="68579" marR="68579"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24</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smtClean="0">
                          <a:effectLst/>
                          <a:latin typeface="Calibri"/>
                          <a:ea typeface="Calibri"/>
                          <a:cs typeface="Times New Roman"/>
                        </a:rPr>
                        <a:t>PR/WR/</a:t>
                      </a:r>
                      <a:r>
                        <a:rPr lang="en-US" sz="2000" dirty="0" err="1" smtClean="0">
                          <a:effectLst/>
                          <a:latin typeface="Calibri"/>
                          <a:ea typeface="Calibri"/>
                          <a:cs typeface="Times New Roman"/>
                        </a:rPr>
                        <a:t>Dekan</a:t>
                      </a:r>
                      <a:r>
                        <a:rPr lang="en-US" sz="2000" dirty="0" smtClean="0">
                          <a:effectLst/>
                          <a:latin typeface="Calibri"/>
                          <a:ea typeface="Calibri"/>
                          <a:cs typeface="Times New Roman"/>
                        </a:rPr>
                        <a:t>/</a:t>
                      </a:r>
                      <a:r>
                        <a:rPr lang="en-US" sz="2000" dirty="0" err="1" smtClean="0">
                          <a:effectLst/>
                          <a:latin typeface="Calibri"/>
                          <a:ea typeface="Calibri"/>
                          <a:cs typeface="Times New Roman"/>
                        </a:rPr>
                        <a:t>Direktur</a:t>
                      </a:r>
                      <a:r>
                        <a:rPr lang="en-US" sz="2000" dirty="0" smtClean="0">
                          <a:effectLst/>
                          <a:latin typeface="Calibri"/>
                          <a:ea typeface="Calibri"/>
                          <a:cs typeface="Times New Roman"/>
                        </a:rPr>
                        <a:t> SPs</a:t>
                      </a:r>
                      <a:endParaRPr lang="en-US" sz="2000" dirty="0">
                        <a:effectLst/>
                        <a:latin typeface="Calibri"/>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Jabatan</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5</a:t>
                      </a:r>
                      <a:endParaRPr lang="en-US" sz="2000" dirty="0">
                        <a:effectLst/>
                        <a:latin typeface="Calibri"/>
                        <a:ea typeface="Calibri"/>
                        <a:cs typeface="Times New Roman"/>
                      </a:endParaRPr>
                    </a:p>
                  </a:txBody>
                  <a:tcPr marL="68579" marR="68579"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25</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smtClean="0">
                          <a:effectLst/>
                          <a:latin typeface="Calibri"/>
                          <a:ea typeface="Calibri"/>
                          <a:cs typeface="Times New Roman"/>
                        </a:rPr>
                        <a:t>PD/WD/</a:t>
                      </a:r>
                      <a:r>
                        <a:rPr lang="en-US" sz="2000" dirty="0" err="1" smtClean="0">
                          <a:effectLst/>
                          <a:latin typeface="Calibri"/>
                          <a:ea typeface="Calibri"/>
                          <a:cs typeface="Times New Roman"/>
                        </a:rPr>
                        <a:t>Asdir</a:t>
                      </a:r>
                      <a:r>
                        <a:rPr lang="en-US" sz="2000" dirty="0" smtClean="0">
                          <a:effectLst/>
                          <a:latin typeface="Calibri"/>
                          <a:ea typeface="Calibri"/>
                          <a:cs typeface="Times New Roman"/>
                        </a:rPr>
                        <a:t> SPS</a:t>
                      </a:r>
                      <a:endParaRPr lang="en-US" sz="2000" dirty="0">
                        <a:effectLst/>
                        <a:latin typeface="Calibri"/>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Jabatan</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4</a:t>
                      </a:r>
                      <a:endParaRPr lang="en-US" sz="2000" dirty="0">
                        <a:effectLst/>
                        <a:latin typeface="Calibri"/>
                        <a:ea typeface="Calibri"/>
                        <a:cs typeface="Times New Roman"/>
                      </a:endParaRPr>
                    </a:p>
                  </a:txBody>
                  <a:tcPr marL="68579" marR="68579"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26</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Kajur</a:t>
                      </a:r>
                      <a:r>
                        <a:rPr lang="en-US" sz="2000" dirty="0" smtClean="0">
                          <a:effectLst/>
                          <a:latin typeface="Calibri"/>
                          <a:ea typeface="Calibri"/>
                          <a:cs typeface="Times New Roman"/>
                        </a:rPr>
                        <a:t>/</a:t>
                      </a:r>
                      <a:r>
                        <a:rPr lang="en-US" sz="2000" dirty="0" err="1" smtClean="0">
                          <a:effectLst/>
                          <a:latin typeface="Calibri"/>
                          <a:ea typeface="Calibri"/>
                          <a:cs typeface="Times New Roman"/>
                        </a:rPr>
                        <a:t>Sekjur</a:t>
                      </a:r>
                      <a:r>
                        <a:rPr lang="en-US" sz="2000" dirty="0" smtClean="0">
                          <a:effectLst/>
                          <a:latin typeface="Calibri"/>
                          <a:ea typeface="Calibri"/>
                          <a:cs typeface="Times New Roman"/>
                        </a:rPr>
                        <a:t>/</a:t>
                      </a:r>
                      <a:r>
                        <a:rPr lang="en-US" sz="2000" dirty="0" err="1" smtClean="0">
                          <a:effectLst/>
                          <a:latin typeface="Calibri"/>
                          <a:ea typeface="Calibri"/>
                          <a:cs typeface="Times New Roman"/>
                        </a:rPr>
                        <a:t>Kepala</a:t>
                      </a:r>
                      <a:r>
                        <a:rPr lang="en-US" sz="2000" baseline="0" dirty="0" smtClean="0">
                          <a:effectLst/>
                          <a:latin typeface="Calibri"/>
                          <a:ea typeface="Calibri"/>
                          <a:cs typeface="Times New Roman"/>
                        </a:rPr>
                        <a:t> Lab</a:t>
                      </a:r>
                      <a:endParaRPr lang="en-US" sz="2000" dirty="0">
                        <a:effectLst/>
                        <a:latin typeface="Calibri"/>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Jabatan</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3</a:t>
                      </a:r>
                      <a:endParaRPr lang="en-US" sz="2000" dirty="0">
                        <a:effectLst/>
                        <a:latin typeface="Calibri"/>
                        <a:ea typeface="Calibri"/>
                        <a:cs typeface="Times New Roman"/>
                      </a:endParaRPr>
                    </a:p>
                  </a:txBody>
                  <a:tcPr marL="68579" marR="68579"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27</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Pembimbing</a:t>
                      </a:r>
                      <a:r>
                        <a:rPr lang="en-US" sz="2000" baseline="0" dirty="0" smtClean="0">
                          <a:effectLst/>
                          <a:latin typeface="Calibri"/>
                          <a:ea typeface="Calibri"/>
                          <a:cs typeface="Times New Roman"/>
                        </a:rPr>
                        <a:t> </a:t>
                      </a:r>
                      <a:r>
                        <a:rPr lang="en-US" sz="2000" baseline="0" dirty="0" err="1" smtClean="0">
                          <a:effectLst/>
                          <a:latin typeface="Calibri"/>
                          <a:ea typeface="Calibri"/>
                          <a:cs typeface="Times New Roman"/>
                        </a:rPr>
                        <a:t>pencangkokan</a:t>
                      </a:r>
                      <a:endParaRPr lang="en-US" sz="2000" dirty="0">
                        <a:effectLst/>
                        <a:latin typeface="Calibri"/>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Penugasan</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a:t>
                      </a:r>
                      <a:endParaRPr lang="en-US" sz="2000" dirty="0">
                        <a:effectLst/>
                        <a:latin typeface="Calibri"/>
                        <a:ea typeface="Calibri"/>
                        <a:cs typeface="Times New Roman"/>
                      </a:endParaRPr>
                    </a:p>
                  </a:txBody>
                  <a:tcPr marL="68579" marR="68579"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28</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Reguler</a:t>
                      </a:r>
                      <a:endParaRPr lang="en-US" sz="2000" dirty="0">
                        <a:effectLst/>
                        <a:latin typeface="Calibri"/>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Penugasan</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a:t>
                      </a:r>
                      <a:endParaRPr lang="en-US" sz="2000" dirty="0">
                        <a:effectLst/>
                        <a:latin typeface="Calibri"/>
                        <a:ea typeface="Calibri"/>
                        <a:cs typeface="Times New Roman"/>
                      </a:endParaRPr>
                    </a:p>
                  </a:txBody>
                  <a:tcPr marL="68579" marR="68579" marT="0" marB="0" anchor="ctr"/>
                </a:tc>
              </a:tr>
            </a:tbl>
          </a:graphicData>
        </a:graphic>
      </p:graphicFrame>
      <p:sp>
        <p:nvSpPr>
          <p:cNvPr id="6149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FEF1361C-0910-4F66-AAF3-688A86EE43A7}" type="slidenum">
              <a:rPr lang="en-US" altLang="id-ID" smtClean="0">
                <a:solidFill>
                  <a:srgbClr val="FEFFFF"/>
                </a:solidFill>
              </a:rPr>
              <a:pPr>
                <a:spcBef>
                  <a:spcPct val="0"/>
                </a:spcBef>
                <a:buClrTx/>
                <a:buFontTx/>
                <a:buNone/>
              </a:pPr>
              <a:t>49</a:t>
            </a:fld>
            <a:endParaRPr lang="en-US" altLang="id-ID" smtClean="0">
              <a:solidFill>
                <a:srgbClr val="FEFFFF"/>
              </a:solidFill>
            </a:endParaRPr>
          </a:p>
        </p:txBody>
      </p:sp>
    </p:spTree>
    <p:extLst>
      <p:ext uri="{BB962C8B-B14F-4D97-AF65-F5344CB8AC3E}">
        <p14:creationId xmlns:p14="http://schemas.microsoft.com/office/powerpoint/2010/main" val="4116360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p:nvPr/>
        </p:nvSpPr>
        <p:spPr>
          <a:xfrm>
            <a:off x="0" y="0"/>
            <a:ext cx="12192000" cy="6858000"/>
          </a:xfrm>
          <a:custGeom>
            <a:avLst/>
            <a:gdLst/>
            <a:ahLst/>
            <a:cxnLst/>
            <a:rect l="l" t="t" r="r" b="b"/>
            <a:pathLst>
              <a:path w="12192000" h="6858000">
                <a:moveTo>
                  <a:pt x="12192000" y="0"/>
                </a:moveTo>
                <a:lnTo>
                  <a:pt x="0" y="0"/>
                </a:lnTo>
                <a:lnTo>
                  <a:pt x="0" y="6857998"/>
                </a:lnTo>
                <a:lnTo>
                  <a:pt x="12192000" y="6857998"/>
                </a:lnTo>
                <a:lnTo>
                  <a:pt x="12192000" y="0"/>
                </a:lnTo>
                <a:close/>
              </a:path>
            </a:pathLst>
          </a:custGeom>
          <a:solidFill>
            <a:srgbClr val="516382"/>
          </a:solidFill>
        </p:spPr>
        <p:txBody>
          <a:bodyPr wrap="square" lIns="0" tIns="0" rIns="0" bIns="0" rtlCol="0">
            <a:noAutofit/>
          </a:bodyPr>
          <a:lstStyle/>
          <a:p>
            <a:endParaRPr/>
          </a:p>
        </p:txBody>
      </p:sp>
      <p:sp>
        <p:nvSpPr>
          <p:cNvPr id="20" name="object 20"/>
          <p:cNvSpPr/>
          <p:nvPr/>
        </p:nvSpPr>
        <p:spPr>
          <a:xfrm>
            <a:off x="198666" y="6266548"/>
            <a:ext cx="2177161" cy="454926"/>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929640" y="576961"/>
            <a:ext cx="2302891" cy="822960"/>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2976626" y="576961"/>
            <a:ext cx="249936" cy="822960"/>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1158544" y="2350338"/>
            <a:ext cx="1902333" cy="783640"/>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2894329" y="2350338"/>
            <a:ext cx="1688338" cy="783640"/>
          </a:xfrm>
          <a:prstGeom prst="rect">
            <a:avLst/>
          </a:prstGeom>
          <a:blipFill>
            <a:blip r:embed="rId6" cstate="print"/>
            <a:stretch>
              <a:fillRect/>
            </a:stretch>
          </a:blipFill>
        </p:spPr>
        <p:txBody>
          <a:bodyPr wrap="square" lIns="0" tIns="0" rIns="0" bIns="0" rtlCol="0">
            <a:noAutofit/>
          </a:bodyPr>
          <a:lstStyle/>
          <a:p>
            <a:endParaRPr/>
          </a:p>
        </p:txBody>
      </p:sp>
      <p:sp>
        <p:nvSpPr>
          <p:cNvPr id="12" name="object 12"/>
          <p:cNvSpPr/>
          <p:nvPr/>
        </p:nvSpPr>
        <p:spPr>
          <a:xfrm>
            <a:off x="4455287" y="2350338"/>
            <a:ext cx="3335401" cy="783640"/>
          </a:xfrm>
          <a:prstGeom prst="rect">
            <a:avLst/>
          </a:prstGeom>
          <a:blipFill>
            <a:blip r:embed="rId7" cstate="print"/>
            <a:stretch>
              <a:fillRect/>
            </a:stretch>
          </a:blipFill>
        </p:spPr>
        <p:txBody>
          <a:bodyPr wrap="square" lIns="0" tIns="0" rIns="0" bIns="0" rtlCol="0">
            <a:noAutofit/>
          </a:bodyPr>
          <a:lstStyle/>
          <a:p>
            <a:endParaRPr/>
          </a:p>
        </p:txBody>
      </p:sp>
      <p:sp>
        <p:nvSpPr>
          <p:cNvPr id="13" name="object 13"/>
          <p:cNvSpPr/>
          <p:nvPr/>
        </p:nvSpPr>
        <p:spPr>
          <a:xfrm>
            <a:off x="7578217" y="2350338"/>
            <a:ext cx="2787904" cy="783640"/>
          </a:xfrm>
          <a:prstGeom prst="rect">
            <a:avLst/>
          </a:prstGeom>
          <a:blipFill>
            <a:blip r:embed="rId8" cstate="print"/>
            <a:stretch>
              <a:fillRect/>
            </a:stretch>
          </a:blipFill>
        </p:spPr>
        <p:txBody>
          <a:bodyPr wrap="square" lIns="0" tIns="0" rIns="0" bIns="0" rtlCol="0">
            <a:noAutofit/>
          </a:bodyPr>
          <a:lstStyle/>
          <a:p>
            <a:endParaRPr/>
          </a:p>
        </p:txBody>
      </p:sp>
      <p:sp>
        <p:nvSpPr>
          <p:cNvPr id="14" name="object 14"/>
          <p:cNvSpPr/>
          <p:nvPr/>
        </p:nvSpPr>
        <p:spPr>
          <a:xfrm>
            <a:off x="10241280" y="2350338"/>
            <a:ext cx="1306956" cy="783640"/>
          </a:xfrm>
          <a:prstGeom prst="rect">
            <a:avLst/>
          </a:prstGeom>
          <a:blipFill>
            <a:blip r:embed="rId9" cstate="print"/>
            <a:stretch>
              <a:fillRect/>
            </a:stretch>
          </a:blipFill>
        </p:spPr>
        <p:txBody>
          <a:bodyPr wrap="square" lIns="0" tIns="0" rIns="0" bIns="0" rtlCol="0">
            <a:noAutofit/>
          </a:bodyPr>
          <a:lstStyle/>
          <a:p>
            <a:endParaRPr/>
          </a:p>
        </p:txBody>
      </p:sp>
      <p:sp>
        <p:nvSpPr>
          <p:cNvPr id="15" name="object 15"/>
          <p:cNvSpPr/>
          <p:nvPr/>
        </p:nvSpPr>
        <p:spPr>
          <a:xfrm>
            <a:off x="1158544" y="2899232"/>
            <a:ext cx="2818765" cy="783640"/>
          </a:xfrm>
          <a:prstGeom prst="rect">
            <a:avLst/>
          </a:prstGeom>
          <a:blipFill>
            <a:blip r:embed="rId10" cstate="print"/>
            <a:stretch>
              <a:fillRect/>
            </a:stretch>
          </a:blipFill>
        </p:spPr>
        <p:txBody>
          <a:bodyPr wrap="square" lIns="0" tIns="0" rIns="0" bIns="0" rtlCol="0">
            <a:noAutofit/>
          </a:bodyPr>
          <a:lstStyle/>
          <a:p>
            <a:endParaRPr/>
          </a:p>
        </p:txBody>
      </p:sp>
      <p:sp>
        <p:nvSpPr>
          <p:cNvPr id="16" name="object 16"/>
          <p:cNvSpPr/>
          <p:nvPr/>
        </p:nvSpPr>
        <p:spPr>
          <a:xfrm>
            <a:off x="3778630" y="2899232"/>
            <a:ext cx="1541526" cy="783640"/>
          </a:xfrm>
          <a:prstGeom prst="rect">
            <a:avLst/>
          </a:prstGeom>
          <a:blipFill>
            <a:blip r:embed="rId11" cstate="print"/>
            <a:stretch>
              <a:fillRect/>
            </a:stretch>
          </a:blipFill>
        </p:spPr>
        <p:txBody>
          <a:bodyPr wrap="square" lIns="0" tIns="0" rIns="0" bIns="0" rtlCol="0">
            <a:noAutofit/>
          </a:bodyPr>
          <a:lstStyle/>
          <a:p>
            <a:endParaRPr/>
          </a:p>
        </p:txBody>
      </p:sp>
      <p:sp>
        <p:nvSpPr>
          <p:cNvPr id="17" name="object 17"/>
          <p:cNvSpPr/>
          <p:nvPr/>
        </p:nvSpPr>
        <p:spPr>
          <a:xfrm>
            <a:off x="5011547" y="2899232"/>
            <a:ext cx="4636516" cy="783640"/>
          </a:xfrm>
          <a:prstGeom prst="rect">
            <a:avLst/>
          </a:prstGeom>
          <a:blipFill>
            <a:blip r:embed="rId12" cstate="print"/>
            <a:stretch>
              <a:fillRect/>
            </a:stretch>
          </a:blipFill>
        </p:spPr>
        <p:txBody>
          <a:bodyPr wrap="square" lIns="0" tIns="0" rIns="0" bIns="0" rtlCol="0">
            <a:noAutofit/>
          </a:bodyPr>
          <a:lstStyle/>
          <a:p>
            <a:endParaRPr/>
          </a:p>
        </p:txBody>
      </p:sp>
      <p:sp>
        <p:nvSpPr>
          <p:cNvPr id="4" name="object 4"/>
          <p:cNvSpPr/>
          <p:nvPr/>
        </p:nvSpPr>
        <p:spPr>
          <a:xfrm>
            <a:off x="1158544" y="4251325"/>
            <a:ext cx="2314956" cy="783336"/>
          </a:xfrm>
          <a:prstGeom prst="rect">
            <a:avLst/>
          </a:prstGeom>
          <a:blipFill>
            <a:blip r:embed="rId13" cstate="print"/>
            <a:stretch>
              <a:fillRect/>
            </a:stretch>
          </a:blipFill>
        </p:spPr>
        <p:txBody>
          <a:bodyPr wrap="square" lIns="0" tIns="0" rIns="0" bIns="0" rtlCol="0">
            <a:noAutofit/>
          </a:bodyPr>
          <a:lstStyle/>
          <a:p>
            <a:endParaRPr/>
          </a:p>
        </p:txBody>
      </p:sp>
      <p:sp>
        <p:nvSpPr>
          <p:cNvPr id="5" name="object 5"/>
          <p:cNvSpPr/>
          <p:nvPr/>
        </p:nvSpPr>
        <p:spPr>
          <a:xfrm>
            <a:off x="3370199" y="4251325"/>
            <a:ext cx="3626230" cy="783336"/>
          </a:xfrm>
          <a:prstGeom prst="rect">
            <a:avLst/>
          </a:prstGeom>
          <a:blipFill>
            <a:blip r:embed="rId14" cstate="print"/>
            <a:stretch>
              <a:fillRect/>
            </a:stretch>
          </a:blipFill>
        </p:spPr>
        <p:txBody>
          <a:bodyPr wrap="square" lIns="0" tIns="0" rIns="0" bIns="0" rtlCol="0">
            <a:noAutofit/>
          </a:bodyPr>
          <a:lstStyle/>
          <a:p>
            <a:endParaRPr/>
          </a:p>
        </p:txBody>
      </p:sp>
      <p:sp>
        <p:nvSpPr>
          <p:cNvPr id="6" name="object 6"/>
          <p:cNvSpPr/>
          <p:nvPr/>
        </p:nvSpPr>
        <p:spPr>
          <a:xfrm>
            <a:off x="6869557" y="4251325"/>
            <a:ext cx="1306956" cy="783336"/>
          </a:xfrm>
          <a:prstGeom prst="rect">
            <a:avLst/>
          </a:prstGeom>
          <a:blipFill>
            <a:blip r:embed="rId15" cstate="print"/>
            <a:stretch>
              <a:fillRect/>
            </a:stretch>
          </a:blipFill>
        </p:spPr>
        <p:txBody>
          <a:bodyPr wrap="square" lIns="0" tIns="0" rIns="0" bIns="0" rtlCol="0">
            <a:noAutofit/>
          </a:bodyPr>
          <a:lstStyle/>
          <a:p>
            <a:endParaRPr/>
          </a:p>
        </p:txBody>
      </p:sp>
      <p:sp>
        <p:nvSpPr>
          <p:cNvPr id="7" name="object 7"/>
          <p:cNvSpPr/>
          <p:nvPr/>
        </p:nvSpPr>
        <p:spPr>
          <a:xfrm>
            <a:off x="8003794" y="4251325"/>
            <a:ext cx="2917063" cy="783336"/>
          </a:xfrm>
          <a:prstGeom prst="rect">
            <a:avLst/>
          </a:prstGeom>
          <a:blipFill>
            <a:blip r:embed="rId16" cstate="print"/>
            <a:stretch>
              <a:fillRect/>
            </a:stretch>
          </a:blipFill>
        </p:spPr>
        <p:txBody>
          <a:bodyPr wrap="square" lIns="0" tIns="0" rIns="0" bIns="0" rtlCol="0">
            <a:noAutofit/>
          </a:bodyPr>
          <a:lstStyle/>
          <a:p>
            <a:endParaRPr/>
          </a:p>
        </p:txBody>
      </p:sp>
      <p:sp>
        <p:nvSpPr>
          <p:cNvPr id="8" name="object 8"/>
          <p:cNvSpPr/>
          <p:nvPr/>
        </p:nvSpPr>
        <p:spPr>
          <a:xfrm>
            <a:off x="1158544" y="4800041"/>
            <a:ext cx="1509141" cy="783640"/>
          </a:xfrm>
          <a:prstGeom prst="rect">
            <a:avLst/>
          </a:prstGeom>
          <a:blipFill>
            <a:blip r:embed="rId17" cstate="print"/>
            <a:stretch>
              <a:fillRect/>
            </a:stretch>
          </a:blipFill>
        </p:spPr>
        <p:txBody>
          <a:bodyPr wrap="square" lIns="0" tIns="0" rIns="0" bIns="0" rtlCol="0">
            <a:noAutofit/>
          </a:bodyPr>
          <a:lstStyle/>
          <a:p>
            <a:endParaRPr/>
          </a:p>
        </p:txBody>
      </p:sp>
      <p:sp>
        <p:nvSpPr>
          <p:cNvPr id="9" name="object 9"/>
          <p:cNvSpPr/>
          <p:nvPr/>
        </p:nvSpPr>
        <p:spPr>
          <a:xfrm>
            <a:off x="2563622" y="4800041"/>
            <a:ext cx="1902332" cy="783640"/>
          </a:xfrm>
          <a:prstGeom prst="rect">
            <a:avLst/>
          </a:prstGeom>
          <a:blipFill>
            <a:blip r:embed="rId5" cstate="print"/>
            <a:stretch>
              <a:fillRect/>
            </a:stretch>
          </a:blipFill>
        </p:spPr>
        <p:txBody>
          <a:bodyPr wrap="square" lIns="0" tIns="0" rIns="0" bIns="0" rtlCol="0">
            <a:noAutofit/>
          </a:bodyPr>
          <a:lstStyle/>
          <a:p>
            <a:endParaRPr/>
          </a:p>
        </p:txBody>
      </p:sp>
      <p:sp>
        <p:nvSpPr>
          <p:cNvPr id="3" name="object 3"/>
          <p:cNvSpPr txBox="1"/>
          <p:nvPr/>
        </p:nvSpPr>
        <p:spPr>
          <a:xfrm>
            <a:off x="916940" y="2537591"/>
            <a:ext cx="279298" cy="533196"/>
          </a:xfrm>
          <a:prstGeom prst="rect">
            <a:avLst/>
          </a:prstGeom>
        </p:spPr>
        <p:txBody>
          <a:bodyPr wrap="square" lIns="0" tIns="0" rIns="0" bIns="0" rtlCol="0">
            <a:noAutofit/>
          </a:bodyPr>
          <a:lstStyle/>
          <a:p>
            <a:pPr marL="12700">
              <a:lnSpc>
                <a:spcPts val="4190"/>
              </a:lnSpc>
              <a:spcBef>
                <a:spcPts val="209"/>
              </a:spcBef>
            </a:pPr>
            <a:r>
              <a:rPr sz="4000" spc="0" dirty="0" smtClean="0">
                <a:solidFill>
                  <a:srgbClr val="FFFFFF"/>
                </a:solidFill>
                <a:latin typeface="Arial"/>
                <a:cs typeface="Arial"/>
              </a:rPr>
              <a:t>•</a:t>
            </a:r>
            <a:endParaRPr sz="4000">
              <a:latin typeface="Arial"/>
              <a:cs typeface="Arial"/>
            </a:endParaRPr>
          </a:p>
        </p:txBody>
      </p:sp>
      <p:sp>
        <p:nvSpPr>
          <p:cNvPr id="2" name="object 2"/>
          <p:cNvSpPr txBox="1"/>
          <p:nvPr/>
        </p:nvSpPr>
        <p:spPr>
          <a:xfrm>
            <a:off x="916940" y="4438520"/>
            <a:ext cx="279146" cy="532892"/>
          </a:xfrm>
          <a:prstGeom prst="rect">
            <a:avLst/>
          </a:prstGeom>
        </p:spPr>
        <p:txBody>
          <a:bodyPr wrap="square" lIns="0" tIns="0" rIns="0" bIns="0" rtlCol="0">
            <a:noAutofit/>
          </a:bodyPr>
          <a:lstStyle/>
          <a:p>
            <a:pPr marL="12700">
              <a:lnSpc>
                <a:spcPts val="4185"/>
              </a:lnSpc>
              <a:spcBef>
                <a:spcPts val="209"/>
              </a:spcBef>
            </a:pPr>
            <a:r>
              <a:rPr sz="4000" spc="0" dirty="0" smtClean="0">
                <a:solidFill>
                  <a:srgbClr val="FFFFFF"/>
                </a:solidFill>
                <a:latin typeface="Arial"/>
                <a:cs typeface="Arial"/>
              </a:rPr>
              <a:t>•</a:t>
            </a:r>
            <a:endParaRPr sz="40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62470" name="TextBox 9"/>
          <p:cNvSpPr txBox="1">
            <a:spLocks noChangeArrowheads="1"/>
          </p:cNvSpPr>
          <p:nvPr/>
        </p:nvSpPr>
        <p:spPr bwMode="auto">
          <a:xfrm>
            <a:off x="1703388" y="981075"/>
            <a:ext cx="7080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PENDIDIKAN DAN PENGAJARAN</a:t>
            </a:r>
          </a:p>
        </p:txBody>
      </p:sp>
      <p:graphicFrame>
        <p:nvGraphicFramePr>
          <p:cNvPr id="2" name="Table 1"/>
          <p:cNvGraphicFramePr>
            <a:graphicFrameLocks noGrp="1"/>
          </p:cNvGraphicFramePr>
          <p:nvPr/>
        </p:nvGraphicFramePr>
        <p:xfrm>
          <a:off x="1631950" y="1524000"/>
          <a:ext cx="9326563" cy="4632327"/>
        </p:xfrm>
        <a:graphic>
          <a:graphicData uri="http://schemas.openxmlformats.org/drawingml/2006/table">
            <a:tbl>
              <a:tblPr firstRow="1" firstCol="1" bandRow="1">
                <a:tableStyleId>{5C22544A-7EE6-4342-B048-85BDC9FD1C3A}</a:tableStyleId>
              </a:tblPr>
              <a:tblGrid>
                <a:gridCol w="793028"/>
                <a:gridCol w="4270494"/>
                <a:gridCol w="1746817"/>
                <a:gridCol w="1484794"/>
                <a:gridCol w="1031430"/>
              </a:tblGrid>
              <a:tr h="974607">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82" marR="68582"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29</a:t>
                      </a:r>
                      <a:endParaRPr lang="en-US" sz="2000" dirty="0">
                        <a:effectLst/>
                        <a:latin typeface="Calibri"/>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Detasering</a:t>
                      </a:r>
                      <a:endParaRPr lang="en-US" sz="2000" dirty="0">
                        <a:effectLst/>
                        <a:latin typeface="Calibri"/>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Penugasan</a:t>
                      </a:r>
                      <a:r>
                        <a:rPr lang="en-US" sz="2000" dirty="0" smtClean="0">
                          <a:effectLst/>
                          <a:latin typeface="+mn-lt"/>
                          <a:ea typeface="Calibri"/>
                          <a:cs typeface="Times New Roman"/>
                        </a:rPr>
                        <a:t> </a:t>
                      </a: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5</a:t>
                      </a:r>
                      <a:endParaRPr lang="en-US" sz="2000" dirty="0">
                        <a:effectLst/>
                        <a:latin typeface="Calibri"/>
                        <a:ea typeface="Calibri"/>
                        <a:cs typeface="Times New Roman"/>
                      </a:endParaRPr>
                    </a:p>
                  </a:txBody>
                  <a:tcPr marL="68582" marR="68582"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30</a:t>
                      </a:r>
                      <a:endParaRPr lang="en-US" sz="2000" dirty="0">
                        <a:effectLst/>
                        <a:latin typeface="Calibri"/>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Pencangkokan</a:t>
                      </a:r>
                      <a:r>
                        <a:rPr lang="en-US" sz="2000" dirty="0" smtClean="0">
                          <a:effectLst/>
                          <a:latin typeface="Calibri"/>
                          <a:ea typeface="Calibri"/>
                          <a:cs typeface="Times New Roman"/>
                        </a:rPr>
                        <a:t> di </a:t>
                      </a:r>
                      <a:r>
                        <a:rPr lang="en-US" sz="2000" dirty="0" err="1" smtClean="0">
                          <a:effectLst/>
                          <a:latin typeface="Calibri"/>
                          <a:ea typeface="Calibri"/>
                          <a:cs typeface="Times New Roman"/>
                        </a:rPr>
                        <a:t>luar</a:t>
                      </a:r>
                      <a:r>
                        <a:rPr lang="en-US" sz="2000" dirty="0" smtClean="0">
                          <a:effectLst/>
                          <a:latin typeface="Calibri"/>
                          <a:ea typeface="Calibri"/>
                          <a:cs typeface="Times New Roman"/>
                        </a:rPr>
                        <a:t> PT</a:t>
                      </a:r>
                      <a:endParaRPr lang="en-US" sz="2000" dirty="0">
                        <a:effectLst/>
                        <a:latin typeface="Calibri"/>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Penugasan</a:t>
                      </a:r>
                      <a:r>
                        <a:rPr lang="en-US" sz="2000" dirty="0" smtClean="0">
                          <a:effectLst/>
                          <a:latin typeface="+mn-lt"/>
                          <a:ea typeface="Calibri"/>
                          <a:cs typeface="Times New Roman"/>
                        </a:rPr>
                        <a:t> </a:t>
                      </a: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Semester</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4</a:t>
                      </a:r>
                      <a:endParaRPr lang="en-US" sz="2000" dirty="0">
                        <a:effectLst/>
                        <a:latin typeface="Calibri"/>
                        <a:ea typeface="Calibri"/>
                        <a:cs typeface="Times New Roman"/>
                      </a:endParaRPr>
                    </a:p>
                  </a:txBody>
                  <a:tcPr marL="68582" marR="68582"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31</a:t>
                      </a:r>
                      <a:endParaRPr lang="en-US" sz="2000" dirty="0">
                        <a:effectLst/>
                        <a:latin typeface="Calibri"/>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Pengembangan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diri</a:t>
                      </a:r>
                      <a:r>
                        <a:rPr lang="en-US" sz="2000" dirty="0" smtClean="0">
                          <a:effectLst/>
                          <a:latin typeface="+mn-lt"/>
                          <a:ea typeface="Calibri"/>
                          <a:cs typeface="Times New Roman"/>
                        </a:rPr>
                        <a:t> ≥ 161 </a:t>
                      </a:r>
                      <a:r>
                        <a:rPr lang="en-US" sz="2000" dirty="0" smtClean="0">
                          <a:effectLst/>
                          <a:latin typeface="Calibri"/>
                          <a:ea typeface="Calibri"/>
                          <a:cs typeface="Times New Roman"/>
                        </a:rPr>
                        <a:t>jam</a:t>
                      </a:r>
                      <a:endParaRPr lang="en-US" sz="2000" dirty="0">
                        <a:effectLst/>
                        <a:latin typeface="Calibri"/>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a:t>
                      </a:r>
                      <a:r>
                        <a:rPr lang="en-US" sz="2000" dirty="0" err="1" smtClean="0">
                          <a:effectLst/>
                          <a:latin typeface="+mn-lt"/>
                          <a:ea typeface="Calibri"/>
                          <a:cs typeface="Times New Roman"/>
                        </a:rPr>
                        <a:t>Sertifikat</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a:t>
                      </a:r>
                      <a:r>
                        <a:rPr lang="en-US" sz="2000" dirty="0" err="1" smtClean="0">
                          <a:effectLst/>
                          <a:latin typeface="Calibri"/>
                          <a:ea typeface="Calibri"/>
                          <a:cs typeface="Times New Roman"/>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3</a:t>
                      </a:r>
                      <a:endParaRPr lang="en-US" sz="2000" dirty="0">
                        <a:effectLst/>
                        <a:latin typeface="Calibri"/>
                        <a:ea typeface="Calibri"/>
                        <a:cs typeface="Times New Roman"/>
                      </a:endParaRPr>
                    </a:p>
                  </a:txBody>
                  <a:tcPr marL="68582" marR="68582"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32</a:t>
                      </a:r>
                      <a:endParaRPr lang="en-US" sz="2000" dirty="0">
                        <a:effectLst/>
                        <a:latin typeface="Calibri"/>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Pengembangan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diri</a:t>
                      </a:r>
                      <a:r>
                        <a:rPr lang="en-US" sz="2000" dirty="0" smtClean="0">
                          <a:effectLst/>
                          <a:latin typeface="+mn-lt"/>
                          <a:ea typeface="Calibri"/>
                          <a:cs typeface="Times New Roman"/>
                        </a:rPr>
                        <a:t> ≥ 81 </a:t>
                      </a:r>
                      <a:r>
                        <a:rPr lang="en-US" sz="2000" dirty="0" smtClean="0">
                          <a:effectLst/>
                          <a:latin typeface="Calibri"/>
                          <a:ea typeface="Calibri"/>
                          <a:cs typeface="Times New Roman"/>
                        </a:rPr>
                        <a:t>jam</a:t>
                      </a:r>
                      <a:endParaRPr lang="en-US" sz="2000" dirty="0">
                        <a:effectLst/>
                        <a:latin typeface="Calibri"/>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a:t>
                      </a:r>
                      <a:r>
                        <a:rPr lang="en-US" sz="2000" dirty="0" err="1" smtClean="0">
                          <a:effectLst/>
                          <a:latin typeface="+mn-lt"/>
                          <a:ea typeface="Calibri"/>
                          <a:cs typeface="Times New Roman"/>
                        </a:rPr>
                        <a:t>Sertifikat</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a:t>
                      </a:r>
                      <a:r>
                        <a:rPr lang="en-US" sz="2000" dirty="0" err="1" smtClean="0">
                          <a:effectLst/>
                          <a:latin typeface="Calibri"/>
                          <a:ea typeface="Calibri"/>
                          <a:cs typeface="Times New Roman"/>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a:t>
                      </a:r>
                      <a:endParaRPr lang="en-US" sz="2000" dirty="0">
                        <a:effectLst/>
                        <a:latin typeface="Calibri"/>
                        <a:ea typeface="Calibri"/>
                        <a:cs typeface="Times New Roman"/>
                      </a:endParaRPr>
                    </a:p>
                  </a:txBody>
                  <a:tcPr marL="68582" marR="68582"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33</a:t>
                      </a:r>
                      <a:endParaRPr lang="en-US" sz="2000" dirty="0">
                        <a:effectLst/>
                        <a:latin typeface="Calibri"/>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Pengembangan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diri</a:t>
                      </a:r>
                      <a:r>
                        <a:rPr lang="en-US" sz="2000" dirty="0" smtClean="0">
                          <a:effectLst/>
                          <a:latin typeface="+mn-lt"/>
                          <a:ea typeface="Calibri"/>
                          <a:cs typeface="Times New Roman"/>
                        </a:rPr>
                        <a:t> ≥ 30 </a:t>
                      </a:r>
                      <a:r>
                        <a:rPr lang="en-US" sz="2000" dirty="0" smtClean="0">
                          <a:effectLst/>
                          <a:latin typeface="Calibri"/>
                          <a:ea typeface="Calibri"/>
                          <a:cs typeface="Times New Roman"/>
                        </a:rPr>
                        <a:t>jam</a:t>
                      </a:r>
                      <a:endParaRPr lang="en-US" sz="2000" dirty="0">
                        <a:effectLst/>
                        <a:latin typeface="Calibri"/>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a:t>
                      </a:r>
                      <a:r>
                        <a:rPr lang="en-US" sz="2000" dirty="0" err="1" smtClean="0">
                          <a:effectLst/>
                          <a:latin typeface="+mn-lt"/>
                          <a:ea typeface="Calibri"/>
                          <a:cs typeface="Times New Roman"/>
                        </a:rPr>
                        <a:t>Sertifikat</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a:t>
                      </a:r>
                      <a:r>
                        <a:rPr lang="en-US" sz="2000" dirty="0" err="1" smtClean="0">
                          <a:effectLst/>
                          <a:latin typeface="Calibri"/>
                          <a:ea typeface="Calibri"/>
                          <a:cs typeface="Times New Roman"/>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a:t>
                      </a:r>
                      <a:endParaRPr lang="en-US" sz="2000" dirty="0">
                        <a:effectLst/>
                        <a:latin typeface="Calibri"/>
                        <a:ea typeface="Calibri"/>
                        <a:cs typeface="Times New Roman"/>
                      </a:endParaRPr>
                    </a:p>
                  </a:txBody>
                  <a:tcPr marL="68582" marR="68582" marT="0" marB="0" anchor="ctr"/>
                </a:tc>
              </a:tr>
              <a:tr h="609620">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34</a:t>
                      </a:r>
                      <a:endParaRPr lang="en-US" sz="2000" dirty="0">
                        <a:effectLst/>
                        <a:latin typeface="Calibri"/>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Calibri"/>
                          <a:ea typeface="Calibri"/>
                          <a:cs typeface="Times New Roman"/>
                        </a:rPr>
                        <a:t>Pengembangan</a:t>
                      </a:r>
                      <a:r>
                        <a:rPr lang="en-US" sz="2000" dirty="0" smtClean="0">
                          <a:effectLst/>
                          <a:latin typeface="Calibri"/>
                          <a:ea typeface="Calibri"/>
                          <a:cs typeface="Times New Roman"/>
                        </a:rPr>
                        <a:t> </a:t>
                      </a:r>
                      <a:r>
                        <a:rPr lang="en-US" sz="2000" dirty="0" err="1" smtClean="0">
                          <a:effectLst/>
                          <a:latin typeface="Calibri"/>
                          <a:ea typeface="Calibri"/>
                          <a:cs typeface="Times New Roman"/>
                        </a:rPr>
                        <a:t>diri</a:t>
                      </a:r>
                      <a:r>
                        <a:rPr lang="en-US" sz="2000" dirty="0" smtClean="0">
                          <a:effectLst/>
                          <a:latin typeface="+mn-lt"/>
                          <a:ea typeface="Calibri"/>
                          <a:cs typeface="Times New Roman"/>
                        </a:rPr>
                        <a:t> ≥ 10 </a:t>
                      </a:r>
                      <a:r>
                        <a:rPr lang="en-US" sz="2000" dirty="0" smtClean="0">
                          <a:effectLst/>
                          <a:latin typeface="Calibri"/>
                          <a:ea typeface="Calibri"/>
                          <a:cs typeface="Times New Roman"/>
                        </a:rPr>
                        <a:t>jam</a:t>
                      </a:r>
                      <a:endParaRPr lang="en-US" sz="2000" dirty="0">
                        <a:effectLst/>
                        <a:latin typeface="Calibri"/>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a:t>
                      </a:r>
                      <a:r>
                        <a:rPr lang="en-US" sz="2000" dirty="0" err="1" smtClean="0">
                          <a:effectLst/>
                          <a:latin typeface="+mn-lt"/>
                          <a:ea typeface="Calibri"/>
                          <a:cs typeface="Times New Roman"/>
                        </a:rPr>
                        <a:t>Sertifikat</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Per </a:t>
                      </a:r>
                      <a:r>
                        <a:rPr lang="en-US" sz="2000" dirty="0" err="1" smtClean="0">
                          <a:effectLst/>
                          <a:latin typeface="Calibri"/>
                          <a:ea typeface="Calibri"/>
                          <a:cs typeface="Times New Roman"/>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0,5</a:t>
                      </a:r>
                      <a:endParaRPr lang="en-US" sz="2000" dirty="0">
                        <a:effectLst/>
                        <a:latin typeface="Calibri"/>
                        <a:ea typeface="Calibri"/>
                        <a:cs typeface="Times New Roman"/>
                      </a:endParaRPr>
                    </a:p>
                  </a:txBody>
                  <a:tcPr marL="68582" marR="68582" marT="0" marB="0" anchor="ctr"/>
                </a:tc>
              </a:tr>
            </a:tbl>
          </a:graphicData>
        </a:graphic>
      </p:graphicFrame>
      <p:sp>
        <p:nvSpPr>
          <p:cNvPr id="6252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6961708-7399-4CEF-AC66-05B5D7CB4AE6}" type="slidenum">
              <a:rPr lang="en-US" altLang="id-ID" smtClean="0">
                <a:solidFill>
                  <a:srgbClr val="FEFFFF"/>
                </a:solidFill>
              </a:rPr>
              <a:pPr>
                <a:spcBef>
                  <a:spcPct val="0"/>
                </a:spcBef>
                <a:buClrTx/>
                <a:buFontTx/>
                <a:buNone/>
              </a:pPr>
              <a:t>50</a:t>
            </a:fld>
            <a:endParaRPr lang="en-US" altLang="id-ID" smtClean="0">
              <a:solidFill>
                <a:srgbClr val="FEFFFF"/>
              </a:solidFill>
            </a:endParaRPr>
          </a:p>
        </p:txBody>
      </p:sp>
    </p:spTree>
    <p:extLst>
      <p:ext uri="{BB962C8B-B14F-4D97-AF65-F5344CB8AC3E}">
        <p14:creationId xmlns:p14="http://schemas.microsoft.com/office/powerpoint/2010/main" val="1623146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63494" name="TextBox 9"/>
          <p:cNvSpPr txBox="1">
            <a:spLocks noChangeArrowheads="1"/>
          </p:cNvSpPr>
          <p:nvPr/>
        </p:nvSpPr>
        <p:spPr bwMode="auto">
          <a:xfrm>
            <a:off x="1703388" y="823913"/>
            <a:ext cx="51546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PENELITIAN</a:t>
            </a:r>
          </a:p>
        </p:txBody>
      </p:sp>
      <p:graphicFrame>
        <p:nvGraphicFramePr>
          <p:cNvPr id="2" name="Table 1"/>
          <p:cNvGraphicFramePr>
            <a:graphicFrameLocks noGrp="1"/>
          </p:cNvGraphicFramePr>
          <p:nvPr/>
        </p:nvGraphicFramePr>
        <p:xfrm>
          <a:off x="1703388" y="1312863"/>
          <a:ext cx="9344026" cy="4960937"/>
        </p:xfrm>
        <a:graphic>
          <a:graphicData uri="http://schemas.openxmlformats.org/drawingml/2006/table">
            <a:tbl>
              <a:tblPr firstRow="1" firstCol="1" bandRow="1">
                <a:tableStyleId>{5C22544A-7EE6-4342-B048-85BDC9FD1C3A}</a:tableStyleId>
              </a:tblPr>
              <a:tblGrid>
                <a:gridCol w="794514"/>
                <a:gridCol w="4365993"/>
                <a:gridCol w="1487574"/>
                <a:gridCol w="1662584"/>
                <a:gridCol w="1033361"/>
              </a:tblGrid>
              <a:tr h="974576">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8" marR="68578" marT="0" marB="0" anchor="ctr"/>
                </a:tc>
              </a:tr>
              <a:tr h="41438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Buku</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Referensi</a:t>
                      </a:r>
                      <a:endParaRPr lang="en-US" sz="2000" dirty="0">
                        <a:effectLst/>
                        <a:latin typeface="+mn-lt"/>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Buku</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 </a:t>
                      </a:r>
                      <a:r>
                        <a:rPr lang="en-US" sz="2000" dirty="0" err="1" smtClean="0">
                          <a:effectLst/>
                          <a:latin typeface="+mn-lt"/>
                          <a:ea typeface="Calibri"/>
                          <a:cs typeface="Times New Roman"/>
                        </a:rPr>
                        <a:t>buku</a:t>
                      </a:r>
                      <a:r>
                        <a:rPr lang="en-US" sz="2000" dirty="0" smtClean="0">
                          <a:effectLst/>
                          <a:latin typeface="+mn-lt"/>
                          <a:ea typeface="Calibri"/>
                          <a:cs typeface="Times New Roman"/>
                        </a:rPr>
                        <a:t> / </a:t>
                      </a:r>
                      <a:r>
                        <a:rPr lang="en-US" sz="2000" dirty="0" err="1" smtClean="0">
                          <a:effectLst/>
                          <a:latin typeface="+mn-lt"/>
                          <a:ea typeface="Calibri"/>
                          <a:cs typeface="Times New Roman"/>
                        </a:rPr>
                        <a:t>thn</a:t>
                      </a:r>
                      <a:endParaRPr lang="en-US" sz="20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40</a:t>
                      </a:r>
                      <a:endParaRPr lang="en-US" sz="2000" dirty="0">
                        <a:effectLst/>
                        <a:latin typeface="+mn-lt"/>
                        <a:ea typeface="Calibri"/>
                        <a:cs typeface="Times New Roman"/>
                      </a:endParaRPr>
                    </a:p>
                  </a:txBody>
                  <a:tcPr marL="68578" marR="68578" marT="0" marB="0" anchor="ctr"/>
                </a:tc>
              </a:tr>
              <a:tr h="41438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Buku</a:t>
                      </a:r>
                      <a:r>
                        <a:rPr lang="en-US" sz="2000" dirty="0" smtClean="0">
                          <a:effectLst/>
                          <a:latin typeface="+mn-lt"/>
                          <a:ea typeface="Calibri"/>
                          <a:cs typeface="Times New Roman"/>
                        </a:rPr>
                        <a:t> </a:t>
                      </a:r>
                      <a:r>
                        <a:rPr lang="en-US" sz="2000" dirty="0" err="1" smtClean="0">
                          <a:effectLst/>
                          <a:latin typeface="+mn-lt"/>
                          <a:ea typeface="Calibri"/>
                          <a:cs typeface="Times New Roman"/>
                        </a:rPr>
                        <a:t>Monograf</a:t>
                      </a:r>
                      <a:endParaRPr lang="en-US" sz="2000" dirty="0">
                        <a:effectLst/>
                        <a:latin typeface="+mn-lt"/>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Buku</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78" marR="68578"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1 </a:t>
                      </a:r>
                      <a:r>
                        <a:rPr lang="en-US" sz="2000" dirty="0" err="1" smtClean="0">
                          <a:effectLst/>
                          <a:latin typeface="+mn-lt"/>
                          <a:ea typeface="Calibri"/>
                          <a:cs typeface="Times New Roman"/>
                        </a:rPr>
                        <a:t>buku</a:t>
                      </a:r>
                      <a:r>
                        <a:rPr lang="en-US" sz="2000" dirty="0" smtClean="0">
                          <a:effectLst/>
                          <a:latin typeface="+mn-lt"/>
                          <a:ea typeface="Calibri"/>
                          <a:cs typeface="Times New Roman"/>
                        </a:rPr>
                        <a:t> / </a:t>
                      </a:r>
                      <a:r>
                        <a:rPr lang="en-US" sz="2000" dirty="0" err="1" smtClean="0">
                          <a:effectLst/>
                          <a:latin typeface="+mn-lt"/>
                          <a:ea typeface="Calibri"/>
                          <a:cs typeface="Times New Roman"/>
                        </a:rPr>
                        <a:t>thn</a:t>
                      </a:r>
                      <a:endParaRPr lang="en-US" sz="20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20</a:t>
                      </a:r>
                      <a:endParaRPr lang="en-US" sz="2000" dirty="0">
                        <a:effectLst/>
                        <a:latin typeface="+mn-lt"/>
                        <a:ea typeface="Calibri"/>
                        <a:cs typeface="Times New Roman"/>
                      </a:endParaRPr>
                    </a:p>
                  </a:txBody>
                  <a:tcPr marL="68578" marR="68578" marT="0" marB="0" anchor="ctr"/>
                </a:tc>
              </a:tr>
              <a:tr h="41438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3</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Internasional</a:t>
                      </a:r>
                      <a:r>
                        <a:rPr lang="en-US" sz="2000" dirty="0" smtClean="0">
                          <a:effectLst/>
                          <a:latin typeface="+mn-lt"/>
                          <a:ea typeface="Calibri"/>
                          <a:cs typeface="Times New Roman"/>
                        </a:rPr>
                        <a:t> </a:t>
                      </a:r>
                      <a:r>
                        <a:rPr lang="en-US" sz="2000" dirty="0" err="1" smtClean="0">
                          <a:effectLst/>
                          <a:latin typeface="+mn-lt"/>
                          <a:ea typeface="Calibri"/>
                          <a:cs typeface="Times New Roman"/>
                        </a:rPr>
                        <a:t>bereputasi</a:t>
                      </a:r>
                      <a:r>
                        <a:rPr lang="en-US" sz="2000" dirty="0" smtClean="0">
                          <a:effectLst/>
                          <a:latin typeface="+mn-lt"/>
                          <a:ea typeface="Calibri"/>
                          <a:cs typeface="Times New Roman"/>
                        </a:rPr>
                        <a:t> &amp; </a:t>
                      </a:r>
                      <a:r>
                        <a:rPr lang="en-US" sz="2000" dirty="0" err="1" smtClean="0">
                          <a:effectLst/>
                          <a:latin typeface="+mn-lt"/>
                          <a:ea typeface="Calibri"/>
                          <a:cs typeface="Times New Roman"/>
                        </a:rPr>
                        <a:t>berfaktor</a:t>
                      </a:r>
                      <a:r>
                        <a:rPr lang="en-US" sz="2000" dirty="0" smtClean="0">
                          <a:effectLst/>
                          <a:latin typeface="+mn-lt"/>
                          <a:ea typeface="Calibri"/>
                          <a:cs typeface="Times New Roman"/>
                        </a:rPr>
                        <a:t> </a:t>
                      </a:r>
                      <a:r>
                        <a:rPr lang="en-US" sz="2000" dirty="0" err="1" smtClean="0">
                          <a:effectLst/>
                          <a:latin typeface="+mn-lt"/>
                          <a:ea typeface="Calibri"/>
                          <a:cs typeface="Times New Roman"/>
                        </a:rPr>
                        <a:t>dampak</a:t>
                      </a:r>
                      <a:endParaRPr lang="en-US" sz="2000" dirty="0">
                        <a:effectLst/>
                        <a:latin typeface="+mn-lt"/>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40</a:t>
                      </a:r>
                      <a:endParaRPr lang="en-US" sz="2000" dirty="0">
                        <a:effectLst/>
                        <a:latin typeface="+mn-lt"/>
                        <a:ea typeface="Calibri"/>
                        <a:cs typeface="Times New Roman"/>
                      </a:endParaRPr>
                    </a:p>
                  </a:txBody>
                  <a:tcPr marL="68578" marR="68578" marT="0" marB="0" anchor="ctr"/>
                </a:tc>
              </a:tr>
              <a:tr h="41438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4</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Internasional</a:t>
                      </a:r>
                      <a:r>
                        <a:rPr lang="en-US" sz="2000" dirty="0" smtClean="0">
                          <a:effectLst/>
                          <a:latin typeface="+mn-lt"/>
                          <a:ea typeface="Calibri"/>
                          <a:cs typeface="Times New Roman"/>
                        </a:rPr>
                        <a:t> </a:t>
                      </a:r>
                      <a:r>
                        <a:rPr lang="en-US" sz="2000" dirty="0" err="1" smtClean="0">
                          <a:effectLst/>
                          <a:latin typeface="+mn-lt"/>
                          <a:ea typeface="Calibri"/>
                          <a:cs typeface="Times New Roman"/>
                        </a:rPr>
                        <a:t>bereputasi</a:t>
                      </a:r>
                      <a:r>
                        <a:rPr lang="en-US" sz="2000" dirty="0" smtClean="0">
                          <a:effectLst/>
                          <a:latin typeface="+mn-lt"/>
                          <a:ea typeface="Calibri"/>
                          <a:cs typeface="Times New Roman"/>
                        </a:rPr>
                        <a:t>  </a:t>
                      </a:r>
                      <a:r>
                        <a:rPr lang="en-US" sz="2000" dirty="0" err="1" smtClean="0">
                          <a:effectLst/>
                          <a:latin typeface="+mn-lt"/>
                          <a:ea typeface="Calibri"/>
                          <a:cs typeface="Times New Roman"/>
                        </a:rPr>
                        <a:t>tapi</a:t>
                      </a:r>
                      <a:r>
                        <a:rPr lang="en-US" sz="2000" dirty="0" smtClean="0">
                          <a:effectLst/>
                          <a:latin typeface="+mn-lt"/>
                          <a:ea typeface="Calibri"/>
                          <a:cs typeface="Times New Roman"/>
                        </a:rPr>
                        <a:t> </a:t>
                      </a:r>
                      <a:r>
                        <a:rPr lang="en-US" sz="2000" dirty="0" err="1" smtClean="0">
                          <a:effectLst/>
                          <a:latin typeface="+mn-lt"/>
                          <a:ea typeface="Calibri"/>
                          <a:cs typeface="Times New Roman"/>
                        </a:rPr>
                        <a:t>belum</a:t>
                      </a:r>
                      <a:r>
                        <a:rPr lang="en-US" sz="2000" dirty="0" smtClean="0">
                          <a:effectLst/>
                          <a:latin typeface="+mn-lt"/>
                          <a:ea typeface="Calibri"/>
                          <a:cs typeface="Times New Roman"/>
                        </a:rPr>
                        <a:t> </a:t>
                      </a:r>
                      <a:r>
                        <a:rPr lang="en-US" sz="2000" dirty="0" err="1" smtClean="0">
                          <a:effectLst/>
                          <a:latin typeface="+mn-lt"/>
                          <a:ea typeface="Calibri"/>
                          <a:cs typeface="Times New Roman"/>
                        </a:rPr>
                        <a:t>berfaktor</a:t>
                      </a:r>
                      <a:r>
                        <a:rPr lang="en-US" sz="2000" dirty="0" smtClean="0">
                          <a:effectLst/>
                          <a:latin typeface="+mn-lt"/>
                          <a:ea typeface="Calibri"/>
                          <a:cs typeface="Times New Roman"/>
                        </a:rPr>
                        <a:t> </a:t>
                      </a:r>
                      <a:r>
                        <a:rPr lang="en-US" sz="2000" dirty="0" err="1" smtClean="0">
                          <a:effectLst/>
                          <a:latin typeface="+mn-lt"/>
                          <a:ea typeface="Calibri"/>
                          <a:cs typeface="Times New Roman"/>
                        </a:rPr>
                        <a:t>dampak</a:t>
                      </a:r>
                      <a:endParaRPr lang="en-US" sz="2000" dirty="0">
                        <a:effectLst/>
                        <a:latin typeface="+mn-lt"/>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30</a:t>
                      </a:r>
                      <a:endParaRPr lang="en-US" sz="2000" dirty="0">
                        <a:effectLst/>
                        <a:latin typeface="+mn-lt"/>
                        <a:ea typeface="Calibri"/>
                        <a:cs typeface="Times New Roman"/>
                      </a:endParaRPr>
                    </a:p>
                  </a:txBody>
                  <a:tcPr marL="68578" marR="68578" marT="0" marB="0" anchor="ctr"/>
                </a:tc>
              </a:tr>
              <a:tr h="41438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5</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Internasional</a:t>
                      </a:r>
                      <a:r>
                        <a:rPr lang="en-US" sz="2000" dirty="0" smtClean="0">
                          <a:effectLst/>
                          <a:latin typeface="+mn-lt"/>
                          <a:ea typeface="Calibri"/>
                          <a:cs typeface="Times New Roman"/>
                        </a:rPr>
                        <a:t> </a:t>
                      </a:r>
                      <a:r>
                        <a:rPr lang="en-US" sz="2000" dirty="0" err="1" smtClean="0">
                          <a:effectLst/>
                          <a:latin typeface="+mn-lt"/>
                          <a:ea typeface="Calibri"/>
                          <a:cs typeface="Times New Roman"/>
                        </a:rPr>
                        <a:t>blm</a:t>
                      </a:r>
                      <a:r>
                        <a:rPr lang="en-US" sz="2000" dirty="0" smtClean="0">
                          <a:effectLst/>
                          <a:latin typeface="+mn-lt"/>
                          <a:ea typeface="Calibri"/>
                          <a:cs typeface="Times New Roman"/>
                        </a:rPr>
                        <a:t> </a:t>
                      </a:r>
                      <a:r>
                        <a:rPr lang="en-US" sz="2000" dirty="0" err="1" smtClean="0">
                          <a:effectLst/>
                          <a:latin typeface="+mn-lt"/>
                          <a:ea typeface="Calibri"/>
                          <a:cs typeface="Times New Roman"/>
                        </a:rPr>
                        <a:t>bereputasi</a:t>
                      </a:r>
                      <a:r>
                        <a:rPr lang="en-US" sz="2000" dirty="0" smtClean="0">
                          <a:effectLst/>
                          <a:latin typeface="+mn-lt"/>
                          <a:ea typeface="Calibri"/>
                          <a:cs typeface="Times New Roman"/>
                        </a:rPr>
                        <a:t>  &amp; </a:t>
                      </a:r>
                      <a:r>
                        <a:rPr lang="en-US" sz="2000" dirty="0" err="1" smtClean="0">
                          <a:effectLst/>
                          <a:latin typeface="+mn-lt"/>
                          <a:ea typeface="Calibri"/>
                          <a:cs typeface="Times New Roman"/>
                        </a:rPr>
                        <a:t>belum</a:t>
                      </a:r>
                      <a:r>
                        <a:rPr lang="en-US" sz="2000" dirty="0" smtClean="0">
                          <a:effectLst/>
                          <a:latin typeface="+mn-lt"/>
                          <a:ea typeface="Calibri"/>
                          <a:cs typeface="Times New Roman"/>
                        </a:rPr>
                        <a:t> </a:t>
                      </a:r>
                      <a:r>
                        <a:rPr lang="en-US" sz="2000" dirty="0" err="1" smtClean="0">
                          <a:effectLst/>
                          <a:latin typeface="+mn-lt"/>
                          <a:ea typeface="Calibri"/>
                          <a:cs typeface="Times New Roman"/>
                        </a:rPr>
                        <a:t>berfaktor</a:t>
                      </a:r>
                      <a:r>
                        <a:rPr lang="en-US" sz="2000" dirty="0" smtClean="0">
                          <a:effectLst/>
                          <a:latin typeface="+mn-lt"/>
                          <a:ea typeface="Calibri"/>
                          <a:cs typeface="Times New Roman"/>
                        </a:rPr>
                        <a:t> </a:t>
                      </a:r>
                      <a:r>
                        <a:rPr lang="en-US" sz="2000" dirty="0" err="1" smtClean="0">
                          <a:effectLst/>
                          <a:latin typeface="+mn-lt"/>
                          <a:ea typeface="Calibri"/>
                          <a:cs typeface="Times New Roman"/>
                        </a:rPr>
                        <a:t>dampak</a:t>
                      </a:r>
                      <a:r>
                        <a:rPr lang="en-US" sz="2000" dirty="0" smtClean="0">
                          <a:effectLst/>
                          <a:latin typeface="+mn-lt"/>
                          <a:ea typeface="Calibri"/>
                          <a:cs typeface="Times New Roman"/>
                        </a:rPr>
                        <a:t> </a:t>
                      </a:r>
                      <a:r>
                        <a:rPr lang="en-US" sz="2000" dirty="0" err="1" smtClean="0">
                          <a:effectLst/>
                          <a:latin typeface="+mn-lt"/>
                          <a:ea typeface="Calibri"/>
                          <a:cs typeface="Times New Roman"/>
                        </a:rPr>
                        <a:t>tapi</a:t>
                      </a:r>
                      <a:r>
                        <a:rPr lang="en-US" sz="2000" dirty="0" smtClean="0">
                          <a:effectLst/>
                          <a:latin typeface="+mn-lt"/>
                          <a:ea typeface="Calibri"/>
                          <a:cs typeface="Times New Roman"/>
                        </a:rPr>
                        <a:t> </a:t>
                      </a:r>
                      <a:r>
                        <a:rPr lang="en-US" sz="2000" dirty="0" err="1" smtClean="0">
                          <a:effectLst/>
                          <a:latin typeface="+mn-lt"/>
                          <a:ea typeface="Calibri"/>
                          <a:cs typeface="Times New Roman"/>
                        </a:rPr>
                        <a:t>terindex</a:t>
                      </a:r>
                      <a:r>
                        <a:rPr lang="en-US" sz="2000" dirty="0" smtClean="0">
                          <a:effectLst/>
                          <a:latin typeface="+mn-lt"/>
                          <a:ea typeface="Calibri"/>
                          <a:cs typeface="Times New Roman"/>
                        </a:rPr>
                        <a:t> DOAJ, CABI,</a:t>
                      </a:r>
                      <a:r>
                        <a:rPr lang="en-US" sz="2000" baseline="0" dirty="0" smtClean="0">
                          <a:effectLst/>
                          <a:latin typeface="+mn-lt"/>
                          <a:ea typeface="Calibri"/>
                          <a:cs typeface="Times New Roman"/>
                        </a:rPr>
                        <a:t> Copernicus</a:t>
                      </a:r>
                      <a:endParaRPr lang="en-US" sz="2000" dirty="0">
                        <a:effectLst/>
                        <a:latin typeface="+mn-lt"/>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20</a:t>
                      </a:r>
                      <a:endParaRPr lang="en-US" sz="2000" dirty="0">
                        <a:effectLst/>
                        <a:latin typeface="+mn-lt"/>
                        <a:ea typeface="Calibri"/>
                        <a:cs typeface="Times New Roman"/>
                      </a:endParaRPr>
                    </a:p>
                  </a:txBody>
                  <a:tcPr marL="68578" marR="68578" marT="0" marB="0" anchor="ctr"/>
                </a:tc>
              </a:tr>
              <a:tr h="41438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6</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Nasional</a:t>
                      </a:r>
                      <a:r>
                        <a:rPr lang="en-US" sz="2000" dirty="0" smtClean="0">
                          <a:effectLst/>
                          <a:latin typeface="+mn-lt"/>
                          <a:ea typeface="Calibri"/>
                          <a:cs typeface="Times New Roman"/>
                        </a:rPr>
                        <a:t> </a:t>
                      </a:r>
                      <a:r>
                        <a:rPr lang="en-US" sz="2000" dirty="0" err="1" smtClean="0">
                          <a:effectLst/>
                          <a:latin typeface="+mn-lt"/>
                          <a:ea typeface="Calibri"/>
                          <a:cs typeface="Times New Roman"/>
                        </a:rPr>
                        <a:t>Terakreditasi</a:t>
                      </a:r>
                      <a:r>
                        <a:rPr lang="en-US" sz="2000" dirty="0" smtClean="0">
                          <a:effectLst/>
                          <a:latin typeface="+mn-lt"/>
                          <a:ea typeface="Calibri"/>
                          <a:cs typeface="Times New Roman"/>
                        </a:rPr>
                        <a:t> </a:t>
                      </a:r>
                      <a:r>
                        <a:rPr lang="en-US" sz="2000" dirty="0" err="1" smtClean="0">
                          <a:effectLst/>
                          <a:latin typeface="+mn-lt"/>
                          <a:ea typeface="Calibri"/>
                          <a:cs typeface="Times New Roman"/>
                        </a:rPr>
                        <a:t>Dikti</a:t>
                      </a:r>
                      <a:endParaRPr lang="en-US" sz="2000" dirty="0">
                        <a:effectLst/>
                        <a:latin typeface="+mn-lt"/>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 / </a:t>
                      </a:r>
                      <a:r>
                        <a:rPr lang="en-US" sz="2000" dirty="0" err="1" smtClean="0">
                          <a:effectLst/>
                          <a:latin typeface="+mn-lt"/>
                          <a:ea typeface="Calibri"/>
                          <a:cs typeface="Times New Roman"/>
                        </a:rPr>
                        <a:t>smster</a:t>
                      </a:r>
                      <a:endParaRPr lang="en-US" sz="20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25</a:t>
                      </a:r>
                      <a:endParaRPr lang="en-US" sz="2000" dirty="0">
                        <a:effectLst/>
                        <a:latin typeface="+mn-lt"/>
                        <a:ea typeface="Calibri"/>
                        <a:cs typeface="Times New Roman"/>
                      </a:endParaRPr>
                    </a:p>
                  </a:txBody>
                  <a:tcPr marL="68578" marR="68578" marT="0" marB="0" anchor="ctr"/>
                </a:tc>
              </a:tr>
              <a:tr h="41438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7</a:t>
                      </a:r>
                      <a:endParaRPr lang="en-US" sz="2000" dirty="0">
                        <a:effectLst/>
                        <a:latin typeface="Calibri"/>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Nasional</a:t>
                      </a:r>
                      <a:r>
                        <a:rPr lang="en-US" sz="2000" dirty="0" smtClean="0">
                          <a:effectLst/>
                          <a:latin typeface="+mn-lt"/>
                          <a:ea typeface="Calibri"/>
                          <a:cs typeface="Times New Roman"/>
                        </a:rPr>
                        <a:t> </a:t>
                      </a:r>
                      <a:r>
                        <a:rPr lang="en-US" sz="2000" dirty="0" err="1" smtClean="0">
                          <a:effectLst/>
                          <a:latin typeface="+mn-lt"/>
                          <a:ea typeface="Calibri"/>
                          <a:cs typeface="Times New Roman"/>
                        </a:rPr>
                        <a:t>Tidak</a:t>
                      </a:r>
                      <a:r>
                        <a:rPr lang="en-US" sz="2000" dirty="0" smtClean="0">
                          <a:effectLst/>
                          <a:latin typeface="+mn-lt"/>
                          <a:ea typeface="Calibri"/>
                          <a:cs typeface="Times New Roman"/>
                        </a:rPr>
                        <a:t> </a:t>
                      </a:r>
                      <a:r>
                        <a:rPr lang="en-US" sz="2000" dirty="0" err="1" smtClean="0">
                          <a:effectLst/>
                          <a:latin typeface="+mn-lt"/>
                          <a:ea typeface="Calibri"/>
                          <a:cs typeface="Times New Roman"/>
                        </a:rPr>
                        <a:t>Terakreditasi</a:t>
                      </a:r>
                      <a:r>
                        <a:rPr lang="en-US" sz="2000" dirty="0" smtClean="0">
                          <a:effectLst/>
                          <a:latin typeface="+mn-lt"/>
                          <a:ea typeface="Calibri"/>
                          <a:cs typeface="Times New Roman"/>
                        </a:rPr>
                        <a:t> </a:t>
                      </a:r>
                      <a:r>
                        <a:rPr lang="en-US" sz="2000" dirty="0" err="1" smtClean="0">
                          <a:effectLst/>
                          <a:latin typeface="+mn-lt"/>
                          <a:ea typeface="Calibri"/>
                          <a:cs typeface="Times New Roman"/>
                        </a:rPr>
                        <a:t>tapi</a:t>
                      </a:r>
                      <a:r>
                        <a:rPr lang="en-US" sz="2000" dirty="0" smtClean="0">
                          <a:effectLst/>
                          <a:latin typeface="+mn-lt"/>
                          <a:ea typeface="Calibri"/>
                          <a:cs typeface="Times New Roman"/>
                        </a:rPr>
                        <a:t> </a:t>
                      </a:r>
                      <a:r>
                        <a:rPr lang="en-US" sz="2000" dirty="0" err="1" smtClean="0">
                          <a:effectLst/>
                          <a:latin typeface="+mn-lt"/>
                          <a:ea typeface="Calibri"/>
                          <a:cs typeface="Times New Roman"/>
                        </a:rPr>
                        <a:t>terindek</a:t>
                      </a:r>
                      <a:r>
                        <a:rPr lang="en-US" sz="2000" dirty="0" smtClean="0">
                          <a:effectLst/>
                          <a:latin typeface="+mn-lt"/>
                          <a:ea typeface="Calibri"/>
                          <a:cs typeface="Times New Roman"/>
                        </a:rPr>
                        <a:t> </a:t>
                      </a:r>
                      <a:r>
                        <a:rPr lang="en-US" sz="2000" dirty="0" err="1" smtClean="0">
                          <a:effectLst/>
                          <a:latin typeface="+mn-lt"/>
                          <a:ea typeface="Calibri"/>
                          <a:cs typeface="Times New Roman"/>
                        </a:rPr>
                        <a:t>pada</a:t>
                      </a:r>
                      <a:r>
                        <a:rPr lang="en-US" sz="2000" dirty="0" smtClean="0">
                          <a:effectLst/>
                          <a:latin typeface="+mn-lt"/>
                          <a:ea typeface="Calibri"/>
                          <a:cs typeface="Times New Roman"/>
                        </a:rPr>
                        <a:t> DOAJ</a:t>
                      </a:r>
                      <a:endParaRPr lang="en-US" sz="2000" dirty="0">
                        <a:effectLst/>
                        <a:latin typeface="+mn-lt"/>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78" marR="68578"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1 / </a:t>
                      </a:r>
                      <a:r>
                        <a:rPr lang="en-US" sz="2000" dirty="0" err="1" smtClean="0">
                          <a:effectLst/>
                          <a:latin typeface="+mn-lt"/>
                          <a:ea typeface="Calibri"/>
                          <a:cs typeface="Times New Roman"/>
                        </a:rPr>
                        <a:t>smster</a:t>
                      </a:r>
                      <a:endParaRPr lang="en-US" sz="20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15</a:t>
                      </a:r>
                      <a:endParaRPr lang="en-US" sz="2000" dirty="0">
                        <a:effectLst/>
                        <a:latin typeface="+mn-lt"/>
                        <a:ea typeface="Calibri"/>
                        <a:cs typeface="Times New Roman"/>
                      </a:endParaRPr>
                    </a:p>
                  </a:txBody>
                  <a:tcPr marL="68578" marR="68578" marT="0" marB="0" anchor="ctr"/>
                </a:tc>
              </a:tr>
            </a:tbl>
          </a:graphicData>
        </a:graphic>
      </p:graphicFrame>
      <p:sp>
        <p:nvSpPr>
          <p:cNvPr id="635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B050B51-F142-44B0-8AA0-398D560FB93D}" type="slidenum">
              <a:rPr lang="en-US" altLang="id-ID" smtClean="0">
                <a:solidFill>
                  <a:srgbClr val="FEFFFF"/>
                </a:solidFill>
              </a:rPr>
              <a:pPr>
                <a:spcBef>
                  <a:spcPct val="0"/>
                </a:spcBef>
                <a:buClrTx/>
                <a:buFontTx/>
                <a:buNone/>
              </a:pPr>
              <a:t>51</a:t>
            </a:fld>
            <a:endParaRPr lang="en-US" altLang="id-ID" smtClean="0">
              <a:solidFill>
                <a:srgbClr val="FEFFFF"/>
              </a:solidFill>
            </a:endParaRPr>
          </a:p>
        </p:txBody>
      </p:sp>
    </p:spTree>
    <p:extLst>
      <p:ext uri="{BB962C8B-B14F-4D97-AF65-F5344CB8AC3E}">
        <p14:creationId xmlns:p14="http://schemas.microsoft.com/office/powerpoint/2010/main" val="34390838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64518" name="TextBox 9"/>
          <p:cNvSpPr txBox="1">
            <a:spLocks noChangeArrowheads="1"/>
          </p:cNvSpPr>
          <p:nvPr/>
        </p:nvSpPr>
        <p:spPr bwMode="auto">
          <a:xfrm>
            <a:off x="1703388" y="838200"/>
            <a:ext cx="515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PENELITIAN</a:t>
            </a:r>
          </a:p>
        </p:txBody>
      </p:sp>
      <p:graphicFrame>
        <p:nvGraphicFramePr>
          <p:cNvPr id="2" name="Table 1"/>
          <p:cNvGraphicFramePr>
            <a:graphicFrameLocks noGrp="1"/>
          </p:cNvGraphicFramePr>
          <p:nvPr/>
        </p:nvGraphicFramePr>
        <p:xfrm>
          <a:off x="1509713" y="1300163"/>
          <a:ext cx="9556750" cy="5180014"/>
        </p:xfrm>
        <a:graphic>
          <a:graphicData uri="http://schemas.openxmlformats.org/drawingml/2006/table">
            <a:tbl>
              <a:tblPr firstRow="1" firstCol="1" bandRow="1">
                <a:tableStyleId>{5C22544A-7EE6-4342-B048-85BDC9FD1C3A}</a:tableStyleId>
              </a:tblPr>
              <a:tblGrid>
                <a:gridCol w="812600"/>
                <a:gridCol w="4644382"/>
                <a:gridCol w="1521441"/>
                <a:gridCol w="1521441"/>
                <a:gridCol w="1056886"/>
              </a:tblGrid>
              <a:tr h="974544">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88" marR="68588" marT="0" marB="0" anchor="ctr"/>
                </a:tc>
              </a:tr>
              <a:tr h="414374">
                <a:tc>
                  <a:txBody>
                    <a:bodyPr/>
                    <a:lstStyle/>
                    <a:p>
                      <a:pPr algn="ctr">
                        <a:lnSpc>
                          <a:spcPct val="100000"/>
                        </a:lnSpc>
                        <a:spcAft>
                          <a:spcPts val="0"/>
                        </a:spcAft>
                        <a:tabLst>
                          <a:tab pos="228600" algn="l"/>
                        </a:tabLst>
                      </a:pPr>
                      <a:r>
                        <a:rPr lang="en-US" sz="2000" dirty="0" smtClean="0">
                          <a:effectLst/>
                          <a:latin typeface="+mn-lt"/>
                          <a:ea typeface="Calibri"/>
                          <a:cs typeface="Times New Roman"/>
                        </a:rPr>
                        <a:t>8</a:t>
                      </a:r>
                      <a:endParaRPr lang="en-US" sz="20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Nasional</a:t>
                      </a:r>
                      <a:r>
                        <a:rPr lang="en-US" sz="2000" dirty="0" smtClean="0">
                          <a:effectLst/>
                          <a:latin typeface="+mn-lt"/>
                          <a:ea typeface="Calibri"/>
                          <a:cs typeface="Times New Roman"/>
                        </a:rPr>
                        <a:t> </a:t>
                      </a:r>
                      <a:r>
                        <a:rPr lang="en-US" sz="2000" dirty="0" err="1" smtClean="0">
                          <a:effectLst/>
                          <a:latin typeface="+mn-lt"/>
                          <a:ea typeface="Calibri"/>
                          <a:cs typeface="Times New Roman"/>
                        </a:rPr>
                        <a:t>Tdk</a:t>
                      </a:r>
                      <a:r>
                        <a:rPr lang="en-US" sz="2000" dirty="0" smtClean="0">
                          <a:effectLst/>
                          <a:latin typeface="+mn-lt"/>
                          <a:ea typeface="Calibri"/>
                          <a:cs typeface="Times New Roman"/>
                        </a:rPr>
                        <a:t> </a:t>
                      </a:r>
                      <a:r>
                        <a:rPr lang="en-US" sz="2000" dirty="0" err="1" smtClean="0">
                          <a:effectLst/>
                          <a:latin typeface="+mn-lt"/>
                          <a:ea typeface="Calibri"/>
                          <a:cs typeface="Times New Roman"/>
                        </a:rPr>
                        <a:t>Terakreditasi</a:t>
                      </a:r>
                      <a:endParaRPr lang="en-US" sz="20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Max 25%</a:t>
                      </a:r>
                      <a:endParaRPr lang="en-US" sz="20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10</a:t>
                      </a:r>
                      <a:endParaRPr lang="en-US" sz="2000" dirty="0">
                        <a:effectLst/>
                        <a:latin typeface="+mn-lt"/>
                        <a:ea typeface="Calibri"/>
                        <a:cs typeface="Times New Roman"/>
                      </a:endParaRPr>
                    </a:p>
                  </a:txBody>
                  <a:tcPr marL="68588" marR="68588" marT="0" marB="0" anchor="ctr"/>
                </a:tc>
              </a:tr>
              <a:tr h="914398">
                <a:tc>
                  <a:txBody>
                    <a:bodyPr/>
                    <a:lstStyle/>
                    <a:p>
                      <a:pPr algn="ctr">
                        <a:lnSpc>
                          <a:spcPct val="100000"/>
                        </a:lnSpc>
                        <a:spcAft>
                          <a:spcPts val="0"/>
                        </a:spcAft>
                        <a:tabLst>
                          <a:tab pos="228600" algn="l"/>
                        </a:tabLst>
                      </a:pPr>
                      <a:r>
                        <a:rPr lang="en-US" sz="2000" dirty="0" smtClean="0">
                          <a:effectLst/>
                          <a:latin typeface="+mn-lt"/>
                          <a:ea typeface="Calibri"/>
                          <a:cs typeface="Times New Roman"/>
                        </a:rPr>
                        <a:t>9</a:t>
                      </a:r>
                      <a:endParaRPr lang="en-US" sz="20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Nasional</a:t>
                      </a:r>
                      <a:r>
                        <a:rPr lang="en-US" sz="2000" dirty="0" smtClean="0">
                          <a:effectLst/>
                          <a:latin typeface="+mn-lt"/>
                          <a:ea typeface="Calibri"/>
                          <a:cs typeface="Times New Roman"/>
                        </a:rPr>
                        <a:t> </a:t>
                      </a:r>
                      <a:r>
                        <a:rPr lang="en-US" sz="2000" dirty="0" err="1" smtClean="0">
                          <a:effectLst/>
                          <a:latin typeface="+mn-lt"/>
                          <a:ea typeface="Calibri"/>
                          <a:cs typeface="Times New Roman"/>
                        </a:rPr>
                        <a:t>Tdk</a:t>
                      </a:r>
                      <a:r>
                        <a:rPr lang="en-US" sz="2000" dirty="0" smtClean="0">
                          <a:effectLst/>
                          <a:latin typeface="+mn-lt"/>
                          <a:ea typeface="Calibri"/>
                          <a:cs typeface="Times New Roman"/>
                        </a:rPr>
                        <a:t> </a:t>
                      </a:r>
                      <a:r>
                        <a:rPr lang="en-US" sz="2000" dirty="0" err="1" smtClean="0">
                          <a:effectLst/>
                          <a:latin typeface="+mn-lt"/>
                          <a:ea typeface="Calibri"/>
                          <a:cs typeface="Times New Roman"/>
                        </a:rPr>
                        <a:t>Terakreditasi</a:t>
                      </a:r>
                      <a:r>
                        <a:rPr lang="en-US" sz="2000" dirty="0" smtClean="0">
                          <a:effectLst/>
                          <a:latin typeface="+mn-lt"/>
                          <a:ea typeface="Calibri"/>
                          <a:cs typeface="Times New Roman"/>
                        </a:rPr>
                        <a:t> </a:t>
                      </a:r>
                      <a:r>
                        <a:rPr lang="en-US" sz="2000" dirty="0" err="1" smtClean="0">
                          <a:effectLst/>
                          <a:latin typeface="+mn-lt"/>
                          <a:ea typeface="Calibri"/>
                          <a:cs typeface="Times New Roman"/>
                        </a:rPr>
                        <a:t>ditulis</a:t>
                      </a:r>
                      <a:r>
                        <a:rPr lang="en-US" sz="2000" dirty="0" smtClean="0">
                          <a:effectLst/>
                          <a:latin typeface="+mn-lt"/>
                          <a:ea typeface="Calibri"/>
                          <a:cs typeface="Times New Roman"/>
                        </a:rPr>
                        <a:t> </a:t>
                      </a:r>
                      <a:r>
                        <a:rPr lang="en-US" sz="2000" dirty="0" err="1" smtClean="0">
                          <a:effectLst/>
                          <a:latin typeface="+mn-lt"/>
                          <a:ea typeface="Calibri"/>
                          <a:cs typeface="Times New Roman"/>
                        </a:rPr>
                        <a:t>dlm</a:t>
                      </a:r>
                      <a:r>
                        <a:rPr lang="en-US" sz="2000" dirty="0" smtClean="0">
                          <a:effectLst/>
                          <a:latin typeface="+mn-lt"/>
                          <a:ea typeface="Calibri"/>
                          <a:cs typeface="Times New Roman"/>
                        </a:rPr>
                        <a:t> </a:t>
                      </a:r>
                      <a:r>
                        <a:rPr lang="en-US" sz="2000" dirty="0" err="1" smtClean="0">
                          <a:effectLst/>
                          <a:latin typeface="+mn-lt"/>
                          <a:ea typeface="Calibri"/>
                          <a:cs typeface="Times New Roman"/>
                        </a:rPr>
                        <a:t>bhs</a:t>
                      </a:r>
                      <a:r>
                        <a:rPr lang="en-US" sz="2000" dirty="0" smtClean="0">
                          <a:effectLst/>
                          <a:latin typeface="+mn-lt"/>
                          <a:ea typeface="Calibri"/>
                          <a:cs typeface="Times New Roman"/>
                        </a:rPr>
                        <a:t> </a:t>
                      </a:r>
                      <a:r>
                        <a:rPr lang="en-US" sz="2000" dirty="0" err="1" smtClean="0">
                          <a:effectLst/>
                          <a:latin typeface="+mn-lt"/>
                          <a:ea typeface="Calibri"/>
                          <a:cs typeface="Times New Roman"/>
                        </a:rPr>
                        <a:t>resmi</a:t>
                      </a:r>
                      <a:r>
                        <a:rPr lang="en-US" sz="2000" dirty="0" smtClean="0">
                          <a:effectLst/>
                          <a:latin typeface="+mn-lt"/>
                          <a:ea typeface="Calibri"/>
                          <a:cs typeface="Times New Roman"/>
                        </a:rPr>
                        <a:t> PBB </a:t>
                      </a:r>
                      <a:r>
                        <a:rPr lang="en-US" sz="2000" dirty="0" err="1" smtClean="0">
                          <a:effectLst/>
                          <a:latin typeface="+mn-lt"/>
                          <a:ea typeface="Calibri"/>
                          <a:cs typeface="Times New Roman"/>
                        </a:rPr>
                        <a:t>tetapi</a:t>
                      </a:r>
                      <a:r>
                        <a:rPr lang="en-US" sz="2000" dirty="0" smtClean="0">
                          <a:effectLst/>
                          <a:latin typeface="+mn-lt"/>
                          <a:ea typeface="Calibri"/>
                          <a:cs typeface="Times New Roman"/>
                        </a:rPr>
                        <a:t> </a:t>
                      </a:r>
                      <a:r>
                        <a:rPr lang="en-US" sz="2000" dirty="0" err="1" smtClean="0">
                          <a:effectLst/>
                          <a:latin typeface="+mn-lt"/>
                          <a:ea typeface="Calibri"/>
                          <a:cs typeface="Times New Roman"/>
                        </a:rPr>
                        <a:t>bukan</a:t>
                      </a:r>
                      <a:r>
                        <a:rPr lang="en-US" sz="2000" dirty="0" smtClean="0">
                          <a:effectLst/>
                          <a:latin typeface="+mn-lt"/>
                          <a:ea typeface="Calibri"/>
                          <a:cs typeface="Times New Roman"/>
                        </a:rPr>
                        <a:t> </a:t>
                      </a: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internasional</a:t>
                      </a:r>
                      <a:endParaRPr lang="en-US" sz="20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Jurnal</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 </a:t>
                      </a:r>
                      <a:r>
                        <a:rPr lang="en-US" sz="2000" dirty="0" err="1" smtClean="0">
                          <a:effectLst/>
                          <a:latin typeface="+mn-lt"/>
                          <a:ea typeface="Calibri"/>
                          <a:cs typeface="Times New Roman"/>
                        </a:rPr>
                        <a:t>artikel</a:t>
                      </a:r>
                      <a:r>
                        <a:rPr lang="en-US" sz="2000" dirty="0" smtClean="0">
                          <a:effectLst/>
                          <a:latin typeface="+mn-lt"/>
                          <a:ea typeface="Calibri"/>
                          <a:cs typeface="Times New Roman"/>
                        </a:rPr>
                        <a:t> / </a:t>
                      </a:r>
                      <a:r>
                        <a:rPr lang="en-US" sz="2000" dirty="0" err="1" smtClean="0">
                          <a:effectLst/>
                          <a:latin typeface="+mn-lt"/>
                          <a:ea typeface="Calibri"/>
                          <a:cs typeface="Times New Roman"/>
                        </a:rPr>
                        <a:t>smster</a:t>
                      </a:r>
                      <a:endParaRPr lang="en-US" sz="20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10</a:t>
                      </a:r>
                      <a:endParaRPr lang="en-US" sz="2000" dirty="0">
                        <a:effectLst/>
                        <a:latin typeface="+mn-lt"/>
                        <a:ea typeface="Calibri"/>
                        <a:cs typeface="Times New Roman"/>
                      </a:endParaRPr>
                    </a:p>
                  </a:txBody>
                  <a:tcPr marL="68588" marR="68588" marT="0" marB="0" anchor="ctr"/>
                </a:tc>
              </a:tr>
              <a:tr h="414374">
                <a:tc>
                  <a:txBody>
                    <a:bodyPr/>
                    <a:lstStyle/>
                    <a:p>
                      <a:pPr algn="ctr">
                        <a:lnSpc>
                          <a:spcPct val="100000"/>
                        </a:lnSpc>
                        <a:spcAft>
                          <a:spcPts val="0"/>
                        </a:spcAft>
                        <a:tabLst>
                          <a:tab pos="228600" algn="l"/>
                        </a:tabLst>
                      </a:pPr>
                      <a:r>
                        <a:rPr lang="en-US" sz="2000" dirty="0" smtClean="0">
                          <a:effectLst/>
                          <a:latin typeface="+mn-lt"/>
                          <a:ea typeface="Calibri"/>
                          <a:cs typeface="Times New Roman"/>
                        </a:rPr>
                        <a:t>10</a:t>
                      </a:r>
                      <a:endParaRPr lang="en-US" sz="20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2000" dirty="0" smtClean="0">
                          <a:effectLst/>
                          <a:latin typeface="+mn-lt"/>
                          <a:ea typeface="Calibri"/>
                          <a:cs typeface="Times New Roman"/>
                        </a:rPr>
                        <a:t>Seminar </a:t>
                      </a:r>
                      <a:r>
                        <a:rPr lang="en-US" sz="2000" dirty="0" err="1" smtClean="0">
                          <a:effectLst/>
                          <a:latin typeface="+mn-lt"/>
                          <a:ea typeface="Calibri"/>
                          <a:cs typeface="Times New Roman"/>
                        </a:rPr>
                        <a:t>Internasional</a:t>
                      </a:r>
                      <a:endParaRPr lang="en-US" sz="20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Prosiding</a:t>
                      </a:r>
                      <a:endParaRPr lang="en-US" sz="2000" dirty="0" smtClean="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 / </a:t>
                      </a:r>
                      <a:r>
                        <a:rPr lang="en-US" sz="2000" dirty="0" err="1" smtClean="0">
                          <a:effectLst/>
                          <a:latin typeface="+mn-lt"/>
                          <a:ea typeface="Calibri"/>
                          <a:cs typeface="Times New Roman"/>
                        </a:rPr>
                        <a:t>smster</a:t>
                      </a:r>
                      <a:endParaRPr lang="en-US" sz="20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15</a:t>
                      </a:r>
                      <a:endParaRPr lang="en-US" sz="2000" dirty="0">
                        <a:effectLst/>
                        <a:latin typeface="+mn-lt"/>
                        <a:ea typeface="Calibri"/>
                        <a:cs typeface="Times New Roman"/>
                      </a:endParaRPr>
                    </a:p>
                  </a:txBody>
                  <a:tcPr marL="68588" marR="68588" marT="0" marB="0" anchor="ctr"/>
                </a:tc>
              </a:tr>
              <a:tr h="414374">
                <a:tc>
                  <a:txBody>
                    <a:bodyPr/>
                    <a:lstStyle/>
                    <a:p>
                      <a:pPr algn="ctr">
                        <a:lnSpc>
                          <a:spcPct val="100000"/>
                        </a:lnSpc>
                        <a:spcAft>
                          <a:spcPts val="0"/>
                        </a:spcAft>
                        <a:tabLst>
                          <a:tab pos="228600" algn="l"/>
                        </a:tabLst>
                      </a:pPr>
                      <a:r>
                        <a:rPr lang="en-US" sz="2000" dirty="0" smtClean="0">
                          <a:effectLst/>
                          <a:latin typeface="+mn-lt"/>
                          <a:ea typeface="Calibri"/>
                          <a:cs typeface="Times New Roman"/>
                        </a:rPr>
                        <a:t>11</a:t>
                      </a:r>
                      <a:endParaRPr lang="en-US" sz="20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2000" dirty="0" smtClean="0">
                          <a:effectLst/>
                          <a:latin typeface="+mn-lt"/>
                          <a:ea typeface="Calibri"/>
                          <a:cs typeface="Times New Roman"/>
                        </a:rPr>
                        <a:t>Seminar </a:t>
                      </a:r>
                      <a:r>
                        <a:rPr lang="en-US" sz="2000" dirty="0" err="1" smtClean="0">
                          <a:effectLst/>
                          <a:latin typeface="+mn-lt"/>
                          <a:ea typeface="Calibri"/>
                          <a:cs typeface="Times New Roman"/>
                        </a:rPr>
                        <a:t>Nasional</a:t>
                      </a:r>
                      <a:endParaRPr lang="en-US" sz="20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Prosiding</a:t>
                      </a:r>
                      <a:endParaRPr lang="en-US" sz="2000" dirty="0" smtClean="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Max 25%</a:t>
                      </a:r>
                      <a:endParaRPr lang="en-US" sz="20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10</a:t>
                      </a:r>
                      <a:endParaRPr lang="en-US" sz="2000" dirty="0">
                        <a:effectLst/>
                        <a:latin typeface="+mn-lt"/>
                        <a:ea typeface="Calibri"/>
                        <a:cs typeface="Times New Roman"/>
                      </a:endParaRPr>
                    </a:p>
                  </a:txBody>
                  <a:tcPr marL="68588" marR="68588" marT="0" marB="0" anchor="ctr"/>
                </a:tc>
              </a:tr>
              <a:tr h="414374">
                <a:tc>
                  <a:txBody>
                    <a:bodyPr/>
                    <a:lstStyle/>
                    <a:p>
                      <a:pPr algn="ctr">
                        <a:lnSpc>
                          <a:spcPct val="100000"/>
                        </a:lnSpc>
                        <a:spcAft>
                          <a:spcPts val="0"/>
                        </a:spcAft>
                        <a:tabLst>
                          <a:tab pos="228600" algn="l"/>
                        </a:tabLst>
                      </a:pPr>
                      <a:r>
                        <a:rPr lang="en-US" sz="2000" dirty="0" smtClean="0">
                          <a:effectLst/>
                          <a:latin typeface="+mn-lt"/>
                          <a:ea typeface="Calibri"/>
                          <a:cs typeface="Times New Roman"/>
                        </a:rPr>
                        <a:t>12</a:t>
                      </a:r>
                      <a:endParaRPr lang="en-US" sz="20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2000" dirty="0" smtClean="0">
                          <a:effectLst/>
                          <a:latin typeface="+mn-lt"/>
                          <a:ea typeface="Calibri"/>
                          <a:cs typeface="Times New Roman"/>
                        </a:rPr>
                        <a:t>Poster </a:t>
                      </a:r>
                      <a:r>
                        <a:rPr lang="en-US" sz="2000" dirty="0" err="1" smtClean="0">
                          <a:effectLst/>
                          <a:latin typeface="+mn-lt"/>
                          <a:ea typeface="Calibri"/>
                          <a:cs typeface="Times New Roman"/>
                        </a:rPr>
                        <a:t>Internasional</a:t>
                      </a:r>
                      <a:endParaRPr lang="en-US" sz="20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Poster</a:t>
                      </a: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Max 10%</a:t>
                      </a:r>
                      <a:endParaRPr lang="en-US" sz="20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10</a:t>
                      </a:r>
                      <a:endParaRPr lang="en-US" sz="2000" dirty="0">
                        <a:effectLst/>
                        <a:latin typeface="+mn-lt"/>
                        <a:ea typeface="Calibri"/>
                        <a:cs typeface="Times New Roman"/>
                      </a:endParaRPr>
                    </a:p>
                  </a:txBody>
                  <a:tcPr marL="68588" marR="68588" marT="0" marB="0" anchor="ctr"/>
                </a:tc>
              </a:tr>
              <a:tr h="414374">
                <a:tc>
                  <a:txBody>
                    <a:bodyPr/>
                    <a:lstStyle/>
                    <a:p>
                      <a:pPr algn="ctr"/>
                      <a:r>
                        <a:rPr lang="en-US" sz="2000" dirty="0" smtClean="0">
                          <a:latin typeface="+mn-lt"/>
                        </a:rPr>
                        <a:t>13</a:t>
                      </a:r>
                      <a:endParaRPr lang="en-US" sz="2000" dirty="0">
                        <a:latin typeface="+mn-lt"/>
                      </a:endParaRPr>
                    </a:p>
                  </a:txBody>
                  <a:tcPr marL="68588" marR="68588" marT="0" marB="0" anchor="ctr"/>
                </a:tc>
                <a:tc>
                  <a:txBody>
                    <a:bodyPr/>
                    <a:lstStyle/>
                    <a:p>
                      <a:pPr algn="just">
                        <a:lnSpc>
                          <a:spcPct val="100000"/>
                        </a:lnSpc>
                        <a:spcAft>
                          <a:spcPts val="0"/>
                        </a:spcAft>
                        <a:tabLst>
                          <a:tab pos="228600" algn="l"/>
                        </a:tabLst>
                      </a:pPr>
                      <a:r>
                        <a:rPr lang="en-US" sz="2000" dirty="0" smtClean="0">
                          <a:effectLst/>
                          <a:latin typeface="+mn-lt"/>
                          <a:ea typeface="Calibri"/>
                          <a:cs typeface="Times New Roman"/>
                        </a:rPr>
                        <a:t>Poster </a:t>
                      </a:r>
                      <a:r>
                        <a:rPr lang="en-US" sz="2000" dirty="0" err="1" smtClean="0">
                          <a:effectLst/>
                          <a:latin typeface="+mn-lt"/>
                          <a:ea typeface="Calibri"/>
                          <a:cs typeface="Times New Roman"/>
                        </a:rPr>
                        <a:t>Nasional</a:t>
                      </a:r>
                      <a:endParaRPr lang="en-US" sz="20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Poster</a:t>
                      </a:r>
                    </a:p>
                  </a:txBody>
                  <a:tcPr marL="68588" marR="68588"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Max 10%</a:t>
                      </a: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5</a:t>
                      </a:r>
                      <a:endParaRPr lang="en-US" sz="2000" dirty="0">
                        <a:effectLst/>
                        <a:latin typeface="+mn-lt"/>
                        <a:ea typeface="Calibri"/>
                        <a:cs typeface="Times New Roman"/>
                      </a:endParaRPr>
                    </a:p>
                  </a:txBody>
                  <a:tcPr marL="68588" marR="68588" marT="0" marB="0" anchor="ctr"/>
                </a:tc>
              </a:tr>
              <a:tr h="609599">
                <a:tc>
                  <a:txBody>
                    <a:bodyPr/>
                    <a:lstStyle/>
                    <a:p>
                      <a:pPr algn="ctr">
                        <a:lnSpc>
                          <a:spcPct val="100000"/>
                        </a:lnSpc>
                        <a:spcAft>
                          <a:spcPts val="0"/>
                        </a:spcAft>
                        <a:tabLst>
                          <a:tab pos="228600" algn="l"/>
                        </a:tabLst>
                      </a:pPr>
                      <a:r>
                        <a:rPr lang="en-US" sz="2000" dirty="0" smtClean="0">
                          <a:effectLst/>
                          <a:latin typeface="+mn-lt"/>
                          <a:ea typeface="Calibri"/>
                          <a:cs typeface="Times New Roman"/>
                        </a:rPr>
                        <a:t>14</a:t>
                      </a:r>
                      <a:endParaRPr lang="en-US" sz="20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2000" dirty="0" smtClean="0">
                          <a:effectLst/>
                          <a:latin typeface="+mn-lt"/>
                          <a:ea typeface="Calibri"/>
                          <a:cs typeface="Times New Roman"/>
                        </a:rPr>
                        <a:t>Seminar </a:t>
                      </a:r>
                      <a:r>
                        <a:rPr lang="en-US" sz="2000" dirty="0" err="1" smtClean="0">
                          <a:effectLst/>
                          <a:latin typeface="+mn-lt"/>
                          <a:ea typeface="Calibri"/>
                          <a:cs typeface="Times New Roman"/>
                        </a:rPr>
                        <a:t>internasional</a:t>
                      </a:r>
                      <a:r>
                        <a:rPr lang="en-US" sz="2000" dirty="0" smtClean="0">
                          <a:effectLst/>
                          <a:latin typeface="+mn-lt"/>
                          <a:ea typeface="Calibri"/>
                          <a:cs typeface="Times New Roman"/>
                        </a:rPr>
                        <a:t> </a:t>
                      </a:r>
                      <a:r>
                        <a:rPr lang="en-US" sz="2000" dirty="0" err="1" smtClean="0">
                          <a:effectLst/>
                          <a:latin typeface="+mn-lt"/>
                          <a:ea typeface="Calibri"/>
                          <a:cs typeface="Times New Roman"/>
                        </a:rPr>
                        <a:t>tetapi</a:t>
                      </a:r>
                      <a:r>
                        <a:rPr lang="en-US" sz="2000" dirty="0" smtClean="0">
                          <a:effectLst/>
                          <a:latin typeface="+mn-lt"/>
                          <a:ea typeface="Calibri"/>
                          <a:cs typeface="Times New Roman"/>
                        </a:rPr>
                        <a:t> </a:t>
                      </a:r>
                      <a:r>
                        <a:rPr lang="en-US" sz="2000" dirty="0" err="1" smtClean="0">
                          <a:effectLst/>
                          <a:latin typeface="+mn-lt"/>
                          <a:ea typeface="Calibri"/>
                          <a:cs typeface="Times New Roman"/>
                        </a:rPr>
                        <a:t>tidak</a:t>
                      </a:r>
                      <a:r>
                        <a:rPr lang="en-US" sz="2000" dirty="0" smtClean="0">
                          <a:effectLst/>
                          <a:latin typeface="+mn-lt"/>
                          <a:ea typeface="Calibri"/>
                          <a:cs typeface="Times New Roman"/>
                        </a:rPr>
                        <a:t> </a:t>
                      </a:r>
                      <a:r>
                        <a:rPr lang="en-US" sz="2000" dirty="0" err="1" smtClean="0">
                          <a:effectLst/>
                          <a:latin typeface="+mn-lt"/>
                          <a:ea typeface="Calibri"/>
                          <a:cs typeface="Times New Roman"/>
                        </a:rPr>
                        <a:t>dimuat</a:t>
                      </a:r>
                      <a:r>
                        <a:rPr lang="en-US" sz="2000" dirty="0" smtClean="0">
                          <a:effectLst/>
                          <a:latin typeface="+mn-lt"/>
                          <a:ea typeface="Calibri"/>
                          <a:cs typeface="Times New Roman"/>
                        </a:rPr>
                        <a:t> </a:t>
                      </a:r>
                      <a:r>
                        <a:rPr lang="en-US" sz="2000" dirty="0" err="1" smtClean="0">
                          <a:effectLst/>
                          <a:latin typeface="+mn-lt"/>
                          <a:ea typeface="Calibri"/>
                          <a:cs typeface="Times New Roman"/>
                        </a:rPr>
                        <a:t>dalam</a:t>
                      </a:r>
                      <a:r>
                        <a:rPr lang="en-US" sz="2000" dirty="0" smtClean="0">
                          <a:effectLst/>
                          <a:latin typeface="+mn-lt"/>
                          <a:ea typeface="Calibri"/>
                          <a:cs typeface="Times New Roman"/>
                        </a:rPr>
                        <a:t> </a:t>
                      </a:r>
                      <a:r>
                        <a:rPr lang="en-US" sz="2000" dirty="0" err="1" smtClean="0">
                          <a:effectLst/>
                          <a:latin typeface="+mn-lt"/>
                          <a:ea typeface="Calibri"/>
                          <a:cs typeface="Times New Roman"/>
                        </a:rPr>
                        <a:t>prosiding</a:t>
                      </a:r>
                      <a:endParaRPr lang="en-US" sz="20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endParaRPr lang="en-US" sz="2000" dirty="0" smtClean="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5</a:t>
                      </a:r>
                      <a:endParaRPr lang="en-US" sz="2000" dirty="0">
                        <a:effectLst/>
                        <a:latin typeface="+mn-lt"/>
                        <a:ea typeface="Calibri"/>
                        <a:cs typeface="Times New Roman"/>
                      </a:endParaRPr>
                    </a:p>
                  </a:txBody>
                  <a:tcPr marL="68588" marR="68588" marT="0" marB="0" anchor="ctr"/>
                </a:tc>
              </a:tr>
              <a:tr h="609599">
                <a:tc>
                  <a:txBody>
                    <a:bodyPr/>
                    <a:lstStyle/>
                    <a:p>
                      <a:pPr algn="ctr">
                        <a:lnSpc>
                          <a:spcPct val="100000"/>
                        </a:lnSpc>
                        <a:spcAft>
                          <a:spcPts val="0"/>
                        </a:spcAft>
                        <a:tabLst>
                          <a:tab pos="228600" algn="l"/>
                        </a:tabLst>
                      </a:pPr>
                      <a:r>
                        <a:rPr lang="en-US" sz="2000" dirty="0" smtClean="0">
                          <a:effectLst/>
                          <a:latin typeface="+mn-lt"/>
                          <a:ea typeface="Calibri"/>
                          <a:cs typeface="Times New Roman"/>
                        </a:rPr>
                        <a:t>15</a:t>
                      </a:r>
                      <a:endParaRPr lang="en-US" sz="20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2000" dirty="0" smtClean="0">
                          <a:effectLst/>
                          <a:latin typeface="+mn-lt"/>
                          <a:ea typeface="Calibri"/>
                          <a:cs typeface="Times New Roman"/>
                        </a:rPr>
                        <a:t>Seminar </a:t>
                      </a:r>
                      <a:r>
                        <a:rPr lang="en-US" sz="2000" dirty="0" err="1" smtClean="0">
                          <a:effectLst/>
                          <a:latin typeface="+mn-lt"/>
                          <a:ea typeface="Calibri"/>
                          <a:cs typeface="Times New Roman"/>
                        </a:rPr>
                        <a:t>nasional</a:t>
                      </a:r>
                      <a:r>
                        <a:rPr lang="en-US" sz="2000" dirty="0" smtClean="0">
                          <a:effectLst/>
                          <a:latin typeface="+mn-lt"/>
                          <a:ea typeface="Calibri"/>
                          <a:cs typeface="Times New Roman"/>
                        </a:rPr>
                        <a:t> </a:t>
                      </a:r>
                      <a:r>
                        <a:rPr lang="en-US" sz="2000" dirty="0" err="1" smtClean="0">
                          <a:effectLst/>
                          <a:latin typeface="+mn-lt"/>
                          <a:ea typeface="Calibri"/>
                          <a:cs typeface="Times New Roman"/>
                        </a:rPr>
                        <a:t>tidak</a:t>
                      </a:r>
                      <a:r>
                        <a:rPr lang="en-US" sz="2000" dirty="0" smtClean="0">
                          <a:effectLst/>
                          <a:latin typeface="+mn-lt"/>
                          <a:ea typeface="Calibri"/>
                          <a:cs typeface="Times New Roman"/>
                        </a:rPr>
                        <a:t> </a:t>
                      </a:r>
                      <a:r>
                        <a:rPr lang="en-US" sz="2000" dirty="0" err="1" smtClean="0">
                          <a:effectLst/>
                          <a:latin typeface="+mn-lt"/>
                          <a:ea typeface="Calibri"/>
                          <a:cs typeface="Times New Roman"/>
                        </a:rPr>
                        <a:t>dimuat</a:t>
                      </a:r>
                      <a:r>
                        <a:rPr lang="en-US" sz="2000" dirty="0" smtClean="0">
                          <a:effectLst/>
                          <a:latin typeface="+mn-lt"/>
                          <a:ea typeface="Calibri"/>
                          <a:cs typeface="Times New Roman"/>
                        </a:rPr>
                        <a:t> </a:t>
                      </a:r>
                      <a:r>
                        <a:rPr lang="en-US" sz="2000" dirty="0" err="1" smtClean="0">
                          <a:effectLst/>
                          <a:latin typeface="+mn-lt"/>
                          <a:ea typeface="Calibri"/>
                          <a:cs typeface="Times New Roman"/>
                        </a:rPr>
                        <a:t>dalam</a:t>
                      </a:r>
                      <a:r>
                        <a:rPr lang="en-US" sz="2000" dirty="0" smtClean="0">
                          <a:effectLst/>
                          <a:latin typeface="+mn-lt"/>
                          <a:ea typeface="Calibri"/>
                          <a:cs typeface="Times New Roman"/>
                        </a:rPr>
                        <a:t> </a:t>
                      </a:r>
                      <a:r>
                        <a:rPr lang="en-US" sz="2000" dirty="0" err="1" smtClean="0">
                          <a:effectLst/>
                          <a:latin typeface="+mn-lt"/>
                          <a:ea typeface="Calibri"/>
                          <a:cs typeface="Times New Roman"/>
                        </a:rPr>
                        <a:t>prosiding</a:t>
                      </a:r>
                      <a:endParaRPr lang="en-US" sz="20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endParaRPr lang="en-US" sz="2000" dirty="0" smtClean="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88" marR="68588" marT="0" marB="0" anchor="ctr"/>
                </a:tc>
              </a:tr>
            </a:tbl>
          </a:graphicData>
        </a:graphic>
      </p:graphicFrame>
      <p:sp>
        <p:nvSpPr>
          <p:cNvPr id="6458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34D7613-B1B1-4236-B1E9-DF1641018B19}" type="slidenum">
              <a:rPr lang="en-US" altLang="id-ID" smtClean="0">
                <a:solidFill>
                  <a:srgbClr val="FEFFFF"/>
                </a:solidFill>
              </a:rPr>
              <a:pPr>
                <a:spcBef>
                  <a:spcPct val="0"/>
                </a:spcBef>
                <a:buClrTx/>
                <a:buFontTx/>
                <a:buNone/>
              </a:pPr>
              <a:t>52</a:t>
            </a:fld>
            <a:endParaRPr lang="en-US" altLang="id-ID" smtClean="0">
              <a:solidFill>
                <a:srgbClr val="FEFFFF"/>
              </a:solidFill>
            </a:endParaRPr>
          </a:p>
        </p:txBody>
      </p:sp>
    </p:spTree>
    <p:extLst>
      <p:ext uri="{BB962C8B-B14F-4D97-AF65-F5344CB8AC3E}">
        <p14:creationId xmlns:p14="http://schemas.microsoft.com/office/powerpoint/2010/main" val="19331679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65542" name="TextBox 9"/>
          <p:cNvSpPr txBox="1">
            <a:spLocks noChangeArrowheads="1"/>
          </p:cNvSpPr>
          <p:nvPr/>
        </p:nvSpPr>
        <p:spPr bwMode="auto">
          <a:xfrm>
            <a:off x="1703388" y="941388"/>
            <a:ext cx="51546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PENELITIAN</a:t>
            </a:r>
          </a:p>
        </p:txBody>
      </p:sp>
      <p:graphicFrame>
        <p:nvGraphicFramePr>
          <p:cNvPr id="2" name="Table 1"/>
          <p:cNvGraphicFramePr>
            <a:graphicFrameLocks noGrp="1"/>
          </p:cNvGraphicFramePr>
          <p:nvPr/>
        </p:nvGraphicFramePr>
        <p:xfrm>
          <a:off x="1524000" y="1601788"/>
          <a:ext cx="9140825" cy="5000624"/>
        </p:xfrm>
        <a:graphic>
          <a:graphicData uri="http://schemas.openxmlformats.org/drawingml/2006/table">
            <a:tbl>
              <a:tblPr firstRow="1" firstCol="1" bandRow="1">
                <a:tableStyleId>{5C22544A-7EE6-4342-B048-85BDC9FD1C3A}</a:tableStyleId>
              </a:tblPr>
              <a:tblGrid>
                <a:gridCol w="777235"/>
                <a:gridCol w="4442251"/>
                <a:gridCol w="1455225"/>
                <a:gridCol w="1455225"/>
                <a:gridCol w="1010889"/>
              </a:tblGrid>
              <a:tr h="1046681">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9" marR="68579" marT="0" marB="0" anchor="ctr"/>
                </a:tc>
              </a:tr>
              <a:tr h="654702">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16</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smtClean="0">
                          <a:effectLst/>
                          <a:latin typeface="+mj-lt"/>
                          <a:ea typeface="Calibri"/>
                          <a:cs typeface="Times New Roman"/>
                        </a:rPr>
                        <a:t>Seminar </a:t>
                      </a:r>
                      <a:r>
                        <a:rPr lang="en-US" sz="2000" dirty="0" err="1" smtClean="0">
                          <a:effectLst/>
                          <a:latin typeface="+mj-lt"/>
                          <a:ea typeface="Calibri"/>
                          <a:cs typeface="Times New Roman"/>
                        </a:rPr>
                        <a:t>nasional</a:t>
                      </a:r>
                      <a:r>
                        <a:rPr lang="en-US" sz="2000" dirty="0" smtClean="0">
                          <a:effectLst/>
                          <a:latin typeface="+mj-lt"/>
                          <a:ea typeface="Calibri"/>
                          <a:cs typeface="Times New Roman"/>
                        </a:rPr>
                        <a:t> </a:t>
                      </a:r>
                      <a:r>
                        <a:rPr lang="en-US" sz="2000" dirty="0" err="1" smtClean="0">
                          <a:effectLst/>
                          <a:latin typeface="+mj-lt"/>
                          <a:ea typeface="Calibri"/>
                          <a:cs typeface="Times New Roman"/>
                        </a:rPr>
                        <a:t>tidak</a:t>
                      </a:r>
                      <a:r>
                        <a:rPr lang="en-US" sz="2000" dirty="0" smtClean="0">
                          <a:effectLst/>
                          <a:latin typeface="+mj-lt"/>
                          <a:ea typeface="Calibri"/>
                          <a:cs typeface="Times New Roman"/>
                        </a:rPr>
                        <a:t> </a:t>
                      </a:r>
                      <a:r>
                        <a:rPr lang="en-US" sz="2000" dirty="0" err="1" smtClean="0">
                          <a:effectLst/>
                          <a:latin typeface="+mj-lt"/>
                          <a:ea typeface="Calibri"/>
                          <a:cs typeface="Times New Roman"/>
                        </a:rPr>
                        <a:t>dimuat</a:t>
                      </a:r>
                      <a:r>
                        <a:rPr lang="en-US" sz="2000" dirty="0" smtClean="0">
                          <a:effectLst/>
                          <a:latin typeface="+mj-lt"/>
                          <a:ea typeface="Calibri"/>
                          <a:cs typeface="Times New Roman"/>
                        </a:rPr>
                        <a:t> </a:t>
                      </a:r>
                      <a:r>
                        <a:rPr lang="en-US" sz="2000" dirty="0" err="1" smtClean="0">
                          <a:effectLst/>
                          <a:latin typeface="+mj-lt"/>
                          <a:ea typeface="Calibri"/>
                          <a:cs typeface="Times New Roman"/>
                        </a:rPr>
                        <a:t>dalam</a:t>
                      </a:r>
                      <a:r>
                        <a:rPr lang="en-US" sz="2000" dirty="0" smtClean="0">
                          <a:effectLst/>
                          <a:latin typeface="+mj-lt"/>
                          <a:ea typeface="Calibri"/>
                          <a:cs typeface="Times New Roman"/>
                        </a:rPr>
                        <a:t> </a:t>
                      </a:r>
                      <a:r>
                        <a:rPr lang="en-US" sz="2000" dirty="0" err="1" smtClean="0">
                          <a:effectLst/>
                          <a:latin typeface="+mj-lt"/>
                          <a:ea typeface="Calibri"/>
                          <a:cs typeface="Times New Roman"/>
                        </a:rPr>
                        <a:t>prosiding</a:t>
                      </a:r>
                      <a:endParaRPr lang="en-US" sz="2000" dirty="0">
                        <a:effectLst/>
                        <a:latin typeface="+mj-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endParaRPr lang="en-US" sz="2000" dirty="0" smtClean="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endParaRPr lang="en-US" sz="2000" dirty="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j-lt"/>
                          <a:ea typeface="Calibri"/>
                          <a:cs typeface="Times New Roman"/>
                        </a:rPr>
                        <a:t>3</a:t>
                      </a:r>
                      <a:endParaRPr lang="en-US" sz="2000" dirty="0">
                        <a:effectLst/>
                        <a:latin typeface="+mj-lt"/>
                        <a:ea typeface="Calibri"/>
                        <a:cs typeface="Times New Roman"/>
                      </a:endParaRPr>
                    </a:p>
                  </a:txBody>
                  <a:tcPr marL="68579" marR="68579" marT="0" marB="0" anchor="ctr"/>
                </a:tc>
              </a:tr>
              <a:tr h="654702">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17</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j-lt"/>
                          <a:ea typeface="Calibri"/>
                          <a:cs typeface="Times New Roman"/>
                        </a:rPr>
                        <a:t>Prosiding</a:t>
                      </a:r>
                      <a:r>
                        <a:rPr lang="en-US" sz="2000" dirty="0" smtClean="0">
                          <a:effectLst/>
                          <a:latin typeface="+mj-lt"/>
                          <a:ea typeface="Calibri"/>
                          <a:cs typeface="Times New Roman"/>
                        </a:rPr>
                        <a:t> </a:t>
                      </a:r>
                      <a:r>
                        <a:rPr lang="en-US" sz="2000" dirty="0" err="1" smtClean="0">
                          <a:effectLst/>
                          <a:latin typeface="+mj-lt"/>
                          <a:ea typeface="Calibri"/>
                          <a:cs typeface="Times New Roman"/>
                        </a:rPr>
                        <a:t>internasional</a:t>
                      </a:r>
                      <a:r>
                        <a:rPr lang="en-US" sz="2000" dirty="0" smtClean="0">
                          <a:effectLst/>
                          <a:latin typeface="+mj-lt"/>
                          <a:ea typeface="Calibri"/>
                          <a:cs typeface="Times New Roman"/>
                        </a:rPr>
                        <a:t> yang </a:t>
                      </a:r>
                      <a:r>
                        <a:rPr lang="en-US" sz="2000" dirty="0" err="1" smtClean="0">
                          <a:effectLst/>
                          <a:latin typeface="+mj-lt"/>
                          <a:ea typeface="Calibri"/>
                          <a:cs typeface="Times New Roman"/>
                        </a:rPr>
                        <a:t>tidak</a:t>
                      </a:r>
                      <a:r>
                        <a:rPr lang="en-US" sz="2000" dirty="0" smtClean="0">
                          <a:effectLst/>
                          <a:latin typeface="+mj-lt"/>
                          <a:ea typeface="Calibri"/>
                          <a:cs typeface="Times New Roman"/>
                        </a:rPr>
                        <a:t> </a:t>
                      </a:r>
                      <a:r>
                        <a:rPr lang="en-US" sz="2000" dirty="0" err="1" smtClean="0">
                          <a:effectLst/>
                          <a:latin typeface="+mj-lt"/>
                          <a:ea typeface="Calibri"/>
                          <a:cs typeface="Times New Roman"/>
                        </a:rPr>
                        <a:t>diseminarkan</a:t>
                      </a:r>
                      <a:endParaRPr lang="en-US" sz="2000" dirty="0">
                        <a:effectLst/>
                        <a:latin typeface="+mj-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j-lt"/>
                          <a:ea typeface="Calibri"/>
                          <a:cs typeface="Times New Roman"/>
                        </a:rPr>
                        <a:t>Prosiding</a:t>
                      </a:r>
                      <a:r>
                        <a:rPr lang="en-US" sz="2000" dirty="0" smtClean="0">
                          <a:effectLst/>
                          <a:latin typeface="+mj-lt"/>
                          <a:ea typeface="Calibri"/>
                          <a:cs typeface="Times New Roman"/>
                        </a:rPr>
                        <a:t> </a:t>
                      </a:r>
                      <a:r>
                        <a:rPr lang="en-US" sz="2000" dirty="0" err="1" smtClean="0">
                          <a:effectLst/>
                          <a:latin typeface="+mj-lt"/>
                          <a:ea typeface="Calibri"/>
                          <a:cs typeface="Times New Roman"/>
                        </a:rPr>
                        <a:t>asli</a:t>
                      </a:r>
                      <a:endParaRPr lang="en-US" sz="2000" dirty="0" smtClean="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endParaRPr lang="en-US" sz="2000" dirty="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j-lt"/>
                          <a:ea typeface="Calibri"/>
                          <a:cs typeface="Times New Roman"/>
                        </a:rPr>
                        <a:t>10</a:t>
                      </a:r>
                      <a:endParaRPr lang="en-US" sz="2000" dirty="0">
                        <a:effectLst/>
                        <a:latin typeface="+mj-lt"/>
                        <a:ea typeface="Calibri"/>
                        <a:cs typeface="Times New Roman"/>
                      </a:endParaRPr>
                    </a:p>
                  </a:txBody>
                  <a:tcPr marL="68579" marR="68579" marT="0" marB="0" anchor="ctr"/>
                </a:tc>
              </a:tr>
              <a:tr h="654702">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18</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j-lt"/>
                          <a:ea typeface="Calibri" charset="0"/>
                          <a:cs typeface="Calibri" charset="0"/>
                        </a:rPr>
                        <a:t>Prosiding</a:t>
                      </a:r>
                      <a:r>
                        <a:rPr lang="en-US" sz="2000" dirty="0" smtClean="0">
                          <a:effectLst/>
                          <a:latin typeface="+mj-lt"/>
                          <a:ea typeface="Calibri" charset="0"/>
                          <a:cs typeface="Calibri" charset="0"/>
                        </a:rPr>
                        <a:t> </a:t>
                      </a:r>
                      <a:r>
                        <a:rPr lang="en-US" sz="2000" dirty="0" err="1" smtClean="0">
                          <a:effectLst/>
                          <a:latin typeface="+mj-lt"/>
                          <a:ea typeface="Calibri" charset="0"/>
                          <a:cs typeface="Calibri" charset="0"/>
                        </a:rPr>
                        <a:t>nasional</a:t>
                      </a:r>
                      <a:r>
                        <a:rPr lang="en-US" sz="2000" dirty="0" smtClean="0">
                          <a:effectLst/>
                          <a:latin typeface="+mj-lt"/>
                          <a:ea typeface="Calibri" charset="0"/>
                          <a:cs typeface="Calibri" charset="0"/>
                        </a:rPr>
                        <a:t> yang </a:t>
                      </a:r>
                      <a:r>
                        <a:rPr lang="en-US" sz="2000" dirty="0" err="1" smtClean="0">
                          <a:effectLst/>
                          <a:latin typeface="+mj-lt"/>
                          <a:ea typeface="Calibri" charset="0"/>
                          <a:cs typeface="Calibri" charset="0"/>
                        </a:rPr>
                        <a:t>tidak</a:t>
                      </a:r>
                      <a:r>
                        <a:rPr lang="en-US" sz="2000" dirty="0" smtClean="0">
                          <a:effectLst/>
                          <a:latin typeface="+mj-lt"/>
                          <a:ea typeface="Calibri" charset="0"/>
                          <a:cs typeface="Calibri" charset="0"/>
                        </a:rPr>
                        <a:t> </a:t>
                      </a:r>
                      <a:r>
                        <a:rPr lang="en-US" sz="2000" dirty="0" err="1" smtClean="0">
                          <a:effectLst/>
                          <a:latin typeface="+mj-lt"/>
                          <a:ea typeface="Calibri" charset="0"/>
                          <a:cs typeface="Calibri" charset="0"/>
                        </a:rPr>
                        <a:t>diseminarkan</a:t>
                      </a:r>
                      <a:endParaRPr lang="en-US" sz="2000" dirty="0">
                        <a:effectLst/>
                        <a:latin typeface="+mj-lt"/>
                        <a:ea typeface="Calibri" charset="0"/>
                        <a:cs typeface="Calibri" charset="0"/>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j-lt"/>
                          <a:ea typeface="Calibri" charset="0"/>
                          <a:cs typeface="Calibri" charset="0"/>
                        </a:rPr>
                        <a:t>Prosiding</a:t>
                      </a:r>
                      <a:r>
                        <a:rPr lang="en-US" sz="2000" dirty="0" smtClean="0">
                          <a:effectLst/>
                          <a:latin typeface="+mj-lt"/>
                          <a:ea typeface="Calibri" charset="0"/>
                          <a:cs typeface="Calibri" charset="0"/>
                        </a:rPr>
                        <a:t> </a:t>
                      </a:r>
                      <a:r>
                        <a:rPr lang="en-US" sz="2000" dirty="0" err="1" smtClean="0">
                          <a:effectLst/>
                          <a:latin typeface="+mj-lt"/>
                          <a:ea typeface="Calibri" charset="0"/>
                          <a:cs typeface="Calibri" charset="0"/>
                        </a:rPr>
                        <a:t>asli</a:t>
                      </a:r>
                      <a:endParaRPr lang="en-US" sz="2000" dirty="0" smtClean="0">
                        <a:effectLst/>
                        <a:latin typeface="+mj-lt"/>
                        <a:ea typeface="Calibri" charset="0"/>
                        <a:cs typeface="Calibri" charset="0"/>
                      </a:endParaRPr>
                    </a:p>
                  </a:txBody>
                  <a:tcPr marL="68579" marR="68579" marT="0" marB="0" anchor="ctr"/>
                </a:tc>
                <a:tc>
                  <a:txBody>
                    <a:bodyPr/>
                    <a:lstStyle/>
                    <a:p>
                      <a:pPr algn="ctr">
                        <a:lnSpc>
                          <a:spcPct val="100000"/>
                        </a:lnSpc>
                        <a:spcAft>
                          <a:spcPts val="0"/>
                        </a:spcAft>
                        <a:tabLst>
                          <a:tab pos="228600" algn="l"/>
                        </a:tabLst>
                      </a:pPr>
                      <a:endParaRPr lang="en-US" sz="2000" dirty="0">
                        <a:effectLst/>
                        <a:latin typeface="+mj-lt"/>
                        <a:ea typeface="Calibri" charset="0"/>
                        <a:cs typeface="Calibri" charset="0"/>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j-lt"/>
                          <a:ea typeface="Calibri" charset="0"/>
                          <a:cs typeface="Calibri" charset="0"/>
                        </a:rPr>
                        <a:t>5</a:t>
                      </a:r>
                      <a:endParaRPr lang="en-US" sz="2000" dirty="0">
                        <a:effectLst/>
                        <a:latin typeface="+mj-lt"/>
                        <a:ea typeface="Calibri" charset="0"/>
                        <a:cs typeface="Calibri" charset="0"/>
                      </a:endParaRPr>
                    </a:p>
                  </a:txBody>
                  <a:tcPr marL="68579" marR="68579" marT="0" marB="0" anchor="ctr"/>
                </a:tc>
              </a:tr>
              <a:tr h="445045">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19</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j-lt"/>
                          <a:ea typeface="Calibri"/>
                          <a:cs typeface="Times New Roman"/>
                        </a:rPr>
                        <a:t>Artikel</a:t>
                      </a:r>
                      <a:r>
                        <a:rPr lang="en-US" sz="2000" dirty="0" smtClean="0">
                          <a:effectLst/>
                          <a:latin typeface="+mj-lt"/>
                          <a:ea typeface="Calibri"/>
                          <a:cs typeface="Times New Roman"/>
                        </a:rPr>
                        <a:t> </a:t>
                      </a:r>
                      <a:r>
                        <a:rPr lang="en-US" sz="2000" dirty="0" err="1" smtClean="0">
                          <a:effectLst/>
                          <a:latin typeface="+mj-lt"/>
                          <a:ea typeface="Calibri"/>
                          <a:cs typeface="Times New Roman"/>
                        </a:rPr>
                        <a:t>ilmiah</a:t>
                      </a:r>
                      <a:r>
                        <a:rPr lang="en-US" sz="2000" dirty="0" smtClean="0">
                          <a:effectLst/>
                          <a:latin typeface="+mj-lt"/>
                          <a:ea typeface="Calibri"/>
                          <a:cs typeface="Times New Roman"/>
                        </a:rPr>
                        <a:t> </a:t>
                      </a:r>
                      <a:r>
                        <a:rPr lang="en-US" sz="2000" dirty="0" err="1" smtClean="0">
                          <a:effectLst/>
                          <a:latin typeface="+mj-lt"/>
                          <a:ea typeface="Calibri"/>
                          <a:cs typeface="Times New Roman"/>
                        </a:rPr>
                        <a:t>dalam</a:t>
                      </a:r>
                      <a:r>
                        <a:rPr lang="en-US" sz="2000" dirty="0" smtClean="0">
                          <a:effectLst/>
                          <a:latin typeface="+mj-lt"/>
                          <a:ea typeface="Calibri"/>
                          <a:cs typeface="Times New Roman"/>
                        </a:rPr>
                        <a:t> </a:t>
                      </a:r>
                      <a:r>
                        <a:rPr lang="en-US" sz="2000" dirty="0" err="1" smtClean="0">
                          <a:effectLst/>
                          <a:latin typeface="+mj-lt"/>
                          <a:ea typeface="Calibri"/>
                          <a:cs typeface="Times New Roman"/>
                        </a:rPr>
                        <a:t>koran</a:t>
                      </a:r>
                      <a:endParaRPr lang="en-US" sz="2000" dirty="0">
                        <a:effectLst/>
                        <a:latin typeface="+mj-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j-lt"/>
                          <a:ea typeface="Calibri"/>
                          <a:cs typeface="Times New Roman"/>
                        </a:rPr>
                        <a:t>Koran </a:t>
                      </a:r>
                      <a:r>
                        <a:rPr lang="en-US" sz="2000" dirty="0" err="1" smtClean="0">
                          <a:effectLst/>
                          <a:latin typeface="+mj-lt"/>
                          <a:ea typeface="Calibri"/>
                          <a:cs typeface="Times New Roman"/>
                        </a:rPr>
                        <a:t>asli</a:t>
                      </a:r>
                      <a:endParaRPr lang="en-US" sz="2000" dirty="0" smtClean="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j-lt"/>
                          <a:ea typeface="Calibri"/>
                          <a:cs typeface="Times New Roman"/>
                        </a:rPr>
                        <a:t>Max 10%</a:t>
                      </a:r>
                      <a:endParaRPr lang="en-US" sz="2000" dirty="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j-lt"/>
                          <a:ea typeface="Calibri"/>
                          <a:cs typeface="Times New Roman"/>
                        </a:rPr>
                        <a:t>1</a:t>
                      </a:r>
                      <a:endParaRPr lang="en-US" sz="2000" dirty="0">
                        <a:effectLst/>
                        <a:latin typeface="+mj-lt"/>
                        <a:ea typeface="Calibri"/>
                        <a:cs typeface="Times New Roman"/>
                      </a:endParaRPr>
                    </a:p>
                  </a:txBody>
                  <a:tcPr marL="68579" marR="68579" marT="0" marB="0" anchor="ctr"/>
                </a:tc>
              </a:tr>
              <a:tr h="654702">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20</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j-lt"/>
                          <a:ea typeface="Calibri"/>
                          <a:cs typeface="Times New Roman"/>
                        </a:rPr>
                        <a:t>Penelitian</a:t>
                      </a:r>
                      <a:r>
                        <a:rPr lang="en-US" sz="2000" dirty="0" smtClean="0">
                          <a:effectLst/>
                          <a:latin typeface="+mj-lt"/>
                          <a:ea typeface="Calibri"/>
                          <a:cs typeface="Times New Roman"/>
                        </a:rPr>
                        <a:t> </a:t>
                      </a:r>
                      <a:r>
                        <a:rPr lang="en-US" sz="2000" dirty="0" err="1" smtClean="0">
                          <a:effectLst/>
                          <a:latin typeface="+mj-lt"/>
                          <a:ea typeface="Calibri"/>
                          <a:cs typeface="Times New Roman"/>
                        </a:rPr>
                        <a:t>tersimpan</a:t>
                      </a:r>
                      <a:r>
                        <a:rPr lang="en-US" sz="2000" dirty="0" smtClean="0">
                          <a:effectLst/>
                          <a:latin typeface="+mj-lt"/>
                          <a:ea typeface="Calibri"/>
                          <a:cs typeface="Times New Roman"/>
                        </a:rPr>
                        <a:t> di </a:t>
                      </a:r>
                      <a:r>
                        <a:rPr lang="en-US" sz="2000" dirty="0" err="1" smtClean="0">
                          <a:effectLst/>
                          <a:latin typeface="+mj-lt"/>
                          <a:ea typeface="Calibri"/>
                          <a:cs typeface="Times New Roman"/>
                        </a:rPr>
                        <a:t>Perpust</a:t>
                      </a:r>
                      <a:endParaRPr lang="en-US" sz="2000" dirty="0">
                        <a:effectLst/>
                        <a:latin typeface="+mj-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j-lt"/>
                          <a:ea typeface="Calibri"/>
                          <a:cs typeface="Times New Roman"/>
                        </a:rPr>
                        <a:t>Laporan</a:t>
                      </a:r>
                      <a:r>
                        <a:rPr lang="en-US" sz="2000" dirty="0" smtClean="0">
                          <a:effectLst/>
                          <a:latin typeface="+mj-lt"/>
                          <a:ea typeface="Calibri"/>
                          <a:cs typeface="Times New Roman"/>
                        </a:rPr>
                        <a:t> </a:t>
                      </a:r>
                      <a:r>
                        <a:rPr lang="en-US" sz="2000" dirty="0" err="1" smtClean="0">
                          <a:effectLst/>
                          <a:latin typeface="+mj-lt"/>
                          <a:ea typeface="Calibri"/>
                          <a:cs typeface="Times New Roman"/>
                        </a:rPr>
                        <a:t>asli</a:t>
                      </a:r>
                      <a:endParaRPr lang="en-US" sz="2000" dirty="0" smtClean="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endParaRPr lang="en-US" sz="2000" dirty="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j-lt"/>
                          <a:ea typeface="Calibri"/>
                          <a:cs typeface="Times New Roman"/>
                        </a:rPr>
                        <a:t>3</a:t>
                      </a:r>
                      <a:endParaRPr lang="en-US" sz="2000" dirty="0">
                        <a:effectLst/>
                        <a:latin typeface="+mj-lt"/>
                        <a:ea typeface="Calibri"/>
                        <a:cs typeface="Times New Roman"/>
                      </a:endParaRPr>
                    </a:p>
                  </a:txBody>
                  <a:tcPr marL="68579" marR="68579" marT="0" marB="0" anchor="ctr"/>
                </a:tc>
              </a:tr>
              <a:tr h="445045">
                <a:tc>
                  <a:txBody>
                    <a:bodyPr/>
                    <a:lstStyle/>
                    <a:p>
                      <a:pPr algn="ctr"/>
                      <a:r>
                        <a:rPr lang="en-US" sz="1800" dirty="0" smtClean="0"/>
                        <a:t>21</a:t>
                      </a:r>
                      <a:endParaRPr lang="en-US" sz="1800" dirty="0"/>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j-lt"/>
                          <a:ea typeface="Calibri"/>
                          <a:cs typeface="Times New Roman"/>
                        </a:rPr>
                        <a:t>Terjemah</a:t>
                      </a:r>
                      <a:r>
                        <a:rPr lang="en-US" sz="2000" dirty="0" smtClean="0">
                          <a:effectLst/>
                          <a:latin typeface="+mj-lt"/>
                          <a:ea typeface="Calibri"/>
                          <a:cs typeface="Times New Roman"/>
                        </a:rPr>
                        <a:t>/</a:t>
                      </a:r>
                      <a:r>
                        <a:rPr lang="en-US" sz="2000" dirty="0" err="1" smtClean="0">
                          <a:effectLst/>
                          <a:latin typeface="+mj-lt"/>
                          <a:ea typeface="Calibri"/>
                          <a:cs typeface="Times New Roman"/>
                        </a:rPr>
                        <a:t>Menyadur</a:t>
                      </a:r>
                      <a:r>
                        <a:rPr lang="en-US" sz="2000" dirty="0" smtClean="0">
                          <a:effectLst/>
                          <a:latin typeface="+mj-lt"/>
                          <a:ea typeface="Calibri"/>
                          <a:cs typeface="Times New Roman"/>
                        </a:rPr>
                        <a:t> </a:t>
                      </a:r>
                      <a:r>
                        <a:rPr lang="en-US" sz="2000" dirty="0" err="1" smtClean="0">
                          <a:effectLst/>
                          <a:latin typeface="+mj-lt"/>
                          <a:ea typeface="Calibri"/>
                          <a:cs typeface="Times New Roman"/>
                        </a:rPr>
                        <a:t>buku</a:t>
                      </a:r>
                      <a:r>
                        <a:rPr lang="en-US" sz="2000" dirty="0" smtClean="0">
                          <a:effectLst/>
                          <a:latin typeface="+mj-lt"/>
                          <a:ea typeface="Calibri"/>
                          <a:cs typeface="Times New Roman"/>
                        </a:rPr>
                        <a:t> </a:t>
                      </a:r>
                      <a:r>
                        <a:rPr lang="en-US" sz="2000" dirty="0" err="1" smtClean="0">
                          <a:effectLst/>
                          <a:latin typeface="+mj-lt"/>
                          <a:ea typeface="Calibri"/>
                          <a:cs typeface="Times New Roman"/>
                        </a:rPr>
                        <a:t>ilmiah</a:t>
                      </a:r>
                      <a:endParaRPr lang="en-US" sz="2000" dirty="0">
                        <a:effectLst/>
                        <a:latin typeface="+mj-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j-lt"/>
                          <a:ea typeface="Calibri"/>
                          <a:cs typeface="Times New Roman"/>
                        </a:rPr>
                        <a:t>Buku</a:t>
                      </a:r>
                      <a:r>
                        <a:rPr lang="en-US" sz="2000" dirty="0" smtClean="0">
                          <a:effectLst/>
                          <a:latin typeface="+mj-lt"/>
                          <a:ea typeface="Calibri"/>
                          <a:cs typeface="Times New Roman"/>
                        </a:rPr>
                        <a:t> </a:t>
                      </a:r>
                      <a:r>
                        <a:rPr lang="en-US" sz="2000" dirty="0" err="1" smtClean="0">
                          <a:effectLst/>
                          <a:latin typeface="+mj-lt"/>
                          <a:ea typeface="Calibri"/>
                          <a:cs typeface="Times New Roman"/>
                        </a:rPr>
                        <a:t>asli</a:t>
                      </a:r>
                      <a:endParaRPr lang="en-US" sz="2000" dirty="0" smtClean="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endParaRPr lang="en-US" sz="2000" dirty="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j-lt"/>
                          <a:ea typeface="Calibri"/>
                          <a:cs typeface="Times New Roman"/>
                        </a:rPr>
                        <a:t>15</a:t>
                      </a:r>
                      <a:endParaRPr lang="en-US" sz="2000" dirty="0">
                        <a:effectLst/>
                        <a:latin typeface="+mj-lt"/>
                        <a:ea typeface="Calibri"/>
                        <a:cs typeface="Times New Roman"/>
                      </a:endParaRPr>
                    </a:p>
                  </a:txBody>
                  <a:tcPr marL="68579" marR="68579" marT="0" marB="0" anchor="ctr"/>
                </a:tc>
              </a:tr>
              <a:tr h="445045">
                <a:tc>
                  <a:txBody>
                    <a:bodyPr/>
                    <a:lstStyle/>
                    <a:p>
                      <a:pPr algn="ctr"/>
                      <a:r>
                        <a:rPr lang="en-US" sz="1800" dirty="0" smtClean="0"/>
                        <a:t>22</a:t>
                      </a:r>
                      <a:endParaRPr lang="en-US" sz="1800" dirty="0"/>
                    </a:p>
                  </a:txBody>
                  <a:tcPr marL="68579" marR="68579" marT="0" marB="0" anchor="ctr"/>
                </a:tc>
                <a:tc>
                  <a:txBody>
                    <a:bodyPr/>
                    <a:lstStyle/>
                    <a:p>
                      <a:pPr algn="just">
                        <a:lnSpc>
                          <a:spcPct val="100000"/>
                        </a:lnSpc>
                        <a:spcAft>
                          <a:spcPts val="0"/>
                        </a:spcAft>
                        <a:tabLst>
                          <a:tab pos="228600" algn="l"/>
                        </a:tabLst>
                      </a:pPr>
                      <a:r>
                        <a:rPr lang="en-US" sz="2000" dirty="0" smtClean="0">
                          <a:effectLst/>
                          <a:latin typeface="+mj-lt"/>
                          <a:ea typeface="Calibri"/>
                          <a:cs typeface="Times New Roman"/>
                        </a:rPr>
                        <a:t>Editor/</a:t>
                      </a:r>
                      <a:r>
                        <a:rPr lang="en-US" sz="2000" dirty="0" err="1" smtClean="0">
                          <a:effectLst/>
                          <a:latin typeface="+mj-lt"/>
                          <a:ea typeface="Calibri"/>
                          <a:cs typeface="Times New Roman"/>
                        </a:rPr>
                        <a:t>Menyunting</a:t>
                      </a:r>
                      <a:r>
                        <a:rPr lang="en-US" sz="2000" dirty="0" smtClean="0">
                          <a:effectLst/>
                          <a:latin typeface="+mj-lt"/>
                          <a:ea typeface="Calibri"/>
                          <a:cs typeface="Times New Roman"/>
                        </a:rPr>
                        <a:t> </a:t>
                      </a:r>
                      <a:r>
                        <a:rPr lang="en-US" sz="2000" dirty="0" err="1" smtClean="0">
                          <a:effectLst/>
                          <a:latin typeface="+mj-lt"/>
                          <a:ea typeface="Calibri"/>
                          <a:cs typeface="Times New Roman"/>
                        </a:rPr>
                        <a:t>karya</a:t>
                      </a:r>
                      <a:r>
                        <a:rPr lang="en-US" sz="2000" dirty="0" smtClean="0">
                          <a:effectLst/>
                          <a:latin typeface="+mj-lt"/>
                          <a:ea typeface="Calibri"/>
                          <a:cs typeface="Times New Roman"/>
                        </a:rPr>
                        <a:t> </a:t>
                      </a:r>
                      <a:r>
                        <a:rPr lang="en-US" sz="2000" dirty="0" err="1" smtClean="0">
                          <a:effectLst/>
                          <a:latin typeface="+mj-lt"/>
                          <a:ea typeface="Calibri"/>
                          <a:cs typeface="Times New Roman"/>
                        </a:rPr>
                        <a:t>ilmiah</a:t>
                      </a:r>
                      <a:endParaRPr lang="en-US" sz="2000" dirty="0">
                        <a:effectLst/>
                        <a:latin typeface="+mj-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j-lt"/>
                          <a:ea typeface="Calibri"/>
                          <a:cs typeface="Times New Roman"/>
                        </a:rPr>
                        <a:t>Buku</a:t>
                      </a:r>
                      <a:r>
                        <a:rPr lang="en-US" sz="2000" dirty="0" smtClean="0">
                          <a:effectLst/>
                          <a:latin typeface="+mj-lt"/>
                          <a:ea typeface="Calibri"/>
                          <a:cs typeface="Times New Roman"/>
                        </a:rPr>
                        <a:t> </a:t>
                      </a:r>
                      <a:r>
                        <a:rPr lang="en-US" sz="2000" dirty="0" err="1" smtClean="0">
                          <a:effectLst/>
                          <a:latin typeface="+mj-lt"/>
                          <a:ea typeface="Calibri"/>
                          <a:cs typeface="Times New Roman"/>
                        </a:rPr>
                        <a:t>asli</a:t>
                      </a:r>
                      <a:endParaRPr lang="en-US" sz="2000" dirty="0" smtClean="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endParaRPr lang="en-US" sz="2000" dirty="0">
                        <a:effectLst/>
                        <a:latin typeface="+mj-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j-lt"/>
                          <a:ea typeface="Calibri"/>
                          <a:cs typeface="Times New Roman"/>
                        </a:rPr>
                        <a:t>10</a:t>
                      </a:r>
                      <a:endParaRPr lang="en-US" sz="2000" dirty="0">
                        <a:effectLst/>
                        <a:latin typeface="+mj-lt"/>
                        <a:ea typeface="Calibri"/>
                        <a:cs typeface="Times New Roman"/>
                      </a:endParaRPr>
                    </a:p>
                  </a:txBody>
                  <a:tcPr marL="68579" marR="68579" marT="0" marB="0" anchor="ctr"/>
                </a:tc>
              </a:tr>
            </a:tbl>
          </a:graphicData>
        </a:graphic>
      </p:graphicFrame>
      <p:sp>
        <p:nvSpPr>
          <p:cNvPr id="6559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5C20CDAD-7C1D-43F1-A7E8-585F101C9826}" type="slidenum">
              <a:rPr lang="en-US" altLang="id-ID" smtClean="0">
                <a:solidFill>
                  <a:srgbClr val="FEFFFF"/>
                </a:solidFill>
              </a:rPr>
              <a:pPr>
                <a:spcBef>
                  <a:spcPct val="0"/>
                </a:spcBef>
                <a:buClrTx/>
                <a:buFontTx/>
                <a:buNone/>
              </a:pPr>
              <a:t>53</a:t>
            </a:fld>
            <a:endParaRPr lang="en-US" altLang="id-ID" smtClean="0">
              <a:solidFill>
                <a:srgbClr val="FEFFFF"/>
              </a:solidFill>
            </a:endParaRPr>
          </a:p>
        </p:txBody>
      </p:sp>
    </p:spTree>
    <p:extLst>
      <p:ext uri="{BB962C8B-B14F-4D97-AF65-F5344CB8AC3E}">
        <p14:creationId xmlns:p14="http://schemas.microsoft.com/office/powerpoint/2010/main" val="38904224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66566" name="TextBox 9"/>
          <p:cNvSpPr txBox="1">
            <a:spLocks noChangeArrowheads="1"/>
          </p:cNvSpPr>
          <p:nvPr/>
        </p:nvSpPr>
        <p:spPr bwMode="auto">
          <a:xfrm>
            <a:off x="1703388" y="981075"/>
            <a:ext cx="5154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PENELITIAN</a:t>
            </a:r>
          </a:p>
        </p:txBody>
      </p:sp>
      <p:graphicFrame>
        <p:nvGraphicFramePr>
          <p:cNvPr id="2" name="Table 1"/>
          <p:cNvGraphicFramePr>
            <a:graphicFrameLocks noGrp="1"/>
          </p:cNvGraphicFramePr>
          <p:nvPr/>
        </p:nvGraphicFramePr>
        <p:xfrm>
          <a:off x="1524000" y="1524000"/>
          <a:ext cx="9526588" cy="4784725"/>
        </p:xfrm>
        <a:graphic>
          <a:graphicData uri="http://schemas.openxmlformats.org/drawingml/2006/table">
            <a:tbl>
              <a:tblPr firstRow="1" firstCol="1" bandRow="1">
                <a:tableStyleId>{5C22544A-7EE6-4342-B048-85BDC9FD1C3A}</a:tableStyleId>
              </a:tblPr>
              <a:tblGrid>
                <a:gridCol w="810036"/>
                <a:gridCol w="4451296"/>
                <a:gridCol w="1695067"/>
                <a:gridCol w="1516638"/>
                <a:gridCol w="1053551"/>
              </a:tblGrid>
              <a:tr h="1025630">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82" marR="68582" marT="0" marB="0" anchor="ctr"/>
                </a:tc>
              </a:tr>
              <a:tr h="641534">
                <a:tc>
                  <a:txBody>
                    <a:bodyPr/>
                    <a:lstStyle/>
                    <a:p>
                      <a:pPr algn="ctr">
                        <a:lnSpc>
                          <a:spcPct val="100000"/>
                        </a:lnSpc>
                        <a:spcAft>
                          <a:spcPts val="0"/>
                        </a:spcAft>
                        <a:tabLst>
                          <a:tab pos="228600" algn="l"/>
                        </a:tabLst>
                      </a:pPr>
                      <a:r>
                        <a:rPr lang="en-US" sz="2000" dirty="0" smtClean="0">
                          <a:effectLst/>
                          <a:latin typeface="+mn-lt"/>
                          <a:ea typeface="Calibri"/>
                          <a:cs typeface="Times New Roman"/>
                        </a:rPr>
                        <a:t>23</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Rancangan</a:t>
                      </a:r>
                      <a:r>
                        <a:rPr lang="en-US" sz="2000" dirty="0" smtClean="0">
                          <a:effectLst/>
                          <a:latin typeface="+mn-lt"/>
                          <a:ea typeface="Calibri"/>
                          <a:cs typeface="Times New Roman"/>
                        </a:rPr>
                        <a:t> </a:t>
                      </a:r>
                      <a:r>
                        <a:rPr lang="en-US" sz="2000" dirty="0" err="1" smtClean="0">
                          <a:effectLst/>
                          <a:latin typeface="+mn-lt"/>
                          <a:ea typeface="Calibri"/>
                          <a:cs typeface="Times New Roman"/>
                        </a:rPr>
                        <a:t>karya</a:t>
                      </a:r>
                      <a:r>
                        <a:rPr lang="en-US" sz="2000" dirty="0" smtClean="0">
                          <a:effectLst/>
                          <a:latin typeface="+mn-lt"/>
                          <a:ea typeface="Calibri"/>
                          <a:cs typeface="Times New Roman"/>
                        </a:rPr>
                        <a:t> </a:t>
                      </a:r>
                      <a:r>
                        <a:rPr lang="en-US" sz="2000" dirty="0" err="1" smtClean="0">
                          <a:effectLst/>
                          <a:latin typeface="+mn-lt"/>
                          <a:ea typeface="Calibri"/>
                          <a:cs typeface="Times New Roman"/>
                        </a:rPr>
                        <a:t>teknologi</a:t>
                      </a:r>
                      <a:r>
                        <a:rPr lang="en-US" sz="2000" dirty="0" smtClean="0">
                          <a:effectLst/>
                          <a:latin typeface="+mn-lt"/>
                          <a:ea typeface="Calibri"/>
                          <a:cs typeface="Times New Roman"/>
                        </a:rPr>
                        <a:t>/</a:t>
                      </a:r>
                      <a:r>
                        <a:rPr lang="en-US" sz="2000" dirty="0" err="1" smtClean="0">
                          <a:effectLst/>
                          <a:latin typeface="+mn-lt"/>
                          <a:ea typeface="Calibri"/>
                          <a:cs typeface="Times New Roman"/>
                        </a:rPr>
                        <a:t>seni</a:t>
                      </a:r>
                      <a:r>
                        <a:rPr lang="en-US" sz="2000" dirty="0" smtClean="0">
                          <a:effectLst/>
                          <a:latin typeface="+mn-lt"/>
                          <a:ea typeface="Calibri"/>
                          <a:cs typeface="Times New Roman"/>
                        </a:rPr>
                        <a:t> yang </a:t>
                      </a:r>
                      <a:r>
                        <a:rPr lang="en-US" sz="2000" dirty="0" err="1" smtClean="0">
                          <a:effectLst/>
                          <a:latin typeface="+mn-lt"/>
                          <a:ea typeface="Calibri"/>
                          <a:cs typeface="Times New Roman"/>
                        </a:rPr>
                        <a:t>dipatenkan</a:t>
                      </a:r>
                      <a:r>
                        <a:rPr lang="en-US" sz="2000" dirty="0" smtClean="0">
                          <a:effectLst/>
                          <a:latin typeface="+mn-lt"/>
                          <a:ea typeface="Calibri"/>
                          <a:cs typeface="Times New Roman"/>
                        </a:rPr>
                        <a:t> </a:t>
                      </a:r>
                      <a:r>
                        <a:rPr lang="en-US" sz="2000" dirty="0" err="1" smtClean="0">
                          <a:effectLst/>
                          <a:latin typeface="+mn-lt"/>
                          <a:ea typeface="Calibri"/>
                          <a:cs typeface="Times New Roman"/>
                        </a:rPr>
                        <a:t>Internasional</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Rancangan</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80</a:t>
                      </a:r>
                      <a:endParaRPr lang="en-US" sz="2000" dirty="0">
                        <a:effectLst/>
                        <a:latin typeface="+mn-lt"/>
                        <a:ea typeface="Calibri"/>
                        <a:cs typeface="Times New Roman"/>
                      </a:endParaRPr>
                    </a:p>
                  </a:txBody>
                  <a:tcPr marL="68582" marR="68582" marT="0" marB="0" anchor="ctr"/>
                </a:tc>
              </a:tr>
              <a:tr h="641534">
                <a:tc>
                  <a:txBody>
                    <a:bodyPr/>
                    <a:lstStyle/>
                    <a:p>
                      <a:pPr algn="ctr">
                        <a:lnSpc>
                          <a:spcPct val="100000"/>
                        </a:lnSpc>
                        <a:spcAft>
                          <a:spcPts val="0"/>
                        </a:spcAft>
                        <a:tabLst>
                          <a:tab pos="228600" algn="l"/>
                        </a:tabLst>
                      </a:pPr>
                      <a:r>
                        <a:rPr lang="en-US" sz="2000" dirty="0" smtClean="0">
                          <a:effectLst/>
                          <a:latin typeface="+mn-lt"/>
                          <a:ea typeface="Calibri"/>
                          <a:cs typeface="Times New Roman"/>
                        </a:rPr>
                        <a:t>24</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Rancangan</a:t>
                      </a:r>
                      <a:r>
                        <a:rPr lang="en-US" sz="2000" dirty="0" smtClean="0">
                          <a:effectLst/>
                          <a:latin typeface="+mn-lt"/>
                          <a:ea typeface="Calibri"/>
                          <a:cs typeface="Times New Roman"/>
                        </a:rPr>
                        <a:t> </a:t>
                      </a:r>
                      <a:r>
                        <a:rPr lang="en-US" sz="2000" dirty="0" err="1" smtClean="0">
                          <a:effectLst/>
                          <a:latin typeface="+mn-lt"/>
                          <a:ea typeface="Calibri"/>
                          <a:cs typeface="Times New Roman"/>
                        </a:rPr>
                        <a:t>karya</a:t>
                      </a:r>
                      <a:r>
                        <a:rPr lang="en-US" sz="2000" dirty="0" smtClean="0">
                          <a:effectLst/>
                          <a:latin typeface="+mn-lt"/>
                          <a:ea typeface="Calibri"/>
                          <a:cs typeface="Times New Roman"/>
                        </a:rPr>
                        <a:t> </a:t>
                      </a:r>
                      <a:r>
                        <a:rPr lang="en-US" sz="2000" dirty="0" err="1" smtClean="0">
                          <a:effectLst/>
                          <a:latin typeface="+mn-lt"/>
                          <a:ea typeface="Calibri"/>
                          <a:cs typeface="Times New Roman"/>
                        </a:rPr>
                        <a:t>teknologi</a:t>
                      </a:r>
                      <a:r>
                        <a:rPr lang="en-US" sz="2000" dirty="0" smtClean="0">
                          <a:effectLst/>
                          <a:latin typeface="+mn-lt"/>
                          <a:ea typeface="Calibri"/>
                          <a:cs typeface="Times New Roman"/>
                        </a:rPr>
                        <a:t>/</a:t>
                      </a:r>
                      <a:r>
                        <a:rPr lang="en-US" sz="2000" dirty="0" err="1" smtClean="0">
                          <a:effectLst/>
                          <a:latin typeface="+mn-lt"/>
                          <a:ea typeface="Calibri"/>
                          <a:cs typeface="Times New Roman"/>
                        </a:rPr>
                        <a:t>seni</a:t>
                      </a:r>
                      <a:r>
                        <a:rPr lang="en-US" sz="2000" dirty="0" smtClean="0">
                          <a:effectLst/>
                          <a:latin typeface="+mn-lt"/>
                          <a:ea typeface="Calibri"/>
                          <a:cs typeface="Times New Roman"/>
                        </a:rPr>
                        <a:t> yang </a:t>
                      </a:r>
                      <a:r>
                        <a:rPr lang="en-US" sz="2000" dirty="0" err="1" smtClean="0">
                          <a:effectLst/>
                          <a:latin typeface="+mn-lt"/>
                          <a:ea typeface="Calibri"/>
                          <a:cs typeface="Times New Roman"/>
                        </a:rPr>
                        <a:t>dipatenkan</a:t>
                      </a:r>
                      <a:r>
                        <a:rPr lang="en-US" sz="2000" dirty="0" smtClean="0">
                          <a:effectLst/>
                          <a:latin typeface="+mn-lt"/>
                          <a:ea typeface="Calibri"/>
                          <a:cs typeface="Times New Roman"/>
                        </a:rPr>
                        <a:t> </a:t>
                      </a:r>
                      <a:r>
                        <a:rPr lang="en-US" sz="2000" dirty="0" err="1" smtClean="0">
                          <a:effectLst/>
                          <a:latin typeface="+mn-lt"/>
                          <a:ea typeface="Calibri"/>
                          <a:cs typeface="Times New Roman"/>
                        </a:rPr>
                        <a:t>nasional</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Rancangan</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40</a:t>
                      </a:r>
                      <a:endParaRPr lang="en-US" sz="2000" dirty="0">
                        <a:effectLst/>
                        <a:latin typeface="+mn-lt"/>
                        <a:ea typeface="Calibri"/>
                        <a:cs typeface="Times New Roman"/>
                      </a:endParaRPr>
                    </a:p>
                  </a:txBody>
                  <a:tcPr marL="68582" marR="68582" marT="0" marB="0" anchor="ctr"/>
                </a:tc>
              </a:tr>
              <a:tr h="1603837">
                <a:tc>
                  <a:txBody>
                    <a:bodyPr/>
                    <a:lstStyle/>
                    <a:p>
                      <a:pPr algn="ctr">
                        <a:lnSpc>
                          <a:spcPct val="100000"/>
                        </a:lnSpc>
                        <a:spcAft>
                          <a:spcPts val="0"/>
                        </a:spcAft>
                        <a:tabLst>
                          <a:tab pos="228600" algn="l"/>
                        </a:tabLst>
                      </a:pPr>
                      <a:r>
                        <a:rPr lang="en-US" sz="2000" dirty="0" smtClean="0">
                          <a:effectLst/>
                          <a:latin typeface="+mn-lt"/>
                          <a:ea typeface="Calibri"/>
                          <a:cs typeface="Times New Roman"/>
                        </a:rPr>
                        <a:t>25</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Rancangan</a:t>
                      </a:r>
                      <a:r>
                        <a:rPr lang="en-US" sz="2000" dirty="0" smtClean="0">
                          <a:effectLst/>
                          <a:latin typeface="+mn-lt"/>
                          <a:ea typeface="Calibri"/>
                          <a:cs typeface="Times New Roman"/>
                        </a:rPr>
                        <a:t> </a:t>
                      </a:r>
                      <a:r>
                        <a:rPr lang="en-US" sz="2000" dirty="0" err="1" smtClean="0">
                          <a:effectLst/>
                          <a:latin typeface="+mn-lt"/>
                          <a:ea typeface="Calibri"/>
                          <a:cs typeface="Times New Roman"/>
                        </a:rPr>
                        <a:t>karya</a:t>
                      </a:r>
                      <a:r>
                        <a:rPr lang="en-US" sz="2000" dirty="0" smtClean="0">
                          <a:effectLst/>
                          <a:latin typeface="+mn-lt"/>
                          <a:ea typeface="Calibri"/>
                          <a:cs typeface="Times New Roman"/>
                        </a:rPr>
                        <a:t> </a:t>
                      </a:r>
                      <a:r>
                        <a:rPr lang="en-US" sz="2000" dirty="0" err="1" smtClean="0">
                          <a:effectLst/>
                          <a:latin typeface="+mn-lt"/>
                          <a:ea typeface="Calibri"/>
                          <a:cs typeface="Times New Roman"/>
                        </a:rPr>
                        <a:t>teknologi</a:t>
                      </a:r>
                      <a:r>
                        <a:rPr lang="en-US" sz="2000" dirty="0" smtClean="0">
                          <a:effectLst/>
                          <a:latin typeface="+mn-lt"/>
                          <a:ea typeface="Calibri"/>
                          <a:cs typeface="Times New Roman"/>
                        </a:rPr>
                        <a:t> yang </a:t>
                      </a:r>
                      <a:r>
                        <a:rPr lang="en-US" sz="2000" dirty="0" err="1" smtClean="0">
                          <a:effectLst/>
                          <a:latin typeface="+mn-lt"/>
                          <a:ea typeface="Calibri"/>
                          <a:cs typeface="Times New Roman"/>
                        </a:rPr>
                        <a:t>tidak</a:t>
                      </a:r>
                      <a:r>
                        <a:rPr lang="en-US" sz="2000" dirty="0" smtClean="0">
                          <a:effectLst/>
                          <a:latin typeface="+mn-lt"/>
                          <a:ea typeface="Calibri"/>
                          <a:cs typeface="Times New Roman"/>
                        </a:rPr>
                        <a:t> </a:t>
                      </a:r>
                      <a:r>
                        <a:rPr lang="en-US" sz="2000" dirty="0" err="1" smtClean="0">
                          <a:effectLst/>
                          <a:latin typeface="+mn-lt"/>
                          <a:ea typeface="Calibri"/>
                          <a:cs typeface="Times New Roman"/>
                        </a:rPr>
                        <a:t>dipatenkan</a:t>
                      </a:r>
                      <a:r>
                        <a:rPr lang="en-US" sz="2000" dirty="0" smtClean="0">
                          <a:effectLst/>
                          <a:latin typeface="+mn-lt"/>
                          <a:ea typeface="Calibri"/>
                          <a:cs typeface="Times New Roman"/>
                        </a:rPr>
                        <a:t>;</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rancangan</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karya</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seni</a:t>
                      </a:r>
                      <a:r>
                        <a:rPr lang="en-US" sz="2000" baseline="0" dirty="0" smtClean="0">
                          <a:effectLst/>
                          <a:latin typeface="+mn-lt"/>
                          <a:ea typeface="Calibri"/>
                          <a:cs typeface="Times New Roman"/>
                        </a:rPr>
                        <a:t> </a:t>
                      </a:r>
                      <a:r>
                        <a:rPr lang="en-US" sz="2000" dirty="0" smtClean="0">
                          <a:effectLst/>
                          <a:latin typeface="+mn-lt"/>
                          <a:ea typeface="Calibri"/>
                          <a:cs typeface="Times New Roman"/>
                        </a:rPr>
                        <a:t>monumental/ </a:t>
                      </a:r>
                      <a:r>
                        <a:rPr lang="en-US" sz="2000" dirty="0" err="1" smtClean="0">
                          <a:effectLst/>
                          <a:latin typeface="+mn-lt"/>
                          <a:ea typeface="Calibri"/>
                          <a:cs typeface="Times New Roman"/>
                        </a:rPr>
                        <a:t>seni</a:t>
                      </a:r>
                      <a:r>
                        <a:rPr lang="en-US" sz="2000" dirty="0" smtClean="0">
                          <a:effectLst/>
                          <a:latin typeface="+mn-lt"/>
                          <a:ea typeface="Calibri"/>
                          <a:cs typeface="Times New Roman"/>
                        </a:rPr>
                        <a:t> </a:t>
                      </a:r>
                      <a:r>
                        <a:rPr lang="en-US" sz="2000" dirty="0" err="1" smtClean="0">
                          <a:effectLst/>
                          <a:latin typeface="+mn-lt"/>
                          <a:ea typeface="Calibri"/>
                          <a:cs typeface="Times New Roman"/>
                        </a:rPr>
                        <a:t>pertunjukan</a:t>
                      </a:r>
                      <a:r>
                        <a:rPr lang="en-US" sz="2000" dirty="0" smtClean="0">
                          <a:effectLst/>
                          <a:latin typeface="+mn-lt"/>
                          <a:ea typeface="Calibri"/>
                          <a:cs typeface="Times New Roman"/>
                        </a:rPr>
                        <a:t>;</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karya</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sastra</a:t>
                      </a:r>
                      <a:r>
                        <a:rPr lang="en-US" sz="2000" baseline="0" dirty="0" smtClean="0">
                          <a:effectLst/>
                          <a:latin typeface="+mn-lt"/>
                          <a:ea typeface="Calibri"/>
                          <a:cs typeface="Times New Roman"/>
                        </a:rPr>
                        <a:t> :</a:t>
                      </a:r>
                    </a:p>
                    <a:p>
                      <a:pPr algn="just">
                        <a:lnSpc>
                          <a:spcPct val="100000"/>
                        </a:lnSpc>
                        <a:spcAft>
                          <a:spcPts val="0"/>
                        </a:spcAft>
                        <a:tabLst>
                          <a:tab pos="228600" algn="l"/>
                        </a:tabLst>
                      </a:pPr>
                      <a:r>
                        <a:rPr lang="en-US" sz="2000" dirty="0" err="1" smtClean="0">
                          <a:effectLst/>
                          <a:latin typeface="+mn-lt"/>
                          <a:ea typeface="Calibri"/>
                          <a:cs typeface="Times New Roman"/>
                        </a:rPr>
                        <a:t>internasional</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Rancangan</a:t>
                      </a:r>
                      <a:r>
                        <a:rPr lang="en-US" sz="2000" dirty="0" smtClean="0">
                          <a:effectLst/>
                          <a:latin typeface="+mn-lt"/>
                          <a:ea typeface="Calibri"/>
                          <a:cs typeface="Times New Roman"/>
                        </a:rPr>
                        <a:t> </a:t>
                      </a:r>
                    </a:p>
                  </a:txBody>
                  <a:tcPr marL="68582" marR="68582"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20</a:t>
                      </a:r>
                      <a:endParaRPr lang="en-US" sz="2000" dirty="0">
                        <a:effectLst/>
                        <a:latin typeface="+mn-lt"/>
                        <a:ea typeface="Calibri"/>
                        <a:cs typeface="Times New Roman"/>
                      </a:endParaRPr>
                    </a:p>
                  </a:txBody>
                  <a:tcPr marL="68582" marR="68582" marT="0" marB="0" anchor="ctr"/>
                </a:tc>
              </a:tr>
              <a:tr h="436095">
                <a:tc>
                  <a:txBody>
                    <a:bodyPr/>
                    <a:lstStyle/>
                    <a:p>
                      <a:pPr algn="ctr">
                        <a:lnSpc>
                          <a:spcPct val="100000"/>
                        </a:lnSpc>
                        <a:spcAft>
                          <a:spcPts val="0"/>
                        </a:spcAft>
                        <a:tabLst>
                          <a:tab pos="228600" algn="l"/>
                        </a:tabLst>
                      </a:pPr>
                      <a:r>
                        <a:rPr lang="en-US" sz="2000" dirty="0" smtClean="0">
                          <a:effectLst/>
                          <a:latin typeface="+mn-lt"/>
                          <a:ea typeface="Calibri"/>
                          <a:cs typeface="Times New Roman"/>
                        </a:rPr>
                        <a:t>26</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Nasional</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Rancangan</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15</a:t>
                      </a:r>
                      <a:endParaRPr lang="en-US" sz="2000" dirty="0">
                        <a:effectLst/>
                        <a:latin typeface="+mn-lt"/>
                        <a:ea typeface="Calibri"/>
                        <a:cs typeface="Times New Roman"/>
                      </a:endParaRPr>
                    </a:p>
                  </a:txBody>
                  <a:tcPr marL="68582" marR="68582" marT="0" marB="0" anchor="ctr"/>
                </a:tc>
              </a:tr>
              <a:tr h="436095">
                <a:tc>
                  <a:txBody>
                    <a:bodyPr/>
                    <a:lstStyle/>
                    <a:p>
                      <a:pPr algn="ctr">
                        <a:lnSpc>
                          <a:spcPct val="100000"/>
                        </a:lnSpc>
                        <a:spcAft>
                          <a:spcPts val="0"/>
                        </a:spcAft>
                        <a:tabLst>
                          <a:tab pos="228600" algn="l"/>
                        </a:tabLst>
                      </a:pPr>
                      <a:r>
                        <a:rPr lang="en-US" sz="2000" dirty="0" smtClean="0">
                          <a:effectLst/>
                          <a:latin typeface="+mn-lt"/>
                          <a:ea typeface="Calibri"/>
                          <a:cs typeface="Times New Roman"/>
                        </a:rPr>
                        <a:t>27</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Lokal</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Rancangan</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10</a:t>
                      </a:r>
                      <a:endParaRPr lang="en-US" sz="2000" dirty="0">
                        <a:effectLst/>
                        <a:latin typeface="+mn-lt"/>
                        <a:ea typeface="Calibri"/>
                        <a:cs typeface="Times New Roman"/>
                      </a:endParaRPr>
                    </a:p>
                  </a:txBody>
                  <a:tcPr marL="68582" marR="68582" marT="0" marB="0" anchor="ctr"/>
                </a:tc>
              </a:tr>
            </a:tbl>
          </a:graphicData>
        </a:graphic>
      </p:graphicFrame>
      <p:sp>
        <p:nvSpPr>
          <p:cNvPr id="6661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6E46FB0B-2BD4-473C-82C5-CFEBF7DF12A9}" type="slidenum">
              <a:rPr lang="en-US" altLang="id-ID" smtClean="0">
                <a:solidFill>
                  <a:srgbClr val="FEFFFF"/>
                </a:solidFill>
              </a:rPr>
              <a:pPr>
                <a:spcBef>
                  <a:spcPct val="0"/>
                </a:spcBef>
                <a:buClrTx/>
                <a:buFontTx/>
                <a:buNone/>
              </a:pPr>
              <a:t>54</a:t>
            </a:fld>
            <a:endParaRPr lang="en-US" altLang="id-ID" smtClean="0">
              <a:solidFill>
                <a:srgbClr val="FEFFFF"/>
              </a:solidFill>
            </a:endParaRPr>
          </a:p>
        </p:txBody>
      </p:sp>
    </p:spTree>
    <p:extLst>
      <p:ext uri="{BB962C8B-B14F-4D97-AF65-F5344CB8AC3E}">
        <p14:creationId xmlns:p14="http://schemas.microsoft.com/office/powerpoint/2010/main" val="42158303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67590" name="TextBox 9"/>
          <p:cNvSpPr txBox="1">
            <a:spLocks noChangeArrowheads="1"/>
          </p:cNvSpPr>
          <p:nvPr/>
        </p:nvSpPr>
        <p:spPr bwMode="auto">
          <a:xfrm>
            <a:off x="1703388" y="860425"/>
            <a:ext cx="5840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YANG TERMASUK KARYA SENI</a:t>
            </a:r>
          </a:p>
        </p:txBody>
      </p:sp>
      <p:graphicFrame>
        <p:nvGraphicFramePr>
          <p:cNvPr id="2" name="Table 1"/>
          <p:cNvGraphicFramePr>
            <a:graphicFrameLocks noGrp="1"/>
          </p:cNvGraphicFramePr>
          <p:nvPr/>
        </p:nvGraphicFramePr>
        <p:xfrm>
          <a:off x="1524000" y="1346200"/>
          <a:ext cx="9402763" cy="5100649"/>
        </p:xfrm>
        <a:graphic>
          <a:graphicData uri="http://schemas.openxmlformats.org/drawingml/2006/table">
            <a:tbl>
              <a:tblPr firstRow="1" firstCol="1" bandRow="1">
                <a:tableStyleId>{5C22544A-7EE6-4342-B048-85BDC9FD1C3A}</a:tableStyleId>
              </a:tblPr>
              <a:tblGrid>
                <a:gridCol w="799507"/>
                <a:gridCol w="5097875"/>
                <a:gridCol w="1232762"/>
                <a:gridCol w="1320817"/>
                <a:gridCol w="951802"/>
              </a:tblGrid>
              <a:tr h="974448">
                <a:tc>
                  <a:txBody>
                    <a:bodyPr/>
                    <a:lstStyle/>
                    <a:p>
                      <a:pPr algn="ctr">
                        <a:lnSpc>
                          <a:spcPct val="100000"/>
                        </a:lnSpc>
                        <a:spcAft>
                          <a:spcPts val="0"/>
                        </a:spcAft>
                        <a:tabLst>
                          <a:tab pos="228600" algn="l"/>
                        </a:tabLst>
                      </a:pPr>
                      <a:r>
                        <a:rPr lang="id-ID" sz="1800" dirty="0">
                          <a:effectLst/>
                        </a:rPr>
                        <a:t>No</a:t>
                      </a:r>
                      <a:endParaRPr lang="en-US" sz="1800" dirty="0">
                        <a:effectLst/>
                        <a:latin typeface="Calibri"/>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err="1" smtClean="0">
                          <a:effectLst/>
                        </a:rPr>
                        <a:t>Komponen</a:t>
                      </a:r>
                      <a:r>
                        <a:rPr lang="en-US" sz="1800" dirty="0" smtClean="0">
                          <a:effectLst/>
                        </a:rPr>
                        <a:t> </a:t>
                      </a:r>
                      <a:r>
                        <a:rPr lang="en-US" sz="1800" dirty="0" err="1" smtClean="0">
                          <a:effectLst/>
                        </a:rPr>
                        <a:t>Kegiatan</a:t>
                      </a:r>
                      <a:endParaRPr lang="en-US" sz="1800" dirty="0">
                        <a:effectLst/>
                        <a:latin typeface="Calibri"/>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err="1" smtClean="0">
                          <a:effectLst/>
                        </a:rPr>
                        <a:t>Bukti</a:t>
                      </a:r>
                      <a:r>
                        <a:rPr lang="en-US" sz="1800" dirty="0" smtClean="0">
                          <a:effectLst/>
                        </a:rPr>
                        <a:t> </a:t>
                      </a:r>
                      <a:r>
                        <a:rPr lang="en-US" sz="1800" dirty="0" err="1" smtClean="0">
                          <a:effectLst/>
                        </a:rPr>
                        <a:t>Kegiatan</a:t>
                      </a:r>
                      <a:endParaRPr lang="en-US" sz="1800" dirty="0">
                        <a:effectLst/>
                        <a:latin typeface="Calibri"/>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smtClean="0">
                          <a:effectLst/>
                        </a:rPr>
                        <a:t>Batas </a:t>
                      </a:r>
                      <a:r>
                        <a:rPr lang="en-US" sz="1800" dirty="0" err="1" smtClean="0">
                          <a:effectLst/>
                        </a:rPr>
                        <a:t>maksimal</a:t>
                      </a:r>
                      <a:r>
                        <a:rPr lang="en-US" sz="1800" dirty="0" smtClean="0">
                          <a:effectLst/>
                        </a:rPr>
                        <a:t>  </a:t>
                      </a:r>
                      <a:r>
                        <a:rPr lang="en-US" sz="1800" dirty="0" err="1" smtClean="0">
                          <a:effectLst/>
                        </a:rPr>
                        <a:t>diakui</a:t>
                      </a:r>
                      <a:endParaRPr lang="en-US" sz="1800" dirty="0">
                        <a:effectLst/>
                        <a:latin typeface="Calibri"/>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err="1" smtClean="0">
                          <a:effectLst/>
                        </a:rPr>
                        <a:t>Angka</a:t>
                      </a:r>
                      <a:r>
                        <a:rPr lang="en-US" sz="1800" dirty="0" smtClean="0">
                          <a:effectLst/>
                        </a:rPr>
                        <a:t> </a:t>
                      </a:r>
                      <a:r>
                        <a:rPr lang="en-US" sz="1800" dirty="0" err="1" smtClean="0">
                          <a:effectLst/>
                        </a:rPr>
                        <a:t>kredit</a:t>
                      </a:r>
                      <a:endParaRPr lang="en-US" sz="1800" dirty="0">
                        <a:effectLst/>
                        <a:latin typeface="Calibri"/>
                        <a:ea typeface="Calibri"/>
                        <a:cs typeface="Times New Roman"/>
                      </a:endParaRPr>
                    </a:p>
                  </a:txBody>
                  <a:tcPr marL="68583" marR="68583" marT="0" marB="0" anchor="ctr"/>
                </a:tc>
              </a:tr>
              <a:tr h="1097271">
                <a:tc>
                  <a:txBody>
                    <a:bodyPr/>
                    <a:lstStyle/>
                    <a:p>
                      <a:pPr algn="ctr">
                        <a:lnSpc>
                          <a:spcPct val="100000"/>
                        </a:lnSpc>
                        <a:spcAft>
                          <a:spcPts val="0"/>
                        </a:spcAft>
                        <a:tabLst>
                          <a:tab pos="228600" algn="l"/>
                        </a:tabLs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83" marR="68583"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Sebagai</a:t>
                      </a:r>
                      <a:r>
                        <a:rPr lang="en-US" sz="1800" dirty="0" smtClean="0">
                          <a:effectLst/>
                          <a:latin typeface="+mn-lt"/>
                          <a:ea typeface="Calibri"/>
                          <a:cs typeface="Times New Roman"/>
                        </a:rPr>
                        <a:t> </a:t>
                      </a:r>
                      <a:r>
                        <a:rPr lang="en-US" sz="1800" dirty="0" err="1" smtClean="0">
                          <a:effectLst/>
                          <a:latin typeface="+mn-lt"/>
                          <a:ea typeface="Calibri"/>
                          <a:cs typeface="Times New Roman"/>
                        </a:rPr>
                        <a:t>komposer</a:t>
                      </a:r>
                      <a:r>
                        <a:rPr lang="en-US" sz="1800" dirty="0" smtClean="0">
                          <a:effectLst/>
                          <a:latin typeface="+mn-lt"/>
                          <a:ea typeface="Calibri"/>
                          <a:cs typeface="Times New Roman"/>
                        </a:rPr>
                        <a:t>/</a:t>
                      </a:r>
                      <a:r>
                        <a:rPr lang="en-US" sz="1800" dirty="0" err="1" smtClean="0">
                          <a:effectLst/>
                          <a:latin typeface="+mn-lt"/>
                          <a:ea typeface="Calibri"/>
                          <a:cs typeface="Times New Roman"/>
                        </a:rPr>
                        <a:t>Penulis</a:t>
                      </a:r>
                      <a:r>
                        <a:rPr lang="en-US" sz="1800" dirty="0" smtClean="0">
                          <a:effectLst/>
                          <a:latin typeface="+mn-lt"/>
                          <a:ea typeface="Calibri"/>
                          <a:cs typeface="Times New Roman"/>
                        </a:rPr>
                        <a:t> </a:t>
                      </a:r>
                      <a:r>
                        <a:rPr lang="en-US" sz="1800" dirty="0" err="1" smtClean="0">
                          <a:effectLst/>
                          <a:latin typeface="+mn-lt"/>
                          <a:ea typeface="Calibri"/>
                          <a:cs typeface="Times New Roman"/>
                        </a:rPr>
                        <a:t>Naskah</a:t>
                      </a:r>
                      <a:r>
                        <a:rPr lang="en-US" sz="1800" dirty="0" smtClean="0">
                          <a:effectLst/>
                          <a:latin typeface="+mn-lt"/>
                          <a:ea typeface="Calibri"/>
                          <a:cs typeface="Times New Roman"/>
                        </a:rPr>
                        <a:t> / </a:t>
                      </a:r>
                      <a:r>
                        <a:rPr lang="en-US" sz="1800" dirty="0" err="1" smtClean="0">
                          <a:effectLst/>
                          <a:latin typeface="+mn-lt"/>
                          <a:ea typeface="Calibri"/>
                          <a:cs typeface="Times New Roman"/>
                        </a:rPr>
                        <a:t>Sutradara</a:t>
                      </a:r>
                      <a:r>
                        <a:rPr lang="en-US" sz="1800" dirty="0" smtClean="0">
                          <a:effectLst/>
                          <a:latin typeface="+mn-lt"/>
                          <a:ea typeface="Calibri"/>
                          <a:cs typeface="Times New Roman"/>
                        </a:rPr>
                        <a:t>/ </a:t>
                      </a:r>
                      <a:r>
                        <a:rPr lang="en-US" sz="1800" dirty="0" err="1" smtClean="0">
                          <a:effectLst/>
                          <a:latin typeface="+mn-lt"/>
                          <a:ea typeface="Calibri"/>
                          <a:cs typeface="Times New Roman"/>
                        </a:rPr>
                        <a:t>Perancang</a:t>
                      </a:r>
                      <a:r>
                        <a:rPr lang="en-US" sz="1800" dirty="0" smtClean="0">
                          <a:effectLst/>
                          <a:latin typeface="+mn-lt"/>
                          <a:ea typeface="Calibri"/>
                          <a:cs typeface="Times New Roman"/>
                        </a:rPr>
                        <a:t> /</a:t>
                      </a:r>
                      <a:r>
                        <a:rPr lang="en-US" sz="1800" dirty="0" err="1" smtClean="0">
                          <a:effectLst/>
                          <a:latin typeface="+mn-lt"/>
                          <a:ea typeface="Calibri"/>
                          <a:cs typeface="Times New Roman"/>
                        </a:rPr>
                        <a:t>Pencipta</a:t>
                      </a:r>
                      <a:r>
                        <a:rPr lang="en-US" sz="1800" dirty="0" smtClean="0">
                          <a:effectLst/>
                          <a:latin typeface="+mn-lt"/>
                          <a:ea typeface="Calibri"/>
                          <a:cs typeface="Times New Roman"/>
                        </a:rPr>
                        <a:t>/ </a:t>
                      </a:r>
                      <a:r>
                        <a:rPr lang="en-US" sz="1800" dirty="0" err="1" smtClean="0">
                          <a:effectLst/>
                          <a:latin typeface="+mn-lt"/>
                          <a:ea typeface="Calibri"/>
                          <a:cs typeface="Times New Roman"/>
                        </a:rPr>
                        <a:t>Penggubah</a:t>
                      </a:r>
                      <a:r>
                        <a:rPr lang="en-US" sz="1800" dirty="0" smtClean="0">
                          <a:effectLst/>
                          <a:latin typeface="+mn-lt"/>
                          <a:ea typeface="Calibri"/>
                          <a:cs typeface="Times New Roman"/>
                        </a:rPr>
                        <a:t> /</a:t>
                      </a:r>
                      <a:r>
                        <a:rPr lang="en-US" sz="1800" dirty="0" err="1" smtClean="0">
                          <a:effectLst/>
                          <a:latin typeface="+mn-lt"/>
                          <a:ea typeface="Calibri"/>
                          <a:cs typeface="Times New Roman"/>
                        </a:rPr>
                        <a:t>Kameramen</a:t>
                      </a:r>
                      <a:r>
                        <a:rPr lang="en-US" sz="1800" dirty="0" smtClean="0">
                          <a:effectLst/>
                          <a:latin typeface="+mn-lt"/>
                          <a:ea typeface="Calibri"/>
                          <a:cs typeface="Times New Roman"/>
                        </a:rPr>
                        <a:t>/Animator/ </a:t>
                      </a:r>
                      <a:r>
                        <a:rPr lang="en-US" sz="1800" dirty="0" err="1" smtClean="0">
                          <a:effectLst/>
                          <a:latin typeface="+mn-lt"/>
                          <a:ea typeface="Calibri"/>
                          <a:cs typeface="Times New Roman"/>
                        </a:rPr>
                        <a:t>Kurator</a:t>
                      </a:r>
                      <a:r>
                        <a:rPr lang="en-US" sz="1800" dirty="0" smtClean="0">
                          <a:effectLst/>
                          <a:latin typeface="+mn-lt"/>
                          <a:ea typeface="Calibri"/>
                          <a:cs typeface="Times New Roman"/>
                        </a:rPr>
                        <a:t> /Editor Audio Visual (Tingkat </a:t>
                      </a:r>
                      <a:r>
                        <a:rPr lang="en-US" sz="1800" dirty="0" err="1" smtClean="0">
                          <a:effectLst/>
                          <a:latin typeface="+mn-lt"/>
                          <a:ea typeface="Calibri"/>
                          <a:cs typeface="Times New Roman"/>
                        </a:rPr>
                        <a:t>Internasional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3" marR="6858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Sesuai</a:t>
                      </a:r>
                      <a:r>
                        <a:rPr lang="en-US" sz="1800" dirty="0" smtClean="0">
                          <a:effectLst/>
                          <a:latin typeface="+mn-lt"/>
                          <a:ea typeface="Calibri"/>
                          <a:cs typeface="Times New Roman"/>
                        </a:rPr>
                        <a:t> </a:t>
                      </a:r>
                      <a:r>
                        <a:rPr lang="en-US" sz="1800" dirty="0" err="1" smtClean="0">
                          <a:effectLst/>
                          <a:latin typeface="+mn-lt"/>
                          <a:ea typeface="Calibri"/>
                          <a:cs typeface="Times New Roman"/>
                        </a:rPr>
                        <a:t>kegiatan</a:t>
                      </a:r>
                      <a:endParaRPr lang="en-US" sz="1800" dirty="0" smtClean="0">
                        <a:effectLst/>
                        <a:latin typeface="+mn-lt"/>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 </a:t>
                      </a:r>
                      <a:r>
                        <a:rPr lang="en-US" sz="1800" dirty="0" err="1" smtClean="0">
                          <a:effectLst/>
                          <a:latin typeface="+mn-lt"/>
                          <a:ea typeface="Calibri"/>
                          <a:cs typeface="Times New Roman"/>
                        </a:rPr>
                        <a:t>karya</a:t>
                      </a:r>
                      <a:endParaRPr lang="en-US" sz="1800" dirty="0">
                        <a:effectLst/>
                        <a:latin typeface="+mn-lt"/>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20</a:t>
                      </a:r>
                      <a:endParaRPr lang="en-US" sz="1800" dirty="0">
                        <a:effectLst/>
                        <a:latin typeface="+mn-lt"/>
                        <a:ea typeface="Calibri"/>
                        <a:cs typeface="Times New Roman"/>
                      </a:endParaRPr>
                    </a:p>
                  </a:txBody>
                  <a:tcPr marL="68583" marR="68583" marT="0" marB="0" anchor="ctr"/>
                </a:tc>
              </a:tr>
              <a:tr h="414333">
                <a:tc>
                  <a:txBody>
                    <a:bodyPr/>
                    <a:lstStyle/>
                    <a:p>
                      <a:pPr algn="ctr">
                        <a:lnSpc>
                          <a:spcPct val="100000"/>
                        </a:lnSpc>
                        <a:spcAft>
                          <a:spcPts val="0"/>
                        </a:spcAft>
                        <a:tabLst>
                          <a:tab pos="228600" algn="l"/>
                        </a:tabLst>
                      </a:pPr>
                      <a:r>
                        <a:rPr lang="en-US" sz="1800" dirty="0" smtClean="0">
                          <a:effectLst/>
                          <a:latin typeface="+mn-lt"/>
                          <a:ea typeface="Calibri"/>
                          <a:cs typeface="Times New Roman"/>
                        </a:rPr>
                        <a:t>2</a:t>
                      </a:r>
                      <a:endParaRPr lang="en-US" sz="1800" dirty="0">
                        <a:effectLst/>
                        <a:latin typeface="+mn-lt"/>
                        <a:ea typeface="Calibri"/>
                        <a:cs typeface="Times New Roman"/>
                      </a:endParaRPr>
                    </a:p>
                  </a:txBody>
                  <a:tcPr marL="68583" marR="68583"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s.d.a</a:t>
                      </a:r>
                      <a:r>
                        <a:rPr lang="en-US" sz="1800" dirty="0" smtClean="0">
                          <a:effectLst/>
                          <a:latin typeface="+mn-lt"/>
                          <a:ea typeface="Calibri"/>
                          <a:cs typeface="Times New Roman"/>
                        </a:rPr>
                        <a:t>. (Tingkat </a:t>
                      </a:r>
                      <a:r>
                        <a:rPr lang="en-US" sz="1800" dirty="0" err="1" smtClean="0">
                          <a:effectLst/>
                          <a:latin typeface="+mn-lt"/>
                          <a:ea typeface="Calibri"/>
                          <a:cs typeface="Times New Roman"/>
                        </a:rPr>
                        <a:t>Nasional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3" marR="6858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s.d.a</a:t>
                      </a:r>
                      <a:r>
                        <a:rPr lang="en-US" sz="1800" dirty="0" smtClean="0">
                          <a:effectLst/>
                          <a:latin typeface="+mn-lt"/>
                          <a:ea typeface="Calibri"/>
                          <a:cs typeface="Times New Roman"/>
                        </a:rPr>
                        <a:t>.</a:t>
                      </a:r>
                    </a:p>
                  </a:txBody>
                  <a:tcPr marL="68583" marR="68583" marT="0" marB="0" anchor="ctr"/>
                </a:tc>
                <a:tc>
                  <a:txBody>
                    <a:bodyPr/>
                    <a:lstStyle/>
                    <a:p>
                      <a:pPr algn="ctr">
                        <a:lnSpc>
                          <a:spcPct val="100000"/>
                        </a:lnSpc>
                        <a:spcAft>
                          <a:spcPts val="0"/>
                        </a:spcAft>
                        <a:tabLst>
                          <a:tab pos="228600" algn="l"/>
                        </a:tabLst>
                      </a:pPr>
                      <a:r>
                        <a:rPr lang="en-US" sz="1800" dirty="0" err="1" smtClean="0">
                          <a:effectLst/>
                          <a:latin typeface="+mn-lt"/>
                          <a:ea typeface="Calibri"/>
                          <a:cs typeface="Times New Roman"/>
                        </a:rPr>
                        <a:t>s.d.a</a:t>
                      </a:r>
                      <a:endParaRPr lang="en-US" sz="1800" dirty="0">
                        <a:effectLst/>
                        <a:latin typeface="+mn-lt"/>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15</a:t>
                      </a:r>
                      <a:endParaRPr lang="en-US" sz="1800" dirty="0">
                        <a:effectLst/>
                        <a:latin typeface="+mn-lt"/>
                        <a:ea typeface="Calibri"/>
                        <a:cs typeface="Times New Roman"/>
                      </a:endParaRPr>
                    </a:p>
                  </a:txBody>
                  <a:tcPr marL="68583" marR="68583" marT="0" marB="0" anchor="ctr"/>
                </a:tc>
              </a:tr>
              <a:tr h="414333">
                <a:tc>
                  <a:txBody>
                    <a:bodyPr/>
                    <a:lstStyle/>
                    <a:p>
                      <a:pPr algn="ctr">
                        <a:lnSpc>
                          <a:spcPct val="100000"/>
                        </a:lnSpc>
                        <a:spcAft>
                          <a:spcPts val="0"/>
                        </a:spcAft>
                        <a:tabLst>
                          <a:tab pos="228600" algn="l"/>
                        </a:tabLst>
                      </a:pPr>
                      <a:r>
                        <a:rPr lang="en-US" sz="1800" dirty="0" smtClean="0">
                          <a:effectLst/>
                          <a:latin typeface="+mn-lt"/>
                          <a:ea typeface="Calibri"/>
                          <a:cs typeface="Times New Roman"/>
                        </a:rPr>
                        <a:t>3</a:t>
                      </a:r>
                      <a:endParaRPr lang="en-US" sz="1800" dirty="0">
                        <a:effectLst/>
                        <a:latin typeface="+mn-lt"/>
                        <a:ea typeface="Calibri"/>
                        <a:cs typeface="Times New Roman"/>
                      </a:endParaRPr>
                    </a:p>
                  </a:txBody>
                  <a:tcPr marL="68583" marR="68583"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s.d.a</a:t>
                      </a:r>
                      <a:r>
                        <a:rPr lang="en-US" sz="1800" dirty="0" smtClean="0">
                          <a:effectLst/>
                          <a:latin typeface="+mn-lt"/>
                          <a:ea typeface="Calibri"/>
                          <a:cs typeface="Times New Roman"/>
                        </a:rPr>
                        <a:t>. (Tingkat </a:t>
                      </a:r>
                      <a:r>
                        <a:rPr lang="en-US" sz="1800" dirty="0" err="1" smtClean="0">
                          <a:effectLst/>
                          <a:latin typeface="+mn-lt"/>
                          <a:ea typeface="Calibri"/>
                          <a:cs typeface="Times New Roman"/>
                        </a:rPr>
                        <a:t>Lokal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3" marR="6858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s.d.a</a:t>
                      </a:r>
                      <a:r>
                        <a:rPr lang="en-US" sz="1800" dirty="0" smtClean="0">
                          <a:effectLst/>
                          <a:latin typeface="+mn-lt"/>
                          <a:ea typeface="Calibri"/>
                          <a:cs typeface="Times New Roman"/>
                        </a:rPr>
                        <a:t>.</a:t>
                      </a:r>
                    </a:p>
                  </a:txBody>
                  <a:tcPr marL="68583" marR="68583" marT="0" marB="0" anchor="ctr"/>
                </a:tc>
                <a:tc>
                  <a:txBody>
                    <a:bodyPr/>
                    <a:lstStyle/>
                    <a:p>
                      <a:pPr algn="ctr">
                        <a:lnSpc>
                          <a:spcPct val="100000"/>
                        </a:lnSpc>
                        <a:spcAft>
                          <a:spcPts val="0"/>
                        </a:spcAft>
                        <a:tabLst>
                          <a:tab pos="228600" algn="l"/>
                        </a:tabLst>
                      </a:pPr>
                      <a:r>
                        <a:rPr lang="en-US" sz="1800" dirty="0" err="1" smtClean="0">
                          <a:effectLst/>
                          <a:latin typeface="+mn-lt"/>
                          <a:ea typeface="Calibri"/>
                          <a:cs typeface="Times New Roman"/>
                        </a:rPr>
                        <a:t>s.d.a</a:t>
                      </a:r>
                      <a:endParaRPr lang="en-US" sz="1800" dirty="0">
                        <a:effectLst/>
                        <a:latin typeface="+mn-lt"/>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10</a:t>
                      </a:r>
                      <a:endParaRPr lang="en-US" sz="1800" dirty="0">
                        <a:effectLst/>
                        <a:latin typeface="+mn-lt"/>
                        <a:ea typeface="Calibri"/>
                        <a:cs typeface="Times New Roman"/>
                      </a:endParaRPr>
                    </a:p>
                  </a:txBody>
                  <a:tcPr marL="68583" marR="68583" marT="0" marB="0" anchor="ctr"/>
                </a:tc>
              </a:tr>
              <a:tr h="1371589">
                <a:tc>
                  <a:txBody>
                    <a:bodyPr/>
                    <a:lstStyle/>
                    <a:p>
                      <a:pPr algn="ctr">
                        <a:lnSpc>
                          <a:spcPct val="100000"/>
                        </a:lnSpc>
                        <a:spcAft>
                          <a:spcPts val="0"/>
                        </a:spcAft>
                        <a:tabLst>
                          <a:tab pos="228600" algn="l"/>
                        </a:tabLst>
                      </a:pPr>
                      <a:r>
                        <a:rPr lang="en-US" sz="1800" dirty="0" smtClean="0">
                          <a:effectLst/>
                          <a:latin typeface="+mn-lt"/>
                          <a:ea typeface="Calibri"/>
                          <a:cs typeface="Times New Roman"/>
                        </a:rPr>
                        <a:t>4</a:t>
                      </a:r>
                      <a:endParaRPr lang="en-US" sz="1800" dirty="0">
                        <a:effectLst/>
                        <a:latin typeface="+mn-lt"/>
                        <a:ea typeface="Calibri"/>
                        <a:cs typeface="Times New Roman"/>
                      </a:endParaRPr>
                    </a:p>
                  </a:txBody>
                  <a:tcPr marL="68583" marR="68583"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Sebagai</a:t>
                      </a:r>
                      <a:r>
                        <a:rPr lang="en-US" sz="1800" dirty="0" smtClean="0">
                          <a:effectLst/>
                          <a:latin typeface="+mn-lt"/>
                          <a:ea typeface="Calibri"/>
                          <a:cs typeface="Times New Roman"/>
                        </a:rPr>
                        <a:t> </a:t>
                      </a:r>
                      <a:r>
                        <a:rPr lang="en-US" sz="1800" dirty="0" err="1" smtClean="0">
                          <a:effectLst/>
                          <a:latin typeface="+mn-lt"/>
                          <a:ea typeface="Calibri"/>
                          <a:cs typeface="Times New Roman"/>
                        </a:rPr>
                        <a:t>Penata</a:t>
                      </a:r>
                      <a:r>
                        <a:rPr lang="en-US" sz="1800" dirty="0" smtClean="0">
                          <a:effectLst/>
                          <a:latin typeface="+mn-lt"/>
                          <a:ea typeface="Calibri"/>
                          <a:cs typeface="Times New Roman"/>
                        </a:rPr>
                        <a:t> </a:t>
                      </a:r>
                      <a:r>
                        <a:rPr lang="en-US" sz="1800" dirty="0" err="1" smtClean="0">
                          <a:effectLst/>
                          <a:latin typeface="+mn-lt"/>
                          <a:ea typeface="Calibri"/>
                          <a:cs typeface="Times New Roman"/>
                        </a:rPr>
                        <a:t>Artistik</a:t>
                      </a:r>
                      <a:r>
                        <a:rPr lang="en-US" sz="1800" dirty="0" smtClean="0">
                          <a:effectLst/>
                          <a:latin typeface="+mn-lt"/>
                          <a:ea typeface="Calibri"/>
                          <a:cs typeface="Times New Roman"/>
                        </a:rPr>
                        <a:t>/</a:t>
                      </a:r>
                      <a:r>
                        <a:rPr lang="en-US" sz="1800" dirty="0" err="1" smtClean="0">
                          <a:effectLst/>
                          <a:latin typeface="+mn-lt"/>
                          <a:ea typeface="Calibri"/>
                          <a:cs typeface="Times New Roman"/>
                        </a:rPr>
                        <a:t>Penata</a:t>
                      </a:r>
                      <a:r>
                        <a:rPr lang="en-US" sz="1800" dirty="0" smtClean="0">
                          <a:effectLst/>
                          <a:latin typeface="+mn-lt"/>
                          <a:ea typeface="Calibri"/>
                          <a:cs typeface="Times New Roman"/>
                        </a:rPr>
                        <a:t> </a:t>
                      </a:r>
                      <a:r>
                        <a:rPr lang="en-US" sz="1800" dirty="0" err="1" smtClean="0">
                          <a:effectLst/>
                          <a:latin typeface="+mn-lt"/>
                          <a:ea typeface="Calibri"/>
                          <a:cs typeface="Times New Roman"/>
                        </a:rPr>
                        <a:t>Musik</a:t>
                      </a:r>
                      <a:r>
                        <a:rPr lang="en-US" sz="1800" dirty="0" smtClean="0">
                          <a:effectLst/>
                          <a:latin typeface="+mn-lt"/>
                          <a:ea typeface="Calibri"/>
                          <a:cs typeface="Times New Roman"/>
                        </a:rPr>
                        <a:t> /</a:t>
                      </a:r>
                      <a:r>
                        <a:rPr lang="en-US" sz="1800" dirty="0" err="1" smtClean="0">
                          <a:effectLst/>
                          <a:latin typeface="+mn-lt"/>
                          <a:ea typeface="Calibri"/>
                          <a:cs typeface="Times New Roman"/>
                        </a:rPr>
                        <a:t>Penata</a:t>
                      </a:r>
                      <a:r>
                        <a:rPr lang="en-US" sz="1800" dirty="0" smtClean="0">
                          <a:effectLst/>
                          <a:latin typeface="+mn-lt"/>
                          <a:ea typeface="Calibri"/>
                          <a:cs typeface="Times New Roman"/>
                        </a:rPr>
                        <a:t> </a:t>
                      </a:r>
                      <a:r>
                        <a:rPr lang="en-US" sz="1800" dirty="0" err="1" smtClean="0">
                          <a:effectLst/>
                          <a:latin typeface="+mn-lt"/>
                          <a:ea typeface="Calibri"/>
                          <a:cs typeface="Times New Roman"/>
                        </a:rPr>
                        <a:t>Rias</a:t>
                      </a:r>
                      <a:r>
                        <a:rPr lang="en-US" sz="1800" dirty="0" smtClean="0">
                          <a:effectLst/>
                          <a:latin typeface="+mn-lt"/>
                          <a:ea typeface="Calibri"/>
                          <a:cs typeface="Times New Roman"/>
                        </a:rPr>
                        <a:t>/</a:t>
                      </a:r>
                      <a:r>
                        <a:rPr lang="en-US" sz="1800" dirty="0" err="1" smtClean="0">
                          <a:effectLst/>
                          <a:latin typeface="+mn-lt"/>
                          <a:ea typeface="Calibri"/>
                          <a:cs typeface="Times New Roman"/>
                        </a:rPr>
                        <a:t>Penata</a:t>
                      </a:r>
                      <a:r>
                        <a:rPr lang="en-US" sz="1800" dirty="0" smtClean="0">
                          <a:effectLst/>
                          <a:latin typeface="+mn-lt"/>
                          <a:ea typeface="Calibri"/>
                          <a:cs typeface="Times New Roman"/>
                        </a:rPr>
                        <a:t> </a:t>
                      </a:r>
                      <a:r>
                        <a:rPr lang="en-US" sz="1800" dirty="0" err="1" smtClean="0">
                          <a:effectLst/>
                          <a:latin typeface="+mn-lt"/>
                          <a:ea typeface="Calibri"/>
                          <a:cs typeface="Times New Roman"/>
                        </a:rPr>
                        <a:t>Busana</a:t>
                      </a:r>
                      <a:r>
                        <a:rPr lang="en-US" sz="1800" dirty="0" smtClean="0">
                          <a:effectLst/>
                          <a:latin typeface="+mn-lt"/>
                          <a:ea typeface="Calibri"/>
                          <a:cs typeface="Times New Roman"/>
                        </a:rPr>
                        <a:t>/</a:t>
                      </a:r>
                      <a:r>
                        <a:rPr lang="en-US" sz="1800" dirty="0" err="1" smtClean="0">
                          <a:effectLst/>
                          <a:latin typeface="+mn-lt"/>
                          <a:ea typeface="Calibri"/>
                          <a:cs typeface="Times New Roman"/>
                        </a:rPr>
                        <a:t>Penata</a:t>
                      </a:r>
                      <a:r>
                        <a:rPr lang="en-US" sz="1800" dirty="0" smtClean="0">
                          <a:effectLst/>
                          <a:latin typeface="+mn-lt"/>
                          <a:ea typeface="Calibri"/>
                          <a:cs typeface="Times New Roman"/>
                        </a:rPr>
                        <a:t> </a:t>
                      </a:r>
                      <a:r>
                        <a:rPr lang="en-US" sz="1800" dirty="0" err="1" smtClean="0">
                          <a:effectLst/>
                          <a:latin typeface="+mn-lt"/>
                          <a:ea typeface="Calibri"/>
                          <a:cs typeface="Times New Roman"/>
                        </a:rPr>
                        <a:t>Tari</a:t>
                      </a:r>
                      <a:r>
                        <a:rPr lang="en-US" sz="1800" dirty="0" smtClean="0">
                          <a:effectLst/>
                          <a:latin typeface="+mn-lt"/>
                          <a:ea typeface="Calibri"/>
                          <a:cs typeface="Times New Roman"/>
                        </a:rPr>
                        <a:t>/</a:t>
                      </a:r>
                      <a:r>
                        <a:rPr lang="en-US" sz="1800" dirty="0" err="1" smtClean="0">
                          <a:effectLst/>
                          <a:latin typeface="+mn-lt"/>
                          <a:ea typeface="Calibri"/>
                          <a:cs typeface="Times New Roman"/>
                        </a:rPr>
                        <a:t>Penata</a:t>
                      </a:r>
                      <a:r>
                        <a:rPr lang="en-US" sz="1800" dirty="0" smtClean="0">
                          <a:effectLst/>
                          <a:latin typeface="+mn-lt"/>
                          <a:ea typeface="Calibri"/>
                          <a:cs typeface="Times New Roman"/>
                        </a:rPr>
                        <a:t> </a:t>
                      </a:r>
                      <a:r>
                        <a:rPr lang="en-US" sz="1800" dirty="0" err="1" smtClean="0">
                          <a:effectLst/>
                          <a:latin typeface="+mn-lt"/>
                          <a:ea typeface="Calibri"/>
                          <a:cs typeface="Times New Roman"/>
                        </a:rPr>
                        <a:t>Lampu</a:t>
                      </a:r>
                      <a:r>
                        <a:rPr lang="en-US" sz="1800" dirty="0" smtClean="0">
                          <a:effectLst/>
                          <a:latin typeface="+mn-lt"/>
                          <a:ea typeface="Calibri"/>
                          <a:cs typeface="Times New Roman"/>
                        </a:rPr>
                        <a:t>/</a:t>
                      </a:r>
                      <a:r>
                        <a:rPr lang="en-US" sz="1800" dirty="0" err="1" smtClean="0">
                          <a:effectLst/>
                          <a:latin typeface="+mn-lt"/>
                          <a:ea typeface="Calibri"/>
                          <a:cs typeface="Times New Roman"/>
                        </a:rPr>
                        <a:t>Penata</a:t>
                      </a:r>
                      <a:r>
                        <a:rPr lang="en-US" sz="1800" dirty="0" smtClean="0">
                          <a:effectLst/>
                          <a:latin typeface="+mn-lt"/>
                          <a:ea typeface="Calibri"/>
                          <a:cs typeface="Times New Roman"/>
                        </a:rPr>
                        <a:t> </a:t>
                      </a:r>
                      <a:r>
                        <a:rPr lang="en-US" sz="1800" dirty="0" err="1" smtClean="0">
                          <a:effectLst/>
                          <a:latin typeface="+mn-lt"/>
                          <a:ea typeface="Calibri"/>
                          <a:cs typeface="Times New Roman"/>
                        </a:rPr>
                        <a:t>Suara</a:t>
                      </a:r>
                      <a:r>
                        <a:rPr lang="en-US" sz="1800" dirty="0" smtClean="0">
                          <a:effectLst/>
                          <a:latin typeface="+mn-lt"/>
                          <a:ea typeface="Calibri"/>
                          <a:cs typeface="Times New Roman"/>
                        </a:rPr>
                        <a:t>/ </a:t>
                      </a:r>
                      <a:r>
                        <a:rPr lang="en-US" sz="1800" dirty="0" err="1" smtClean="0">
                          <a:effectLst/>
                          <a:latin typeface="+mn-lt"/>
                          <a:ea typeface="Calibri"/>
                          <a:cs typeface="Times New Roman"/>
                        </a:rPr>
                        <a:t>Penata</a:t>
                      </a:r>
                      <a:r>
                        <a:rPr lang="en-US" sz="1800" dirty="0" smtClean="0">
                          <a:effectLst/>
                          <a:latin typeface="+mn-lt"/>
                          <a:ea typeface="Calibri"/>
                          <a:cs typeface="Times New Roman"/>
                        </a:rPr>
                        <a:t> </a:t>
                      </a:r>
                      <a:r>
                        <a:rPr lang="en-US" sz="1800" dirty="0" err="1" smtClean="0">
                          <a:effectLst/>
                          <a:latin typeface="+mn-lt"/>
                          <a:ea typeface="Calibri"/>
                          <a:cs typeface="Times New Roman"/>
                        </a:rPr>
                        <a:t>Panggung</a:t>
                      </a:r>
                      <a:r>
                        <a:rPr lang="en-US" sz="1800" dirty="0" smtClean="0">
                          <a:effectLst/>
                          <a:latin typeface="+mn-lt"/>
                          <a:ea typeface="Calibri"/>
                          <a:cs typeface="Times New Roman"/>
                        </a:rPr>
                        <a:t> /</a:t>
                      </a:r>
                      <a:r>
                        <a:rPr lang="en-US" sz="1800" dirty="0" err="1" smtClean="0">
                          <a:effectLst/>
                          <a:latin typeface="+mn-lt"/>
                          <a:ea typeface="Calibri"/>
                          <a:cs typeface="Times New Roman"/>
                        </a:rPr>
                        <a:t>Ilustrator</a:t>
                      </a:r>
                      <a:r>
                        <a:rPr lang="en-US" sz="1800" dirty="0" smtClean="0">
                          <a:effectLst/>
                          <a:latin typeface="+mn-lt"/>
                          <a:ea typeface="Calibri"/>
                          <a:cs typeface="Times New Roman"/>
                        </a:rPr>
                        <a:t> </a:t>
                      </a:r>
                      <a:r>
                        <a:rPr lang="en-US" sz="1800" dirty="0" err="1" smtClean="0">
                          <a:effectLst/>
                          <a:latin typeface="+mn-lt"/>
                          <a:ea typeface="Calibri"/>
                          <a:cs typeface="Times New Roman"/>
                        </a:rPr>
                        <a:t>Foto</a:t>
                      </a:r>
                      <a:r>
                        <a:rPr lang="en-US" sz="1800" dirty="0" smtClean="0">
                          <a:effectLst/>
                          <a:latin typeface="+mn-lt"/>
                          <a:ea typeface="Calibri"/>
                          <a:cs typeface="Times New Roman"/>
                        </a:rPr>
                        <a:t>/ </a:t>
                      </a:r>
                      <a:r>
                        <a:rPr lang="en-US" sz="1800" dirty="0" err="1" smtClean="0">
                          <a:effectLst/>
                          <a:latin typeface="+mn-lt"/>
                          <a:ea typeface="Calibri"/>
                          <a:cs typeface="Times New Roman"/>
                        </a:rPr>
                        <a:t>Konduktor</a:t>
                      </a:r>
                      <a:r>
                        <a:rPr lang="en-US" sz="1800" dirty="0" smtClean="0">
                          <a:effectLst/>
                          <a:latin typeface="+mn-lt"/>
                          <a:ea typeface="Calibri"/>
                          <a:cs typeface="Times New Roman"/>
                        </a:rPr>
                        <a:t> (Tingkat </a:t>
                      </a:r>
                      <a:r>
                        <a:rPr lang="en-US" sz="1800" dirty="0" err="1" smtClean="0">
                          <a:effectLst/>
                          <a:latin typeface="+mn-lt"/>
                          <a:ea typeface="Calibri"/>
                          <a:cs typeface="Times New Roman"/>
                        </a:rPr>
                        <a:t>Internasional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3" marR="6858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Sesuai</a:t>
                      </a:r>
                      <a:r>
                        <a:rPr lang="en-US" sz="1800" dirty="0" smtClean="0">
                          <a:effectLst/>
                          <a:latin typeface="+mn-lt"/>
                          <a:ea typeface="Calibri"/>
                          <a:cs typeface="Times New Roman"/>
                        </a:rPr>
                        <a:t> </a:t>
                      </a:r>
                      <a:r>
                        <a:rPr lang="en-US" sz="1800" dirty="0" err="1" smtClean="0">
                          <a:effectLst/>
                          <a:latin typeface="+mn-lt"/>
                          <a:ea typeface="Calibri"/>
                          <a:cs typeface="Times New Roman"/>
                        </a:rPr>
                        <a:t>kegiatan</a:t>
                      </a:r>
                      <a:endParaRPr lang="en-US" sz="1800" dirty="0" smtClean="0">
                        <a:effectLst/>
                        <a:latin typeface="+mn-lt"/>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 </a:t>
                      </a:r>
                      <a:r>
                        <a:rPr lang="en-US" sz="1800" dirty="0" err="1" smtClean="0">
                          <a:effectLst/>
                          <a:latin typeface="+mn-lt"/>
                          <a:ea typeface="Calibri"/>
                          <a:cs typeface="Times New Roman"/>
                        </a:rPr>
                        <a:t>pentas</a:t>
                      </a:r>
                      <a:endParaRPr lang="en-US" sz="1800" dirty="0">
                        <a:effectLst/>
                        <a:latin typeface="+mn-lt"/>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10</a:t>
                      </a:r>
                      <a:endParaRPr lang="en-US" sz="1800" dirty="0">
                        <a:effectLst/>
                        <a:latin typeface="+mn-lt"/>
                        <a:ea typeface="Calibri"/>
                        <a:cs typeface="Times New Roman"/>
                      </a:endParaRPr>
                    </a:p>
                  </a:txBody>
                  <a:tcPr marL="68583" marR="68583" marT="0" marB="0" anchor="ctr"/>
                </a:tc>
              </a:tr>
              <a:tr h="414333">
                <a:tc>
                  <a:txBody>
                    <a:bodyPr/>
                    <a:lstStyle/>
                    <a:p>
                      <a:pPr algn="ctr">
                        <a:lnSpc>
                          <a:spcPct val="100000"/>
                        </a:lnSpc>
                        <a:spcAft>
                          <a:spcPts val="0"/>
                        </a:spcAft>
                        <a:tabLst>
                          <a:tab pos="228600" algn="l"/>
                        </a:tabLst>
                      </a:pPr>
                      <a:r>
                        <a:rPr lang="en-US" sz="1800" dirty="0" smtClean="0">
                          <a:effectLst/>
                          <a:latin typeface="+mn-lt"/>
                          <a:ea typeface="Calibri"/>
                          <a:cs typeface="Times New Roman"/>
                        </a:rPr>
                        <a:t>5</a:t>
                      </a:r>
                      <a:endParaRPr lang="en-US" sz="1800" dirty="0">
                        <a:effectLst/>
                        <a:latin typeface="+mn-lt"/>
                        <a:ea typeface="Calibri"/>
                        <a:cs typeface="Times New Roman"/>
                      </a:endParaRPr>
                    </a:p>
                  </a:txBody>
                  <a:tcPr marL="68583" marR="68583"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s.d.a</a:t>
                      </a:r>
                      <a:r>
                        <a:rPr lang="en-US" sz="1800" dirty="0" smtClean="0">
                          <a:effectLst/>
                          <a:latin typeface="+mn-lt"/>
                          <a:ea typeface="Calibri"/>
                          <a:cs typeface="Times New Roman"/>
                        </a:rPr>
                        <a:t>. (Tingkat </a:t>
                      </a:r>
                      <a:r>
                        <a:rPr lang="en-US" sz="1800" dirty="0" err="1" smtClean="0">
                          <a:effectLst/>
                          <a:latin typeface="+mn-lt"/>
                          <a:ea typeface="Calibri"/>
                          <a:cs typeface="Times New Roman"/>
                        </a:rPr>
                        <a:t>Nasional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3" marR="6858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s.d.a</a:t>
                      </a:r>
                      <a:r>
                        <a:rPr lang="en-US" sz="1800" dirty="0" smtClean="0">
                          <a:effectLst/>
                          <a:latin typeface="+mn-lt"/>
                          <a:ea typeface="Calibri"/>
                          <a:cs typeface="Times New Roman"/>
                        </a:rPr>
                        <a:t>.</a:t>
                      </a:r>
                    </a:p>
                  </a:txBody>
                  <a:tcPr marL="68583" marR="68583" marT="0" marB="0" anchor="ctr"/>
                </a:tc>
                <a:tc>
                  <a:txBody>
                    <a:bodyPr/>
                    <a:lstStyle/>
                    <a:p>
                      <a:pPr algn="ctr">
                        <a:lnSpc>
                          <a:spcPct val="100000"/>
                        </a:lnSpc>
                        <a:spcAft>
                          <a:spcPts val="0"/>
                        </a:spcAft>
                        <a:tabLst>
                          <a:tab pos="228600" algn="l"/>
                        </a:tabLst>
                      </a:pPr>
                      <a:r>
                        <a:rPr lang="en-US" sz="1800" dirty="0" err="1" smtClean="0">
                          <a:effectLst/>
                          <a:latin typeface="+mn-lt"/>
                          <a:ea typeface="Calibri"/>
                          <a:cs typeface="Times New Roman"/>
                        </a:rPr>
                        <a:t>s.d.a</a:t>
                      </a:r>
                      <a:endParaRPr lang="en-US" sz="1800" dirty="0">
                        <a:effectLst/>
                        <a:latin typeface="+mn-lt"/>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6</a:t>
                      </a:r>
                      <a:endParaRPr lang="en-US" sz="1800" dirty="0">
                        <a:effectLst/>
                        <a:latin typeface="+mn-lt"/>
                        <a:ea typeface="Calibri"/>
                        <a:cs typeface="Times New Roman"/>
                      </a:endParaRPr>
                    </a:p>
                  </a:txBody>
                  <a:tcPr marL="68583" marR="68583" marT="0" marB="0" anchor="ctr"/>
                </a:tc>
              </a:tr>
              <a:tr h="414333">
                <a:tc>
                  <a:txBody>
                    <a:bodyPr/>
                    <a:lstStyle/>
                    <a:p>
                      <a:pPr algn="ctr">
                        <a:lnSpc>
                          <a:spcPct val="100000"/>
                        </a:lnSpc>
                        <a:spcAft>
                          <a:spcPts val="0"/>
                        </a:spcAft>
                        <a:tabLst>
                          <a:tab pos="228600" algn="l"/>
                        </a:tabLst>
                      </a:pPr>
                      <a:r>
                        <a:rPr lang="en-US" sz="1800" dirty="0" smtClean="0">
                          <a:effectLst/>
                          <a:latin typeface="+mn-lt"/>
                          <a:ea typeface="Calibri"/>
                          <a:cs typeface="Times New Roman"/>
                        </a:rPr>
                        <a:t>6</a:t>
                      </a:r>
                      <a:endParaRPr lang="en-US" sz="1800" dirty="0">
                        <a:effectLst/>
                        <a:latin typeface="+mn-lt"/>
                        <a:ea typeface="Calibri"/>
                        <a:cs typeface="Times New Roman"/>
                      </a:endParaRPr>
                    </a:p>
                  </a:txBody>
                  <a:tcPr marL="68583" marR="68583"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s.d.a</a:t>
                      </a:r>
                      <a:r>
                        <a:rPr lang="en-US" sz="1800" dirty="0" smtClean="0">
                          <a:effectLst/>
                          <a:latin typeface="+mn-lt"/>
                          <a:ea typeface="Calibri"/>
                          <a:cs typeface="Times New Roman"/>
                        </a:rPr>
                        <a:t>. (Tingkat </a:t>
                      </a:r>
                      <a:r>
                        <a:rPr lang="en-US" sz="1800" dirty="0" err="1" smtClean="0">
                          <a:effectLst/>
                          <a:latin typeface="+mn-lt"/>
                          <a:ea typeface="Calibri"/>
                          <a:cs typeface="Times New Roman"/>
                        </a:rPr>
                        <a:t>Lokal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3" marR="6858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s.d.a</a:t>
                      </a:r>
                      <a:r>
                        <a:rPr lang="en-US" sz="1800" dirty="0" smtClean="0">
                          <a:effectLst/>
                          <a:latin typeface="+mn-lt"/>
                          <a:ea typeface="Calibri"/>
                          <a:cs typeface="Times New Roman"/>
                        </a:rPr>
                        <a:t>.</a:t>
                      </a:r>
                    </a:p>
                  </a:txBody>
                  <a:tcPr marL="68583" marR="68583" marT="0" marB="0" anchor="ctr"/>
                </a:tc>
                <a:tc>
                  <a:txBody>
                    <a:bodyPr/>
                    <a:lstStyle/>
                    <a:p>
                      <a:pPr algn="ctr">
                        <a:lnSpc>
                          <a:spcPct val="100000"/>
                        </a:lnSpc>
                        <a:spcAft>
                          <a:spcPts val="0"/>
                        </a:spcAft>
                        <a:tabLst>
                          <a:tab pos="228600" algn="l"/>
                        </a:tabLst>
                      </a:pPr>
                      <a:r>
                        <a:rPr lang="en-US" sz="1800" dirty="0" err="1" smtClean="0">
                          <a:effectLst/>
                          <a:latin typeface="+mn-lt"/>
                          <a:ea typeface="Calibri"/>
                          <a:cs typeface="Times New Roman"/>
                        </a:rPr>
                        <a:t>s.d.a</a:t>
                      </a:r>
                      <a:endParaRPr lang="en-US" sz="1800" dirty="0">
                        <a:effectLst/>
                        <a:latin typeface="+mn-lt"/>
                        <a:ea typeface="Calibri"/>
                        <a:cs typeface="Times New Roman"/>
                      </a:endParaRPr>
                    </a:p>
                  </a:txBody>
                  <a:tcPr marL="68583" marR="68583"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3</a:t>
                      </a:r>
                      <a:endParaRPr lang="en-US" sz="1800" dirty="0">
                        <a:effectLst/>
                        <a:latin typeface="+mn-lt"/>
                        <a:ea typeface="Calibri"/>
                        <a:cs typeface="Times New Roman"/>
                      </a:endParaRPr>
                    </a:p>
                  </a:txBody>
                  <a:tcPr marL="68583" marR="68583" marT="0" marB="0" anchor="ctr"/>
                </a:tc>
              </a:tr>
            </a:tbl>
          </a:graphicData>
        </a:graphic>
      </p:graphicFrame>
      <p:sp>
        <p:nvSpPr>
          <p:cNvPr id="6764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CF6A3D1C-12E6-4F0C-96D7-7D7EF2D8A721}" type="slidenum">
              <a:rPr lang="en-US" altLang="id-ID" smtClean="0">
                <a:solidFill>
                  <a:srgbClr val="FEFFFF"/>
                </a:solidFill>
              </a:rPr>
              <a:pPr>
                <a:spcBef>
                  <a:spcPct val="0"/>
                </a:spcBef>
                <a:buClrTx/>
                <a:buFontTx/>
                <a:buNone/>
              </a:pPr>
              <a:t>55</a:t>
            </a:fld>
            <a:endParaRPr lang="en-US" altLang="id-ID" smtClean="0">
              <a:solidFill>
                <a:srgbClr val="FEFFFF"/>
              </a:solidFill>
            </a:endParaRPr>
          </a:p>
        </p:txBody>
      </p:sp>
    </p:spTree>
    <p:extLst>
      <p:ext uri="{BB962C8B-B14F-4D97-AF65-F5344CB8AC3E}">
        <p14:creationId xmlns:p14="http://schemas.microsoft.com/office/powerpoint/2010/main" val="28202944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68614" name="TextBox 9"/>
          <p:cNvSpPr txBox="1">
            <a:spLocks noChangeArrowheads="1"/>
          </p:cNvSpPr>
          <p:nvPr/>
        </p:nvSpPr>
        <p:spPr bwMode="auto">
          <a:xfrm>
            <a:off x="1703388" y="860425"/>
            <a:ext cx="5840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YANG TERMASUK KARYA SENI</a:t>
            </a:r>
          </a:p>
        </p:txBody>
      </p:sp>
      <p:graphicFrame>
        <p:nvGraphicFramePr>
          <p:cNvPr id="2" name="Table 1"/>
          <p:cNvGraphicFramePr>
            <a:graphicFrameLocks noGrp="1"/>
          </p:cNvGraphicFramePr>
          <p:nvPr/>
        </p:nvGraphicFramePr>
        <p:xfrm>
          <a:off x="1509713" y="1346200"/>
          <a:ext cx="10083800" cy="4827589"/>
        </p:xfrm>
        <a:graphic>
          <a:graphicData uri="http://schemas.openxmlformats.org/drawingml/2006/table">
            <a:tbl>
              <a:tblPr firstRow="1" firstCol="1" bandRow="1">
                <a:tableStyleId>{5C22544A-7EE6-4342-B048-85BDC9FD1C3A}</a:tableStyleId>
              </a:tblPr>
              <a:tblGrid>
                <a:gridCol w="857416"/>
                <a:gridCol w="5467111"/>
                <a:gridCol w="1322050"/>
                <a:gridCol w="1416482"/>
                <a:gridCol w="1020741"/>
              </a:tblGrid>
              <a:tr h="974759">
                <a:tc>
                  <a:txBody>
                    <a:bodyPr/>
                    <a:lstStyle/>
                    <a:p>
                      <a:pPr algn="ctr">
                        <a:lnSpc>
                          <a:spcPct val="100000"/>
                        </a:lnSpc>
                        <a:spcAft>
                          <a:spcPts val="0"/>
                        </a:spcAft>
                        <a:tabLst>
                          <a:tab pos="228600" algn="l"/>
                        </a:tabLst>
                      </a:pPr>
                      <a:r>
                        <a:rPr lang="id-ID" sz="1800" dirty="0">
                          <a:effectLst/>
                        </a:rPr>
                        <a:t>No</a:t>
                      </a:r>
                      <a:endParaRPr lang="en-US" sz="1800" dirty="0">
                        <a:effectLst/>
                        <a:latin typeface="Calibri"/>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err="1" smtClean="0">
                          <a:effectLst/>
                        </a:rPr>
                        <a:t>Komponen</a:t>
                      </a:r>
                      <a:r>
                        <a:rPr lang="en-US" sz="1800" dirty="0" smtClean="0">
                          <a:effectLst/>
                        </a:rPr>
                        <a:t> </a:t>
                      </a:r>
                      <a:r>
                        <a:rPr lang="en-US" sz="1800" dirty="0" err="1" smtClean="0">
                          <a:effectLst/>
                        </a:rPr>
                        <a:t>Kegiatan</a:t>
                      </a:r>
                      <a:endParaRPr lang="en-US" sz="1800" dirty="0">
                        <a:effectLst/>
                        <a:latin typeface="Calibri"/>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err="1" smtClean="0">
                          <a:effectLst/>
                        </a:rPr>
                        <a:t>Bukti</a:t>
                      </a:r>
                      <a:r>
                        <a:rPr lang="en-US" sz="1800" dirty="0" smtClean="0">
                          <a:effectLst/>
                        </a:rPr>
                        <a:t> </a:t>
                      </a:r>
                      <a:r>
                        <a:rPr lang="en-US" sz="1800" dirty="0" err="1" smtClean="0">
                          <a:effectLst/>
                        </a:rPr>
                        <a:t>Kegiatan</a:t>
                      </a:r>
                      <a:endParaRPr lang="en-US" sz="1800" dirty="0">
                        <a:effectLst/>
                        <a:latin typeface="Calibri"/>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smtClean="0">
                          <a:effectLst/>
                        </a:rPr>
                        <a:t>Batas </a:t>
                      </a:r>
                      <a:r>
                        <a:rPr lang="en-US" sz="1800" dirty="0" err="1" smtClean="0">
                          <a:effectLst/>
                        </a:rPr>
                        <a:t>maksimal</a:t>
                      </a:r>
                      <a:r>
                        <a:rPr lang="en-US" sz="1800" dirty="0" smtClean="0">
                          <a:effectLst/>
                        </a:rPr>
                        <a:t>  </a:t>
                      </a:r>
                      <a:r>
                        <a:rPr lang="en-US" sz="1800" dirty="0" err="1" smtClean="0">
                          <a:effectLst/>
                        </a:rPr>
                        <a:t>diakui</a:t>
                      </a:r>
                      <a:endParaRPr lang="en-US" sz="1800" dirty="0">
                        <a:effectLst/>
                        <a:latin typeface="Calibri"/>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err="1" smtClean="0">
                          <a:effectLst/>
                        </a:rPr>
                        <a:t>Angka</a:t>
                      </a:r>
                      <a:r>
                        <a:rPr lang="en-US" sz="1800" dirty="0" smtClean="0">
                          <a:effectLst/>
                        </a:rPr>
                        <a:t> </a:t>
                      </a:r>
                      <a:r>
                        <a:rPr lang="en-US" sz="1800" dirty="0" err="1" smtClean="0">
                          <a:effectLst/>
                        </a:rPr>
                        <a:t>kredit</a:t>
                      </a:r>
                      <a:endParaRPr lang="en-US" sz="1800" dirty="0">
                        <a:effectLst/>
                        <a:latin typeface="Calibri"/>
                        <a:ea typeface="Calibri"/>
                        <a:cs typeface="Times New Roman"/>
                      </a:endParaRPr>
                    </a:p>
                  </a:txBody>
                  <a:tcPr marL="68588" marR="68588" marT="0" marB="0" anchor="ctr"/>
                </a:tc>
              </a:tr>
              <a:tr h="1646227">
                <a:tc>
                  <a:txBody>
                    <a:bodyPr/>
                    <a:lstStyle/>
                    <a:p>
                      <a:pPr algn="ctr">
                        <a:lnSpc>
                          <a:spcPct val="100000"/>
                        </a:lnSpc>
                        <a:spcAft>
                          <a:spcPts val="0"/>
                        </a:spcAft>
                        <a:tabLst>
                          <a:tab pos="228600" algn="l"/>
                        </a:tabLst>
                      </a:pPr>
                      <a:r>
                        <a:rPr lang="en-US" sz="1800" dirty="0" smtClean="0">
                          <a:effectLst/>
                          <a:latin typeface="+mn-lt"/>
                          <a:ea typeface="Calibri"/>
                          <a:cs typeface="Times New Roman"/>
                        </a:rPr>
                        <a:t>7</a:t>
                      </a:r>
                      <a:endParaRPr lang="en-US" sz="18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Sebagai</a:t>
                      </a:r>
                      <a:r>
                        <a:rPr lang="en-US" sz="1800" dirty="0" smtClean="0">
                          <a:effectLst/>
                          <a:latin typeface="+mn-lt"/>
                          <a:ea typeface="Calibri"/>
                          <a:cs typeface="Times New Roman"/>
                        </a:rPr>
                        <a:t> </a:t>
                      </a:r>
                      <a:r>
                        <a:rPr lang="en-US" sz="1800" dirty="0" err="1" smtClean="0">
                          <a:effectLst/>
                          <a:latin typeface="+mn-lt"/>
                          <a:ea typeface="Calibri"/>
                          <a:cs typeface="Times New Roman"/>
                        </a:rPr>
                        <a:t>Pemusik</a:t>
                      </a:r>
                      <a:r>
                        <a:rPr lang="en-US" sz="1800" dirty="0" smtClean="0">
                          <a:effectLst/>
                          <a:latin typeface="+mn-lt"/>
                          <a:ea typeface="Calibri"/>
                          <a:cs typeface="Times New Roman"/>
                        </a:rPr>
                        <a:t>/</a:t>
                      </a:r>
                      <a:r>
                        <a:rPr lang="en-US" sz="1800" dirty="0" err="1" smtClean="0">
                          <a:effectLst/>
                          <a:latin typeface="+mn-lt"/>
                          <a:ea typeface="Calibri"/>
                          <a:cs typeface="Times New Roman"/>
                        </a:rPr>
                        <a:t>Pengrawit</a:t>
                      </a:r>
                      <a:r>
                        <a:rPr lang="en-US" sz="1800" dirty="0" smtClean="0">
                          <a:effectLst/>
                          <a:latin typeface="+mn-lt"/>
                          <a:ea typeface="Calibri"/>
                          <a:cs typeface="Times New Roman"/>
                        </a:rPr>
                        <a:t>/</a:t>
                      </a:r>
                      <a:r>
                        <a:rPr lang="en-US" sz="1800" dirty="0" err="1" smtClean="0">
                          <a:effectLst/>
                          <a:latin typeface="+mn-lt"/>
                          <a:ea typeface="Calibri"/>
                          <a:cs typeface="Times New Roman"/>
                        </a:rPr>
                        <a:t>Penari</a:t>
                      </a:r>
                      <a:r>
                        <a:rPr lang="en-US" sz="1800" dirty="0" smtClean="0">
                          <a:effectLst/>
                          <a:latin typeface="+mn-lt"/>
                          <a:ea typeface="Calibri"/>
                          <a:cs typeface="Times New Roman"/>
                        </a:rPr>
                        <a:t>/</a:t>
                      </a:r>
                      <a:r>
                        <a:rPr lang="en-US" sz="1800" dirty="0" err="1" smtClean="0">
                          <a:effectLst/>
                          <a:latin typeface="+mn-lt"/>
                          <a:ea typeface="Calibri"/>
                          <a:cs typeface="Times New Roman"/>
                        </a:rPr>
                        <a:t>Dalang</a:t>
                      </a:r>
                      <a:r>
                        <a:rPr lang="en-US" sz="1800" dirty="0" smtClean="0">
                          <a:effectLst/>
                          <a:latin typeface="+mn-lt"/>
                          <a:ea typeface="Calibri"/>
                          <a:cs typeface="Times New Roman"/>
                        </a:rPr>
                        <a:t>/ </a:t>
                      </a:r>
                      <a:r>
                        <a:rPr lang="en-US" sz="1800" dirty="0" err="1" smtClean="0">
                          <a:effectLst/>
                          <a:latin typeface="+mn-lt"/>
                          <a:ea typeface="Calibri"/>
                          <a:cs typeface="Times New Roman"/>
                        </a:rPr>
                        <a:t>Pemeran</a:t>
                      </a:r>
                      <a:r>
                        <a:rPr lang="en-US" sz="1800" dirty="0" smtClean="0">
                          <a:effectLst/>
                          <a:latin typeface="+mn-lt"/>
                          <a:ea typeface="Calibri"/>
                          <a:cs typeface="Times New Roman"/>
                        </a:rPr>
                        <a:t>/</a:t>
                      </a:r>
                      <a:r>
                        <a:rPr lang="en-US" sz="1800" dirty="0" err="1" smtClean="0">
                          <a:effectLst/>
                          <a:latin typeface="+mn-lt"/>
                          <a:ea typeface="Calibri"/>
                          <a:cs typeface="Times New Roman"/>
                        </a:rPr>
                        <a:t>Pengarah</a:t>
                      </a:r>
                      <a:r>
                        <a:rPr lang="en-US" sz="1800" dirty="0" smtClean="0">
                          <a:effectLst/>
                          <a:latin typeface="+mn-lt"/>
                          <a:ea typeface="Calibri"/>
                          <a:cs typeface="Times New Roman"/>
                        </a:rPr>
                        <a:t> </a:t>
                      </a:r>
                      <a:r>
                        <a:rPr lang="en-US" sz="1800" dirty="0" err="1" smtClean="0">
                          <a:effectLst/>
                          <a:latin typeface="+mn-lt"/>
                          <a:ea typeface="Calibri"/>
                          <a:cs typeface="Times New Roman"/>
                        </a:rPr>
                        <a:t>Acara</a:t>
                      </a:r>
                      <a:r>
                        <a:rPr lang="en-US" sz="1800" dirty="0" smtClean="0">
                          <a:effectLst/>
                          <a:latin typeface="+mn-lt"/>
                          <a:ea typeface="Calibri"/>
                          <a:cs typeface="Times New Roman"/>
                        </a:rPr>
                        <a:t> </a:t>
                      </a:r>
                      <a:r>
                        <a:rPr lang="en-US" sz="1800" dirty="0" err="1" smtClean="0">
                          <a:effectLst/>
                          <a:latin typeface="+mn-lt"/>
                          <a:ea typeface="Calibri"/>
                          <a:cs typeface="Times New Roman"/>
                        </a:rPr>
                        <a:t>Televisi</a:t>
                      </a:r>
                      <a:r>
                        <a:rPr lang="en-US" sz="1800" dirty="0" smtClean="0">
                          <a:effectLst/>
                          <a:latin typeface="+mn-lt"/>
                          <a:ea typeface="Calibri"/>
                          <a:cs typeface="Times New Roman"/>
                        </a:rPr>
                        <a:t>/</a:t>
                      </a:r>
                      <a:r>
                        <a:rPr lang="en-US" sz="1800" dirty="0" err="1" smtClean="0">
                          <a:effectLst/>
                          <a:latin typeface="+mn-lt"/>
                          <a:ea typeface="Calibri"/>
                          <a:cs typeface="Times New Roman"/>
                        </a:rPr>
                        <a:t>Pelaksana</a:t>
                      </a:r>
                      <a:r>
                        <a:rPr lang="en-US" sz="1800" dirty="0" smtClean="0">
                          <a:effectLst/>
                          <a:latin typeface="+mn-lt"/>
                          <a:ea typeface="Calibri"/>
                          <a:cs typeface="Times New Roman"/>
                        </a:rPr>
                        <a:t> </a:t>
                      </a:r>
                      <a:r>
                        <a:rPr lang="en-US" sz="1800" dirty="0" err="1" smtClean="0">
                          <a:effectLst/>
                          <a:latin typeface="+mn-lt"/>
                          <a:ea typeface="Calibri"/>
                          <a:cs typeface="Times New Roman"/>
                        </a:rPr>
                        <a:t>Perancangan</a:t>
                      </a:r>
                      <a:r>
                        <a:rPr lang="en-US" sz="1800" dirty="0" smtClean="0">
                          <a:effectLst/>
                          <a:latin typeface="+mn-lt"/>
                          <a:ea typeface="Calibri"/>
                          <a:cs typeface="Times New Roman"/>
                        </a:rPr>
                        <a:t>/</a:t>
                      </a:r>
                      <a:r>
                        <a:rPr lang="en-US" sz="1800" dirty="0" err="1" smtClean="0">
                          <a:effectLst/>
                          <a:latin typeface="+mn-lt"/>
                          <a:ea typeface="Calibri"/>
                          <a:cs typeface="Times New Roman"/>
                        </a:rPr>
                        <a:t>Pendisplay</a:t>
                      </a:r>
                      <a:r>
                        <a:rPr lang="en-US" sz="1800" baseline="0" dirty="0" smtClean="0">
                          <a:effectLst/>
                          <a:latin typeface="+mn-lt"/>
                          <a:ea typeface="Calibri"/>
                          <a:cs typeface="Times New Roman"/>
                        </a:rPr>
                        <a:t> </a:t>
                      </a:r>
                      <a:r>
                        <a:rPr lang="en-US" sz="1800" baseline="0" dirty="0" err="1" smtClean="0">
                          <a:effectLst/>
                          <a:latin typeface="+mn-lt"/>
                          <a:ea typeface="Calibri"/>
                          <a:cs typeface="Times New Roman"/>
                        </a:rPr>
                        <a:t>Pameran</a:t>
                      </a:r>
                      <a:r>
                        <a:rPr lang="en-US" sz="1800" baseline="0" dirty="0" smtClean="0">
                          <a:effectLst/>
                          <a:latin typeface="+mn-lt"/>
                          <a:ea typeface="Calibri"/>
                          <a:cs typeface="Times New Roman"/>
                        </a:rPr>
                        <a:t>/</a:t>
                      </a:r>
                      <a:r>
                        <a:rPr lang="en-US" sz="1800" baseline="0" dirty="0" err="1" smtClean="0">
                          <a:effectLst/>
                          <a:latin typeface="+mn-lt"/>
                          <a:ea typeface="Calibri"/>
                          <a:cs typeface="Times New Roman"/>
                        </a:rPr>
                        <a:t>Pembuat</a:t>
                      </a:r>
                      <a:r>
                        <a:rPr lang="en-US" sz="1800" baseline="0" dirty="0" smtClean="0">
                          <a:effectLst/>
                          <a:latin typeface="+mn-lt"/>
                          <a:ea typeface="Calibri"/>
                          <a:cs typeface="Times New Roman"/>
                        </a:rPr>
                        <a:t> </a:t>
                      </a:r>
                      <a:r>
                        <a:rPr lang="en-US" sz="1800" baseline="0" dirty="0" err="1" smtClean="0">
                          <a:effectLst/>
                          <a:latin typeface="+mn-lt"/>
                          <a:ea typeface="Calibri"/>
                          <a:cs typeface="Times New Roman"/>
                        </a:rPr>
                        <a:t>Foto</a:t>
                      </a:r>
                      <a:r>
                        <a:rPr lang="en-US" sz="1800" baseline="0" dirty="0" smtClean="0">
                          <a:effectLst/>
                          <a:latin typeface="+mn-lt"/>
                          <a:ea typeface="Calibri"/>
                          <a:cs typeface="Times New Roman"/>
                        </a:rPr>
                        <a:t> </a:t>
                      </a:r>
                      <a:r>
                        <a:rPr lang="en-US" sz="1800" baseline="0" dirty="0" err="1" smtClean="0">
                          <a:effectLst/>
                          <a:latin typeface="+mn-lt"/>
                          <a:ea typeface="Calibri"/>
                          <a:cs typeface="Times New Roman"/>
                        </a:rPr>
                        <a:t>Dokumentasi</a:t>
                      </a:r>
                      <a:r>
                        <a:rPr lang="en-US" sz="1800" baseline="0" dirty="0" smtClean="0">
                          <a:effectLst/>
                          <a:latin typeface="+mn-lt"/>
                          <a:ea typeface="Calibri"/>
                          <a:cs typeface="Times New Roman"/>
                        </a:rPr>
                        <a:t>/</a:t>
                      </a:r>
                      <a:r>
                        <a:rPr lang="en-US" sz="1800" baseline="0" dirty="0" err="1" smtClean="0">
                          <a:effectLst/>
                          <a:latin typeface="+mn-lt"/>
                          <a:ea typeface="Calibri"/>
                          <a:cs typeface="Times New Roman"/>
                        </a:rPr>
                        <a:t>Pewarta</a:t>
                      </a:r>
                      <a:r>
                        <a:rPr lang="en-US" sz="1800" baseline="0" dirty="0" smtClean="0">
                          <a:effectLst/>
                          <a:latin typeface="+mn-lt"/>
                          <a:ea typeface="Calibri"/>
                          <a:cs typeface="Times New Roman"/>
                        </a:rPr>
                        <a:t> </a:t>
                      </a:r>
                      <a:r>
                        <a:rPr lang="en-US" sz="1800" baseline="0" dirty="0" err="1" smtClean="0">
                          <a:effectLst/>
                          <a:latin typeface="+mn-lt"/>
                          <a:ea typeface="Calibri"/>
                          <a:cs typeface="Times New Roman"/>
                        </a:rPr>
                        <a:t>Foto</a:t>
                      </a:r>
                      <a:r>
                        <a:rPr lang="en-US" sz="1800" baseline="0" dirty="0" smtClean="0">
                          <a:effectLst/>
                          <a:latin typeface="+mn-lt"/>
                          <a:ea typeface="Calibri"/>
                          <a:cs typeface="Times New Roman"/>
                        </a:rPr>
                        <a:t>/</a:t>
                      </a:r>
                      <a:r>
                        <a:rPr lang="en-US" sz="1800" baseline="0" dirty="0" err="1" smtClean="0">
                          <a:effectLst/>
                          <a:latin typeface="+mn-lt"/>
                          <a:ea typeface="Calibri"/>
                          <a:cs typeface="Times New Roman"/>
                        </a:rPr>
                        <a:t>Pembawa</a:t>
                      </a:r>
                      <a:r>
                        <a:rPr lang="en-US" sz="1800" baseline="0" dirty="0" smtClean="0">
                          <a:effectLst/>
                          <a:latin typeface="+mn-lt"/>
                          <a:ea typeface="Calibri"/>
                          <a:cs typeface="Times New Roman"/>
                        </a:rPr>
                        <a:t> </a:t>
                      </a:r>
                      <a:r>
                        <a:rPr lang="en-US" sz="1800" baseline="0" dirty="0" err="1" smtClean="0">
                          <a:effectLst/>
                          <a:latin typeface="+mn-lt"/>
                          <a:ea typeface="Calibri"/>
                          <a:cs typeface="Times New Roman"/>
                        </a:rPr>
                        <a:t>Acara</a:t>
                      </a:r>
                      <a:r>
                        <a:rPr lang="en-US" sz="1800" baseline="0" dirty="0" smtClean="0">
                          <a:effectLst/>
                          <a:latin typeface="+mn-lt"/>
                          <a:ea typeface="Calibri"/>
                          <a:cs typeface="Times New Roman"/>
                        </a:rPr>
                        <a:t>/Reporter/</a:t>
                      </a:r>
                      <a:r>
                        <a:rPr lang="en-US" sz="1800" baseline="0" dirty="0" err="1" smtClean="0">
                          <a:effectLst/>
                          <a:latin typeface="+mn-lt"/>
                          <a:ea typeface="Calibri"/>
                          <a:cs typeface="Times New Roman"/>
                        </a:rPr>
                        <a:t>Redaktur</a:t>
                      </a:r>
                      <a:r>
                        <a:rPr lang="en-US" sz="1800" baseline="0" dirty="0" smtClean="0">
                          <a:effectLst/>
                          <a:latin typeface="+mn-lt"/>
                          <a:ea typeface="Calibri"/>
                          <a:cs typeface="Times New Roman"/>
                        </a:rPr>
                        <a:t> </a:t>
                      </a:r>
                      <a:r>
                        <a:rPr lang="en-US" sz="1800" baseline="0" dirty="0" err="1" smtClean="0">
                          <a:effectLst/>
                          <a:latin typeface="+mn-lt"/>
                          <a:ea typeface="Calibri"/>
                          <a:cs typeface="Times New Roman"/>
                        </a:rPr>
                        <a:t>Pelaksana</a:t>
                      </a:r>
                      <a:r>
                        <a:rPr lang="en-US" sz="1800" dirty="0" smtClean="0">
                          <a:effectLst/>
                          <a:latin typeface="+mn-lt"/>
                          <a:ea typeface="Calibri"/>
                          <a:cs typeface="Times New Roman"/>
                        </a:rPr>
                        <a:t> (Tingkat </a:t>
                      </a:r>
                      <a:r>
                        <a:rPr lang="en-US" sz="1800" dirty="0" err="1" smtClean="0">
                          <a:effectLst/>
                          <a:latin typeface="+mn-lt"/>
                          <a:ea typeface="Calibri"/>
                          <a:cs typeface="Times New Roman"/>
                        </a:rPr>
                        <a:t>Internasional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Sesuai</a:t>
                      </a:r>
                      <a:r>
                        <a:rPr lang="en-US" sz="1800" dirty="0" smtClean="0">
                          <a:effectLst/>
                          <a:latin typeface="+mn-lt"/>
                          <a:ea typeface="Calibri"/>
                          <a:cs typeface="Times New Roman"/>
                        </a:rPr>
                        <a:t> </a:t>
                      </a:r>
                      <a:r>
                        <a:rPr lang="en-US" sz="1800" dirty="0" err="1" smtClean="0">
                          <a:effectLst/>
                          <a:latin typeface="+mn-lt"/>
                          <a:ea typeface="Calibri"/>
                          <a:cs typeface="Times New Roman"/>
                        </a:rPr>
                        <a:t>kegiatan</a:t>
                      </a:r>
                      <a:endParaRPr lang="en-US" sz="1800" dirty="0" smtClean="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 </a:t>
                      </a:r>
                      <a:r>
                        <a:rPr lang="en-US" sz="1800" dirty="0" err="1" smtClean="0">
                          <a:effectLst/>
                          <a:latin typeface="+mn-lt"/>
                          <a:ea typeface="Calibri"/>
                          <a:cs typeface="Times New Roman"/>
                        </a:rPr>
                        <a:t>sajian</a:t>
                      </a:r>
                      <a:endParaRPr lang="en-US" sz="18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6</a:t>
                      </a:r>
                      <a:endParaRPr lang="en-US" sz="1800" dirty="0">
                        <a:effectLst/>
                        <a:latin typeface="+mn-lt"/>
                        <a:ea typeface="Calibri"/>
                        <a:cs typeface="Times New Roman"/>
                      </a:endParaRPr>
                    </a:p>
                  </a:txBody>
                  <a:tcPr marL="68588" marR="68588" marT="0" marB="0" anchor="ctr"/>
                </a:tc>
              </a:tr>
              <a:tr h="414465">
                <a:tc>
                  <a:txBody>
                    <a:bodyPr/>
                    <a:lstStyle/>
                    <a:p>
                      <a:pPr algn="ctr">
                        <a:lnSpc>
                          <a:spcPct val="100000"/>
                        </a:lnSpc>
                        <a:spcAft>
                          <a:spcPts val="0"/>
                        </a:spcAft>
                        <a:tabLst>
                          <a:tab pos="228600" algn="l"/>
                        </a:tabLst>
                      </a:pPr>
                      <a:r>
                        <a:rPr lang="en-US" sz="1800" dirty="0" smtClean="0">
                          <a:effectLst/>
                          <a:latin typeface="+mn-lt"/>
                          <a:ea typeface="Calibri"/>
                          <a:cs typeface="Times New Roman"/>
                        </a:rPr>
                        <a:t>8</a:t>
                      </a:r>
                      <a:endParaRPr lang="en-US" sz="18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s.d.a</a:t>
                      </a:r>
                      <a:r>
                        <a:rPr lang="en-US" sz="1800" dirty="0" smtClean="0">
                          <a:effectLst/>
                          <a:latin typeface="+mn-lt"/>
                          <a:ea typeface="Calibri"/>
                          <a:cs typeface="Times New Roman"/>
                        </a:rPr>
                        <a:t>. (Tingkat </a:t>
                      </a:r>
                      <a:r>
                        <a:rPr lang="en-US" sz="1800" dirty="0" err="1" smtClean="0">
                          <a:effectLst/>
                          <a:latin typeface="+mn-lt"/>
                          <a:ea typeface="Calibri"/>
                          <a:cs typeface="Times New Roman"/>
                        </a:rPr>
                        <a:t>Nasional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s.d.a</a:t>
                      </a:r>
                      <a:r>
                        <a:rPr lang="en-US" sz="1800" dirty="0" smtClean="0">
                          <a:effectLst/>
                          <a:latin typeface="+mn-lt"/>
                          <a:ea typeface="Calibri"/>
                          <a:cs typeface="Times New Roman"/>
                        </a:rPr>
                        <a:t>.</a:t>
                      </a:r>
                    </a:p>
                  </a:txBody>
                  <a:tcPr marL="68588" marR="68588" marT="0" marB="0" anchor="ctr"/>
                </a:tc>
                <a:tc>
                  <a:txBody>
                    <a:bodyPr/>
                    <a:lstStyle/>
                    <a:p>
                      <a:pPr algn="ctr">
                        <a:lnSpc>
                          <a:spcPct val="100000"/>
                        </a:lnSpc>
                        <a:spcAft>
                          <a:spcPts val="0"/>
                        </a:spcAft>
                        <a:tabLst>
                          <a:tab pos="228600" algn="l"/>
                        </a:tabLst>
                      </a:pPr>
                      <a:r>
                        <a:rPr lang="en-US" sz="1800" dirty="0" err="1" smtClean="0">
                          <a:effectLst/>
                          <a:latin typeface="+mn-lt"/>
                          <a:ea typeface="Calibri"/>
                          <a:cs typeface="Times New Roman"/>
                        </a:rPr>
                        <a:t>s.d.a</a:t>
                      </a:r>
                      <a:endParaRPr lang="en-US" sz="18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4</a:t>
                      </a:r>
                      <a:endParaRPr lang="en-US" sz="1800" dirty="0">
                        <a:effectLst/>
                        <a:latin typeface="+mn-lt"/>
                        <a:ea typeface="Calibri"/>
                        <a:cs typeface="Times New Roman"/>
                      </a:endParaRPr>
                    </a:p>
                  </a:txBody>
                  <a:tcPr marL="68588" marR="68588" marT="0" marB="0" anchor="ctr"/>
                </a:tc>
              </a:tr>
              <a:tr h="414465">
                <a:tc>
                  <a:txBody>
                    <a:bodyPr/>
                    <a:lstStyle/>
                    <a:p>
                      <a:pPr algn="ctr">
                        <a:lnSpc>
                          <a:spcPct val="100000"/>
                        </a:lnSpc>
                        <a:spcAft>
                          <a:spcPts val="0"/>
                        </a:spcAft>
                        <a:tabLst>
                          <a:tab pos="228600" algn="l"/>
                        </a:tabLst>
                      </a:pPr>
                      <a:r>
                        <a:rPr lang="en-US" sz="1800" dirty="0" smtClean="0">
                          <a:effectLst/>
                          <a:latin typeface="+mn-lt"/>
                          <a:ea typeface="Calibri"/>
                          <a:cs typeface="Times New Roman"/>
                        </a:rPr>
                        <a:t>9</a:t>
                      </a:r>
                      <a:endParaRPr lang="en-US" sz="18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s.d.a</a:t>
                      </a:r>
                      <a:r>
                        <a:rPr lang="en-US" sz="1800" dirty="0" smtClean="0">
                          <a:effectLst/>
                          <a:latin typeface="+mn-lt"/>
                          <a:ea typeface="Calibri"/>
                          <a:cs typeface="Times New Roman"/>
                        </a:rPr>
                        <a:t>. (Tingkat </a:t>
                      </a:r>
                      <a:r>
                        <a:rPr lang="en-US" sz="1800" dirty="0" err="1" smtClean="0">
                          <a:effectLst/>
                          <a:latin typeface="+mn-lt"/>
                          <a:ea typeface="Calibri"/>
                          <a:cs typeface="Times New Roman"/>
                        </a:rPr>
                        <a:t>Lokal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s.d.a</a:t>
                      </a:r>
                      <a:r>
                        <a:rPr lang="en-US" sz="1800" dirty="0" smtClean="0">
                          <a:effectLst/>
                          <a:latin typeface="+mn-lt"/>
                          <a:ea typeface="Calibri"/>
                          <a:cs typeface="Times New Roman"/>
                        </a:rPr>
                        <a:t>.</a:t>
                      </a:r>
                    </a:p>
                  </a:txBody>
                  <a:tcPr marL="68588" marR="68588" marT="0" marB="0" anchor="ctr"/>
                </a:tc>
                <a:tc>
                  <a:txBody>
                    <a:bodyPr/>
                    <a:lstStyle/>
                    <a:p>
                      <a:pPr algn="ctr">
                        <a:lnSpc>
                          <a:spcPct val="100000"/>
                        </a:lnSpc>
                        <a:spcAft>
                          <a:spcPts val="0"/>
                        </a:spcAft>
                        <a:tabLst>
                          <a:tab pos="228600" algn="l"/>
                        </a:tabLst>
                      </a:pPr>
                      <a:r>
                        <a:rPr lang="en-US" sz="1800" dirty="0" err="1" smtClean="0">
                          <a:effectLst/>
                          <a:latin typeface="+mn-lt"/>
                          <a:ea typeface="Calibri"/>
                          <a:cs typeface="Times New Roman"/>
                        </a:rPr>
                        <a:t>s.d.a</a:t>
                      </a:r>
                      <a:endParaRPr lang="en-US" sz="18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2</a:t>
                      </a:r>
                      <a:endParaRPr lang="en-US" sz="1800" dirty="0">
                        <a:effectLst/>
                        <a:latin typeface="+mn-lt"/>
                        <a:ea typeface="Calibri"/>
                        <a:cs typeface="Times New Roman"/>
                      </a:endParaRPr>
                    </a:p>
                  </a:txBody>
                  <a:tcPr marL="68588" marR="68588" marT="0" marB="0" anchor="ctr"/>
                </a:tc>
              </a:tr>
              <a:tr h="548743">
                <a:tc>
                  <a:txBody>
                    <a:bodyPr/>
                    <a:lstStyle/>
                    <a:p>
                      <a:pPr algn="ctr">
                        <a:lnSpc>
                          <a:spcPct val="100000"/>
                        </a:lnSpc>
                        <a:spcAft>
                          <a:spcPts val="0"/>
                        </a:spcAft>
                        <a:tabLst>
                          <a:tab pos="228600" algn="l"/>
                        </a:tabLst>
                      </a:pPr>
                      <a:r>
                        <a:rPr lang="en-US" sz="1800" dirty="0" smtClean="0">
                          <a:effectLst/>
                          <a:latin typeface="+mn-lt"/>
                          <a:ea typeface="Calibri"/>
                          <a:cs typeface="Times New Roman"/>
                        </a:rPr>
                        <a:t>10</a:t>
                      </a:r>
                      <a:endParaRPr lang="en-US" sz="18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Sebagai</a:t>
                      </a:r>
                      <a:r>
                        <a:rPr lang="en-US" sz="1800" dirty="0" smtClean="0">
                          <a:effectLst/>
                          <a:latin typeface="+mn-lt"/>
                          <a:ea typeface="Calibri"/>
                          <a:cs typeface="Times New Roman"/>
                        </a:rPr>
                        <a:t> </a:t>
                      </a:r>
                      <a:r>
                        <a:rPr lang="en-US" sz="1800" dirty="0" err="1" smtClean="0">
                          <a:effectLst/>
                          <a:latin typeface="+mn-lt"/>
                          <a:ea typeface="Calibri"/>
                          <a:cs typeface="Times New Roman"/>
                        </a:rPr>
                        <a:t>Penulis</a:t>
                      </a:r>
                      <a:r>
                        <a:rPr lang="en-US" sz="1800" dirty="0" smtClean="0">
                          <a:effectLst/>
                          <a:latin typeface="+mn-lt"/>
                          <a:ea typeface="Calibri"/>
                          <a:cs typeface="Times New Roman"/>
                        </a:rPr>
                        <a:t> </a:t>
                      </a:r>
                      <a:r>
                        <a:rPr lang="en-US" sz="1800" dirty="0" err="1" smtClean="0">
                          <a:effectLst/>
                          <a:latin typeface="+mn-lt"/>
                          <a:ea typeface="Calibri"/>
                          <a:cs typeface="Times New Roman"/>
                        </a:rPr>
                        <a:t>Naskah</a:t>
                      </a:r>
                      <a:r>
                        <a:rPr lang="en-US" sz="1800" dirty="0" smtClean="0">
                          <a:effectLst/>
                          <a:latin typeface="+mn-lt"/>
                          <a:ea typeface="Calibri"/>
                          <a:cs typeface="Times New Roman"/>
                        </a:rPr>
                        <a:t> Drama/Novel (Tingkat </a:t>
                      </a:r>
                      <a:r>
                        <a:rPr lang="en-US" sz="1800" dirty="0" err="1" smtClean="0">
                          <a:effectLst/>
                          <a:latin typeface="+mn-lt"/>
                          <a:ea typeface="Calibri"/>
                          <a:cs typeface="Times New Roman"/>
                        </a:rPr>
                        <a:t>Internasional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Sesuai</a:t>
                      </a:r>
                      <a:r>
                        <a:rPr lang="en-US" sz="1800" dirty="0" smtClean="0">
                          <a:effectLst/>
                          <a:latin typeface="+mn-lt"/>
                          <a:ea typeface="Calibri"/>
                          <a:cs typeface="Times New Roman"/>
                        </a:rPr>
                        <a:t> </a:t>
                      </a:r>
                      <a:r>
                        <a:rPr lang="en-US" sz="1800" dirty="0" err="1" smtClean="0">
                          <a:effectLst/>
                          <a:latin typeface="+mn-lt"/>
                          <a:ea typeface="Calibri"/>
                          <a:cs typeface="Times New Roman"/>
                        </a:rPr>
                        <a:t>kegiatan</a:t>
                      </a:r>
                      <a:endParaRPr lang="en-US" sz="1800" dirty="0" smtClean="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 </a:t>
                      </a:r>
                      <a:r>
                        <a:rPr lang="en-US" sz="1800" dirty="0" err="1" smtClean="0">
                          <a:effectLst/>
                          <a:latin typeface="+mn-lt"/>
                          <a:ea typeface="Calibri"/>
                          <a:cs typeface="Times New Roman"/>
                        </a:rPr>
                        <a:t>karya</a:t>
                      </a:r>
                      <a:endParaRPr lang="en-US" sz="18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20</a:t>
                      </a:r>
                      <a:endParaRPr lang="en-US" sz="1800" dirty="0">
                        <a:effectLst/>
                        <a:latin typeface="+mn-lt"/>
                        <a:ea typeface="Calibri"/>
                        <a:cs typeface="Times New Roman"/>
                      </a:endParaRPr>
                    </a:p>
                  </a:txBody>
                  <a:tcPr marL="68588" marR="68588" marT="0" marB="0" anchor="ctr"/>
                </a:tc>
              </a:tr>
              <a:tr h="414465">
                <a:tc>
                  <a:txBody>
                    <a:bodyPr/>
                    <a:lstStyle/>
                    <a:p>
                      <a:pPr algn="ctr">
                        <a:lnSpc>
                          <a:spcPct val="100000"/>
                        </a:lnSpc>
                        <a:spcAft>
                          <a:spcPts val="0"/>
                        </a:spcAft>
                        <a:tabLst>
                          <a:tab pos="228600" algn="l"/>
                        </a:tabLst>
                      </a:pPr>
                      <a:r>
                        <a:rPr lang="en-US" sz="1800" dirty="0" smtClean="0">
                          <a:effectLst/>
                          <a:latin typeface="+mn-lt"/>
                          <a:ea typeface="Calibri"/>
                          <a:cs typeface="Times New Roman"/>
                        </a:rPr>
                        <a:t>11</a:t>
                      </a:r>
                      <a:endParaRPr lang="en-US" sz="18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s.d.a</a:t>
                      </a:r>
                      <a:r>
                        <a:rPr lang="en-US" sz="1800" dirty="0" smtClean="0">
                          <a:effectLst/>
                          <a:latin typeface="+mn-lt"/>
                          <a:ea typeface="Calibri"/>
                          <a:cs typeface="Times New Roman"/>
                        </a:rPr>
                        <a:t>. (Tingkat </a:t>
                      </a:r>
                      <a:r>
                        <a:rPr lang="en-US" sz="1800" dirty="0" err="1" smtClean="0">
                          <a:effectLst/>
                          <a:latin typeface="+mn-lt"/>
                          <a:ea typeface="Calibri"/>
                          <a:cs typeface="Times New Roman"/>
                        </a:rPr>
                        <a:t>Nasional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s.d.a</a:t>
                      </a:r>
                      <a:r>
                        <a:rPr lang="en-US" sz="1800" dirty="0" smtClean="0">
                          <a:effectLst/>
                          <a:latin typeface="+mn-lt"/>
                          <a:ea typeface="Calibri"/>
                          <a:cs typeface="Times New Roman"/>
                        </a:rPr>
                        <a:t>.</a:t>
                      </a:r>
                    </a:p>
                  </a:txBody>
                  <a:tcPr marL="68588" marR="68588" marT="0" marB="0" anchor="ctr"/>
                </a:tc>
                <a:tc>
                  <a:txBody>
                    <a:bodyPr/>
                    <a:lstStyle/>
                    <a:p>
                      <a:pPr algn="ctr">
                        <a:lnSpc>
                          <a:spcPct val="100000"/>
                        </a:lnSpc>
                        <a:spcAft>
                          <a:spcPts val="0"/>
                        </a:spcAft>
                        <a:tabLst>
                          <a:tab pos="228600" algn="l"/>
                        </a:tabLst>
                      </a:pPr>
                      <a:r>
                        <a:rPr lang="en-US" sz="1800" dirty="0" err="1" smtClean="0">
                          <a:effectLst/>
                          <a:latin typeface="+mn-lt"/>
                          <a:ea typeface="Calibri"/>
                          <a:cs typeface="Times New Roman"/>
                        </a:rPr>
                        <a:t>s.d.a</a:t>
                      </a:r>
                      <a:endParaRPr lang="en-US" sz="18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15</a:t>
                      </a:r>
                      <a:endParaRPr lang="en-US" sz="1800" dirty="0">
                        <a:effectLst/>
                        <a:latin typeface="+mn-lt"/>
                        <a:ea typeface="Calibri"/>
                        <a:cs typeface="Times New Roman"/>
                      </a:endParaRPr>
                    </a:p>
                  </a:txBody>
                  <a:tcPr marL="68588" marR="68588" marT="0" marB="0" anchor="ctr"/>
                </a:tc>
              </a:tr>
              <a:tr h="414465">
                <a:tc>
                  <a:txBody>
                    <a:bodyPr/>
                    <a:lstStyle/>
                    <a:p>
                      <a:pPr algn="ctr">
                        <a:lnSpc>
                          <a:spcPct val="100000"/>
                        </a:lnSpc>
                        <a:spcAft>
                          <a:spcPts val="0"/>
                        </a:spcAft>
                        <a:tabLst>
                          <a:tab pos="228600" algn="l"/>
                        </a:tabLst>
                      </a:pPr>
                      <a:r>
                        <a:rPr lang="en-US" sz="1800" dirty="0" smtClean="0">
                          <a:effectLst/>
                          <a:latin typeface="+mn-lt"/>
                          <a:ea typeface="Calibri"/>
                          <a:cs typeface="Times New Roman"/>
                        </a:rPr>
                        <a:t>12</a:t>
                      </a:r>
                      <a:endParaRPr lang="en-US" sz="1800" dirty="0">
                        <a:effectLst/>
                        <a:latin typeface="+mn-lt"/>
                        <a:ea typeface="Calibri"/>
                        <a:cs typeface="Times New Roman"/>
                      </a:endParaRPr>
                    </a:p>
                  </a:txBody>
                  <a:tcPr marL="68588" marR="68588"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s.d.a</a:t>
                      </a:r>
                      <a:r>
                        <a:rPr lang="en-US" sz="1800" dirty="0" smtClean="0">
                          <a:effectLst/>
                          <a:latin typeface="+mn-lt"/>
                          <a:ea typeface="Calibri"/>
                          <a:cs typeface="Times New Roman"/>
                        </a:rPr>
                        <a:t>. (Tingkat </a:t>
                      </a:r>
                      <a:r>
                        <a:rPr lang="en-US" sz="1800" dirty="0" err="1" smtClean="0">
                          <a:effectLst/>
                          <a:latin typeface="+mn-lt"/>
                          <a:ea typeface="Calibri"/>
                          <a:cs typeface="Times New Roman"/>
                        </a:rPr>
                        <a:t>Lokal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88" marR="6858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1800" dirty="0" err="1" smtClean="0">
                          <a:effectLst/>
                          <a:latin typeface="+mn-lt"/>
                          <a:ea typeface="Calibri"/>
                          <a:cs typeface="Times New Roman"/>
                        </a:rPr>
                        <a:t>s.d.a</a:t>
                      </a:r>
                      <a:r>
                        <a:rPr lang="en-US" sz="1800" dirty="0" smtClean="0">
                          <a:effectLst/>
                          <a:latin typeface="+mn-lt"/>
                          <a:ea typeface="Calibri"/>
                          <a:cs typeface="Times New Roman"/>
                        </a:rPr>
                        <a:t>.</a:t>
                      </a:r>
                    </a:p>
                  </a:txBody>
                  <a:tcPr marL="68588" marR="68588" marT="0" marB="0" anchor="ctr"/>
                </a:tc>
                <a:tc>
                  <a:txBody>
                    <a:bodyPr/>
                    <a:lstStyle/>
                    <a:p>
                      <a:pPr algn="ctr">
                        <a:lnSpc>
                          <a:spcPct val="100000"/>
                        </a:lnSpc>
                        <a:spcAft>
                          <a:spcPts val="0"/>
                        </a:spcAft>
                        <a:tabLst>
                          <a:tab pos="228600" algn="l"/>
                        </a:tabLst>
                      </a:pPr>
                      <a:r>
                        <a:rPr lang="en-US" sz="1800" dirty="0" err="1" smtClean="0">
                          <a:effectLst/>
                          <a:latin typeface="+mn-lt"/>
                          <a:ea typeface="Calibri"/>
                          <a:cs typeface="Times New Roman"/>
                        </a:rPr>
                        <a:t>s.d.a</a:t>
                      </a:r>
                      <a:endParaRPr lang="en-US" sz="1800" dirty="0">
                        <a:effectLst/>
                        <a:latin typeface="+mn-lt"/>
                        <a:ea typeface="Calibri"/>
                        <a:cs typeface="Times New Roman"/>
                      </a:endParaRPr>
                    </a:p>
                  </a:txBody>
                  <a:tcPr marL="68588" marR="6858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10</a:t>
                      </a:r>
                      <a:endParaRPr lang="en-US" sz="1800" dirty="0">
                        <a:effectLst/>
                        <a:latin typeface="+mn-lt"/>
                        <a:ea typeface="Calibri"/>
                        <a:cs typeface="Times New Roman"/>
                      </a:endParaRPr>
                    </a:p>
                  </a:txBody>
                  <a:tcPr marL="68588" marR="68588" marT="0" marB="0" anchor="ctr"/>
                </a:tc>
              </a:tr>
            </a:tbl>
          </a:graphicData>
        </a:graphic>
      </p:graphicFrame>
      <p:sp>
        <p:nvSpPr>
          <p:cNvPr id="6866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B0CC7732-2967-40C3-A50E-2F1497E72F2A}" type="slidenum">
              <a:rPr lang="en-US" altLang="id-ID" smtClean="0">
                <a:solidFill>
                  <a:srgbClr val="FEFFFF"/>
                </a:solidFill>
              </a:rPr>
              <a:pPr>
                <a:spcBef>
                  <a:spcPct val="0"/>
                </a:spcBef>
                <a:buClrTx/>
                <a:buFontTx/>
                <a:buNone/>
              </a:pPr>
              <a:t>56</a:t>
            </a:fld>
            <a:endParaRPr lang="en-US" altLang="id-ID" smtClean="0">
              <a:solidFill>
                <a:srgbClr val="FEFFFF"/>
              </a:solidFill>
            </a:endParaRPr>
          </a:p>
        </p:txBody>
      </p:sp>
    </p:spTree>
    <p:extLst>
      <p:ext uri="{BB962C8B-B14F-4D97-AF65-F5344CB8AC3E}">
        <p14:creationId xmlns:p14="http://schemas.microsoft.com/office/powerpoint/2010/main" val="26080760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69638" name="TextBox 9"/>
          <p:cNvSpPr txBox="1">
            <a:spLocks noChangeArrowheads="1"/>
          </p:cNvSpPr>
          <p:nvPr/>
        </p:nvSpPr>
        <p:spPr bwMode="auto">
          <a:xfrm>
            <a:off x="1703388" y="1017588"/>
            <a:ext cx="58404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YANG TERMASUK KARYA SENI</a:t>
            </a:r>
          </a:p>
        </p:txBody>
      </p:sp>
      <p:graphicFrame>
        <p:nvGraphicFramePr>
          <p:cNvPr id="2" name="Table 1"/>
          <p:cNvGraphicFramePr>
            <a:graphicFrameLocks noGrp="1"/>
          </p:cNvGraphicFramePr>
          <p:nvPr/>
        </p:nvGraphicFramePr>
        <p:xfrm>
          <a:off x="1509713" y="1787525"/>
          <a:ext cx="9540875" cy="4095749"/>
        </p:xfrm>
        <a:graphic>
          <a:graphicData uri="http://schemas.openxmlformats.org/drawingml/2006/table">
            <a:tbl>
              <a:tblPr firstRow="1" firstCol="1" bandRow="1">
                <a:tableStyleId>{5C22544A-7EE6-4342-B048-85BDC9FD1C3A}</a:tableStyleId>
              </a:tblPr>
              <a:tblGrid>
                <a:gridCol w="811252"/>
                <a:gridCol w="4815362"/>
                <a:gridCol w="1518913"/>
                <a:gridCol w="1429565"/>
                <a:gridCol w="965783"/>
              </a:tblGrid>
              <a:tr h="974715">
                <a:tc>
                  <a:txBody>
                    <a:bodyPr/>
                    <a:lstStyle/>
                    <a:p>
                      <a:pPr algn="ctr">
                        <a:lnSpc>
                          <a:spcPct val="100000"/>
                        </a:lnSpc>
                        <a:spcAft>
                          <a:spcPts val="0"/>
                        </a:spcAft>
                        <a:tabLst>
                          <a:tab pos="228600" algn="l"/>
                        </a:tabLst>
                      </a:pPr>
                      <a:r>
                        <a:rPr lang="id-ID" sz="2400" dirty="0">
                          <a:effectLst/>
                        </a:rPr>
                        <a:t>No</a:t>
                      </a:r>
                      <a:endParaRPr lang="en-US" sz="2400" dirty="0">
                        <a:effectLst/>
                        <a:latin typeface="Calibri"/>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400" dirty="0" err="1" smtClean="0">
                          <a:effectLst/>
                        </a:rPr>
                        <a:t>Komponen</a:t>
                      </a:r>
                      <a:r>
                        <a:rPr lang="en-US" sz="2400" dirty="0" smtClean="0">
                          <a:effectLst/>
                        </a:rPr>
                        <a:t> </a:t>
                      </a:r>
                      <a:r>
                        <a:rPr lang="en-US" sz="2400" dirty="0" err="1" smtClean="0">
                          <a:effectLst/>
                        </a:rPr>
                        <a:t>Kegiatan</a:t>
                      </a:r>
                      <a:endParaRPr lang="en-US" sz="2400" dirty="0">
                        <a:effectLst/>
                        <a:latin typeface="Calibri"/>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400" dirty="0" err="1" smtClean="0">
                          <a:effectLst/>
                        </a:rPr>
                        <a:t>Bukti</a:t>
                      </a:r>
                      <a:r>
                        <a:rPr lang="en-US" sz="2400" dirty="0" smtClean="0">
                          <a:effectLst/>
                        </a:rPr>
                        <a:t> </a:t>
                      </a:r>
                      <a:r>
                        <a:rPr lang="en-US" sz="2400" dirty="0" err="1" smtClean="0">
                          <a:effectLst/>
                        </a:rPr>
                        <a:t>Kegiatan</a:t>
                      </a:r>
                      <a:endParaRPr lang="en-US" sz="2400" dirty="0">
                        <a:effectLst/>
                        <a:latin typeface="Calibri"/>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85" marR="68585" marT="0" marB="0" anchor="ctr"/>
                </a:tc>
              </a:tr>
              <a:tr h="731625">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13</a:t>
                      </a:r>
                      <a:endParaRPr lang="en-US" sz="2400" dirty="0">
                        <a:effectLst/>
                        <a:latin typeface="Calibri"/>
                        <a:ea typeface="Calibri"/>
                        <a:cs typeface="Times New Roman"/>
                      </a:endParaRPr>
                    </a:p>
                  </a:txBody>
                  <a:tcPr marL="68585" marR="68585" marT="0" marB="0" anchor="ctr"/>
                </a:tc>
                <a:tc>
                  <a:txBody>
                    <a:bodyPr/>
                    <a:lstStyle/>
                    <a:p>
                      <a:pPr algn="just">
                        <a:lnSpc>
                          <a:spcPct val="100000"/>
                        </a:lnSpc>
                        <a:spcAft>
                          <a:spcPts val="0"/>
                        </a:spcAft>
                        <a:tabLst>
                          <a:tab pos="228600" algn="l"/>
                        </a:tabLst>
                      </a:pPr>
                      <a:r>
                        <a:rPr lang="en-US" sz="2400" dirty="0" err="1" smtClean="0">
                          <a:effectLst/>
                          <a:latin typeface="Calibri"/>
                          <a:ea typeface="Calibri"/>
                          <a:cs typeface="Times New Roman"/>
                        </a:rPr>
                        <a:t>Sebagai</a:t>
                      </a:r>
                      <a:r>
                        <a:rPr lang="en-US" sz="2400" dirty="0" smtClean="0">
                          <a:effectLst/>
                          <a:latin typeface="Calibri"/>
                          <a:ea typeface="Calibri"/>
                          <a:cs typeface="Times New Roman"/>
                        </a:rPr>
                        <a:t> </a:t>
                      </a:r>
                      <a:r>
                        <a:rPr lang="en-US" sz="2400" dirty="0" err="1" smtClean="0">
                          <a:effectLst/>
                          <a:latin typeface="Calibri"/>
                          <a:ea typeface="Calibri"/>
                          <a:cs typeface="Times New Roman"/>
                        </a:rPr>
                        <a:t>Penulis</a:t>
                      </a:r>
                      <a:r>
                        <a:rPr lang="en-US" sz="2400" dirty="0" smtClean="0">
                          <a:effectLst/>
                          <a:latin typeface="Calibri"/>
                          <a:ea typeface="Calibri"/>
                          <a:cs typeface="Times New Roman"/>
                        </a:rPr>
                        <a:t> </a:t>
                      </a:r>
                      <a:r>
                        <a:rPr lang="en-US" sz="2400" dirty="0" err="1" smtClean="0">
                          <a:effectLst/>
                          <a:latin typeface="Calibri"/>
                          <a:ea typeface="Calibri"/>
                          <a:cs typeface="Times New Roman"/>
                        </a:rPr>
                        <a:t>Buku</a:t>
                      </a:r>
                      <a:r>
                        <a:rPr lang="en-US" sz="2400" dirty="0" smtClean="0">
                          <a:effectLst/>
                          <a:latin typeface="Calibri"/>
                          <a:ea typeface="Calibri"/>
                          <a:cs typeface="Times New Roman"/>
                        </a:rPr>
                        <a:t> Kumpulan </a:t>
                      </a:r>
                      <a:r>
                        <a:rPr lang="en-US" sz="2400" dirty="0" err="1" smtClean="0">
                          <a:effectLst/>
                          <a:latin typeface="Calibri"/>
                          <a:ea typeface="Calibri"/>
                          <a:cs typeface="Times New Roman"/>
                        </a:rPr>
                        <a:t>Cerpen</a:t>
                      </a:r>
                      <a:r>
                        <a:rPr lang="en-US" sz="2400" dirty="0" smtClean="0">
                          <a:effectLst/>
                          <a:latin typeface="Calibri"/>
                          <a:ea typeface="Calibri"/>
                          <a:cs typeface="Times New Roman"/>
                        </a:rPr>
                        <a:t> (Tingkat </a:t>
                      </a:r>
                      <a:r>
                        <a:rPr lang="en-US" sz="2400" dirty="0" err="1" smtClean="0">
                          <a:effectLst/>
                          <a:latin typeface="Calibri"/>
                          <a:ea typeface="Calibri"/>
                          <a:cs typeface="Times New Roman"/>
                        </a:rPr>
                        <a:t>Internasional</a:t>
                      </a:r>
                      <a:r>
                        <a:rPr lang="en-US" sz="2400" dirty="0" smtClean="0">
                          <a:effectLst/>
                          <a:latin typeface="Calibri"/>
                          <a:ea typeface="Calibri"/>
                          <a:cs typeface="Times New Roman"/>
                        </a:rPr>
                        <a:t>)</a:t>
                      </a:r>
                      <a:endParaRPr lang="en-US" sz="2400" dirty="0">
                        <a:effectLst/>
                        <a:latin typeface="Calibri"/>
                        <a:ea typeface="Calibri"/>
                        <a:cs typeface="Times New Roman"/>
                      </a:endParaRP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400" dirty="0" err="1" smtClean="0">
                          <a:effectLst/>
                          <a:latin typeface="+mn-lt"/>
                          <a:ea typeface="Calibri"/>
                          <a:cs typeface="Times New Roman"/>
                        </a:rPr>
                        <a:t>Sesuai</a:t>
                      </a:r>
                      <a:r>
                        <a:rPr lang="en-US" sz="2400" dirty="0" smtClean="0">
                          <a:effectLst/>
                          <a:latin typeface="+mn-lt"/>
                          <a:ea typeface="Calibri"/>
                          <a:cs typeface="Times New Roman"/>
                        </a:rPr>
                        <a:t> </a:t>
                      </a:r>
                      <a:r>
                        <a:rPr lang="en-US" sz="2400" dirty="0" err="1" smtClean="0">
                          <a:effectLst/>
                          <a:latin typeface="+mn-lt"/>
                          <a:ea typeface="Calibri"/>
                          <a:cs typeface="Times New Roman"/>
                        </a:rPr>
                        <a:t>kegiatan</a:t>
                      </a:r>
                      <a:endParaRPr lang="en-US" sz="2400" dirty="0" smtClean="0">
                        <a:effectLst/>
                        <a:latin typeface="+mn-lt"/>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 </a:t>
                      </a:r>
                      <a:r>
                        <a:rPr lang="en-US" sz="2400" dirty="0" err="1" smtClean="0">
                          <a:effectLst/>
                          <a:latin typeface="Calibri"/>
                          <a:ea typeface="Calibri"/>
                          <a:cs typeface="Times New Roman"/>
                        </a:rPr>
                        <a:t>karya</a:t>
                      </a:r>
                      <a:endParaRPr lang="en-US" sz="2400" dirty="0">
                        <a:effectLst/>
                        <a:latin typeface="Calibri"/>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20</a:t>
                      </a:r>
                      <a:endParaRPr lang="en-US" sz="2400" dirty="0">
                        <a:effectLst/>
                        <a:latin typeface="Calibri"/>
                        <a:ea typeface="Calibri"/>
                        <a:cs typeface="Times New Roman"/>
                      </a:endParaRPr>
                    </a:p>
                  </a:txBody>
                  <a:tcPr marL="68585" marR="68585" marT="0" marB="0" anchor="ctr"/>
                </a:tc>
              </a:tr>
              <a:tr h="414446">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14</a:t>
                      </a:r>
                      <a:endParaRPr lang="en-US" sz="2400" dirty="0">
                        <a:effectLst/>
                        <a:latin typeface="Calibri"/>
                        <a:ea typeface="Calibri"/>
                        <a:cs typeface="Times New Roman"/>
                      </a:endParaRPr>
                    </a:p>
                  </a:txBody>
                  <a:tcPr marL="68585" marR="68585" marT="0" marB="0" anchor="ctr"/>
                </a:tc>
                <a:tc>
                  <a:txBody>
                    <a:bodyPr/>
                    <a:lstStyle/>
                    <a:p>
                      <a:pPr algn="just">
                        <a:lnSpc>
                          <a:spcPct val="100000"/>
                        </a:lnSpc>
                        <a:spcAft>
                          <a:spcPts val="0"/>
                        </a:spcAft>
                        <a:tabLst>
                          <a:tab pos="228600" algn="l"/>
                        </a:tabLst>
                      </a:pPr>
                      <a:r>
                        <a:rPr lang="en-US" sz="2400" dirty="0" err="1" smtClean="0">
                          <a:effectLst/>
                          <a:latin typeface="Calibri"/>
                          <a:ea typeface="Calibri"/>
                          <a:cs typeface="Times New Roman"/>
                        </a:rPr>
                        <a:t>s.d.a</a:t>
                      </a:r>
                      <a:r>
                        <a:rPr lang="en-US" sz="2400" dirty="0" smtClean="0">
                          <a:effectLst/>
                          <a:latin typeface="Calibri"/>
                          <a:ea typeface="Calibri"/>
                          <a:cs typeface="Times New Roman"/>
                        </a:rPr>
                        <a:t>. (Tingkat </a:t>
                      </a:r>
                      <a:r>
                        <a:rPr lang="en-US" sz="2400" dirty="0" err="1" smtClean="0">
                          <a:effectLst/>
                          <a:latin typeface="Calibri"/>
                          <a:ea typeface="Calibri"/>
                          <a:cs typeface="Times New Roman"/>
                        </a:rPr>
                        <a:t>Nasional</a:t>
                      </a:r>
                      <a:r>
                        <a:rPr lang="en-US" sz="2400" dirty="0" smtClean="0">
                          <a:effectLst/>
                          <a:latin typeface="Calibri"/>
                          <a:ea typeface="Calibri"/>
                          <a:cs typeface="Times New Roman"/>
                        </a:rPr>
                        <a:t>)</a:t>
                      </a:r>
                      <a:endParaRPr lang="en-US" sz="2400" dirty="0">
                        <a:effectLst/>
                        <a:latin typeface="Calibri"/>
                        <a:ea typeface="Calibri"/>
                        <a:cs typeface="Times New Roman"/>
                      </a:endParaRP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400" dirty="0" err="1" smtClean="0">
                          <a:effectLst/>
                          <a:latin typeface="+mn-lt"/>
                          <a:ea typeface="Calibri"/>
                          <a:cs typeface="Times New Roman"/>
                        </a:rPr>
                        <a:t>s.d.a</a:t>
                      </a:r>
                      <a:r>
                        <a:rPr lang="en-US" sz="2400" dirty="0" smtClean="0">
                          <a:effectLst/>
                          <a:latin typeface="+mn-lt"/>
                          <a:ea typeface="Calibri"/>
                          <a:cs typeface="Times New Roman"/>
                        </a:rPr>
                        <a:t>.</a:t>
                      </a:r>
                    </a:p>
                  </a:txBody>
                  <a:tcPr marL="68585" marR="68585" marT="0" marB="0" anchor="ctr"/>
                </a:tc>
                <a:tc>
                  <a:txBody>
                    <a:bodyPr/>
                    <a:lstStyle/>
                    <a:p>
                      <a:pPr algn="ctr">
                        <a:lnSpc>
                          <a:spcPct val="100000"/>
                        </a:lnSpc>
                        <a:spcAft>
                          <a:spcPts val="0"/>
                        </a:spcAft>
                        <a:tabLst>
                          <a:tab pos="228600" algn="l"/>
                        </a:tabLst>
                      </a:pPr>
                      <a:r>
                        <a:rPr lang="en-US" sz="2400" dirty="0" err="1" smtClean="0">
                          <a:effectLst/>
                          <a:latin typeface="Calibri"/>
                          <a:ea typeface="Calibri"/>
                          <a:cs typeface="Times New Roman"/>
                        </a:rPr>
                        <a:t>s.d.a</a:t>
                      </a:r>
                      <a:endParaRPr lang="en-US" sz="2400" dirty="0">
                        <a:effectLst/>
                        <a:latin typeface="Calibri"/>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15</a:t>
                      </a:r>
                      <a:endParaRPr lang="en-US" sz="2400" dirty="0">
                        <a:effectLst/>
                        <a:latin typeface="Calibri"/>
                        <a:ea typeface="Calibri"/>
                        <a:cs typeface="Times New Roman"/>
                      </a:endParaRPr>
                    </a:p>
                  </a:txBody>
                  <a:tcPr marL="68585" marR="68585" marT="0" marB="0" anchor="ctr"/>
                </a:tc>
              </a:tr>
              <a:tr h="414446">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15</a:t>
                      </a:r>
                      <a:endParaRPr lang="en-US" sz="2400" dirty="0">
                        <a:effectLst/>
                        <a:latin typeface="Calibri"/>
                        <a:ea typeface="Calibri"/>
                        <a:cs typeface="Times New Roman"/>
                      </a:endParaRPr>
                    </a:p>
                  </a:txBody>
                  <a:tcPr marL="68585" marR="68585" marT="0" marB="0" anchor="ctr"/>
                </a:tc>
                <a:tc>
                  <a:txBody>
                    <a:bodyPr/>
                    <a:lstStyle/>
                    <a:p>
                      <a:pPr algn="just">
                        <a:lnSpc>
                          <a:spcPct val="100000"/>
                        </a:lnSpc>
                        <a:spcAft>
                          <a:spcPts val="0"/>
                        </a:spcAft>
                        <a:tabLst>
                          <a:tab pos="228600" algn="l"/>
                        </a:tabLst>
                      </a:pPr>
                      <a:r>
                        <a:rPr lang="en-US" sz="2400" dirty="0" err="1" smtClean="0">
                          <a:effectLst/>
                          <a:latin typeface="Calibri"/>
                          <a:ea typeface="Calibri"/>
                          <a:cs typeface="Times New Roman"/>
                        </a:rPr>
                        <a:t>s.d.a</a:t>
                      </a:r>
                      <a:r>
                        <a:rPr lang="en-US" sz="2400" dirty="0" smtClean="0">
                          <a:effectLst/>
                          <a:latin typeface="Calibri"/>
                          <a:ea typeface="Calibri"/>
                          <a:cs typeface="Times New Roman"/>
                        </a:rPr>
                        <a:t>. (Tingkat </a:t>
                      </a:r>
                      <a:r>
                        <a:rPr lang="en-US" sz="2400" dirty="0" err="1" smtClean="0">
                          <a:effectLst/>
                          <a:latin typeface="Calibri"/>
                          <a:ea typeface="Calibri"/>
                          <a:cs typeface="Times New Roman"/>
                        </a:rPr>
                        <a:t>Lokal</a:t>
                      </a:r>
                      <a:r>
                        <a:rPr lang="en-US" sz="2400" dirty="0" smtClean="0">
                          <a:effectLst/>
                          <a:latin typeface="Calibri"/>
                          <a:ea typeface="Calibri"/>
                          <a:cs typeface="Times New Roman"/>
                        </a:rPr>
                        <a:t>)</a:t>
                      </a:r>
                      <a:endParaRPr lang="en-US" sz="2400" dirty="0">
                        <a:effectLst/>
                        <a:latin typeface="Calibri"/>
                        <a:ea typeface="Calibri"/>
                        <a:cs typeface="Times New Roman"/>
                      </a:endParaRP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400" dirty="0" err="1" smtClean="0">
                          <a:effectLst/>
                          <a:latin typeface="+mn-lt"/>
                          <a:ea typeface="Calibri"/>
                          <a:cs typeface="Times New Roman"/>
                        </a:rPr>
                        <a:t>s.d.a</a:t>
                      </a:r>
                      <a:r>
                        <a:rPr lang="en-US" sz="2400" dirty="0" smtClean="0">
                          <a:effectLst/>
                          <a:latin typeface="+mn-lt"/>
                          <a:ea typeface="Calibri"/>
                          <a:cs typeface="Times New Roman"/>
                        </a:rPr>
                        <a:t>.</a:t>
                      </a:r>
                    </a:p>
                  </a:txBody>
                  <a:tcPr marL="68585" marR="68585" marT="0" marB="0" anchor="ctr"/>
                </a:tc>
                <a:tc>
                  <a:txBody>
                    <a:bodyPr/>
                    <a:lstStyle/>
                    <a:p>
                      <a:pPr algn="ctr">
                        <a:lnSpc>
                          <a:spcPct val="100000"/>
                        </a:lnSpc>
                        <a:spcAft>
                          <a:spcPts val="0"/>
                        </a:spcAft>
                        <a:tabLst>
                          <a:tab pos="228600" algn="l"/>
                        </a:tabLst>
                      </a:pPr>
                      <a:r>
                        <a:rPr lang="en-US" sz="2400" dirty="0" err="1" smtClean="0">
                          <a:effectLst/>
                          <a:latin typeface="Calibri"/>
                          <a:ea typeface="Calibri"/>
                          <a:cs typeface="Times New Roman"/>
                        </a:rPr>
                        <a:t>s.d.a</a:t>
                      </a:r>
                      <a:endParaRPr lang="en-US" sz="2400" dirty="0">
                        <a:effectLst/>
                        <a:latin typeface="Calibri"/>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10</a:t>
                      </a:r>
                      <a:endParaRPr lang="en-US" sz="2400" dirty="0">
                        <a:effectLst/>
                        <a:latin typeface="Calibri"/>
                        <a:ea typeface="Calibri"/>
                        <a:cs typeface="Times New Roman"/>
                      </a:endParaRPr>
                    </a:p>
                  </a:txBody>
                  <a:tcPr marL="68585" marR="68585" marT="0" marB="0" anchor="ctr"/>
                </a:tc>
              </a:tr>
              <a:tr h="731625">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16</a:t>
                      </a:r>
                      <a:endParaRPr lang="en-US" sz="2400" dirty="0">
                        <a:effectLst/>
                        <a:latin typeface="Calibri"/>
                        <a:ea typeface="Calibri"/>
                        <a:cs typeface="Times New Roman"/>
                      </a:endParaRPr>
                    </a:p>
                  </a:txBody>
                  <a:tcPr marL="68585" marR="68585" marT="0" marB="0" anchor="ctr"/>
                </a:tc>
                <a:tc>
                  <a:txBody>
                    <a:bodyPr/>
                    <a:lstStyle/>
                    <a:p>
                      <a:pPr algn="just">
                        <a:lnSpc>
                          <a:spcPct val="100000"/>
                        </a:lnSpc>
                        <a:spcAft>
                          <a:spcPts val="0"/>
                        </a:spcAft>
                        <a:tabLst>
                          <a:tab pos="228600" algn="l"/>
                        </a:tabLst>
                      </a:pPr>
                      <a:r>
                        <a:rPr lang="en-US" sz="2400" dirty="0" err="1" smtClean="0">
                          <a:effectLst/>
                          <a:latin typeface="Calibri"/>
                          <a:ea typeface="Calibri"/>
                          <a:cs typeface="Times New Roman"/>
                        </a:rPr>
                        <a:t>Sebagai</a:t>
                      </a:r>
                      <a:r>
                        <a:rPr lang="en-US" sz="2400" dirty="0" smtClean="0">
                          <a:effectLst/>
                          <a:latin typeface="Calibri"/>
                          <a:ea typeface="Calibri"/>
                          <a:cs typeface="Times New Roman"/>
                        </a:rPr>
                        <a:t> </a:t>
                      </a:r>
                      <a:r>
                        <a:rPr lang="en-US" sz="2400" dirty="0" err="1" smtClean="0">
                          <a:effectLst/>
                          <a:latin typeface="Calibri"/>
                          <a:ea typeface="Calibri"/>
                          <a:cs typeface="Times New Roman"/>
                        </a:rPr>
                        <a:t>Penulis</a:t>
                      </a:r>
                      <a:r>
                        <a:rPr lang="en-US" sz="2400" dirty="0" smtClean="0">
                          <a:effectLst/>
                          <a:latin typeface="Calibri"/>
                          <a:ea typeface="Calibri"/>
                          <a:cs typeface="Times New Roman"/>
                        </a:rPr>
                        <a:t> </a:t>
                      </a:r>
                      <a:r>
                        <a:rPr lang="en-US" sz="2400" dirty="0" err="1" smtClean="0">
                          <a:effectLst/>
                          <a:latin typeface="Calibri"/>
                          <a:ea typeface="Calibri"/>
                          <a:cs typeface="Times New Roman"/>
                        </a:rPr>
                        <a:t>Buku</a:t>
                      </a:r>
                      <a:r>
                        <a:rPr lang="en-US" sz="2400" dirty="0" smtClean="0">
                          <a:effectLst/>
                          <a:latin typeface="Calibri"/>
                          <a:ea typeface="Calibri"/>
                          <a:cs typeface="Times New Roman"/>
                        </a:rPr>
                        <a:t> Kumpulan </a:t>
                      </a:r>
                      <a:r>
                        <a:rPr lang="en-US" sz="2400" dirty="0" err="1" smtClean="0">
                          <a:effectLst/>
                          <a:latin typeface="Calibri"/>
                          <a:ea typeface="Calibri"/>
                          <a:cs typeface="Times New Roman"/>
                        </a:rPr>
                        <a:t>Puisi</a:t>
                      </a:r>
                      <a:r>
                        <a:rPr lang="en-US" sz="2400" dirty="0" smtClean="0">
                          <a:effectLst/>
                          <a:latin typeface="Calibri"/>
                          <a:ea typeface="Calibri"/>
                          <a:cs typeface="Times New Roman"/>
                        </a:rPr>
                        <a:t> (Tingkat </a:t>
                      </a:r>
                      <a:r>
                        <a:rPr lang="en-US" sz="2400" dirty="0" err="1" smtClean="0">
                          <a:effectLst/>
                          <a:latin typeface="Calibri"/>
                          <a:ea typeface="Calibri"/>
                          <a:cs typeface="Times New Roman"/>
                        </a:rPr>
                        <a:t>Internasional</a:t>
                      </a:r>
                      <a:r>
                        <a:rPr lang="en-US" sz="2400" dirty="0" smtClean="0">
                          <a:effectLst/>
                          <a:latin typeface="Calibri"/>
                          <a:ea typeface="Calibri"/>
                          <a:cs typeface="Times New Roman"/>
                        </a:rPr>
                        <a:t>)</a:t>
                      </a:r>
                      <a:endParaRPr lang="en-US" sz="2400" dirty="0">
                        <a:effectLst/>
                        <a:latin typeface="Calibri"/>
                        <a:ea typeface="Calibri"/>
                        <a:cs typeface="Times New Roman"/>
                      </a:endParaRP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400" dirty="0" err="1" smtClean="0">
                          <a:effectLst/>
                          <a:latin typeface="+mn-lt"/>
                          <a:ea typeface="Calibri"/>
                          <a:cs typeface="Times New Roman"/>
                        </a:rPr>
                        <a:t>Sesuai</a:t>
                      </a:r>
                      <a:r>
                        <a:rPr lang="en-US" sz="2400" dirty="0" smtClean="0">
                          <a:effectLst/>
                          <a:latin typeface="+mn-lt"/>
                          <a:ea typeface="Calibri"/>
                          <a:cs typeface="Times New Roman"/>
                        </a:rPr>
                        <a:t> </a:t>
                      </a:r>
                      <a:r>
                        <a:rPr lang="en-US" sz="2400" dirty="0" err="1" smtClean="0">
                          <a:effectLst/>
                          <a:latin typeface="+mn-lt"/>
                          <a:ea typeface="Calibri"/>
                          <a:cs typeface="Times New Roman"/>
                        </a:rPr>
                        <a:t>kegiatan</a:t>
                      </a:r>
                      <a:endParaRPr lang="en-US" sz="2400" dirty="0" smtClean="0">
                        <a:effectLst/>
                        <a:latin typeface="+mn-lt"/>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 </a:t>
                      </a:r>
                      <a:r>
                        <a:rPr lang="en-US" sz="2400" dirty="0" err="1" smtClean="0">
                          <a:effectLst/>
                          <a:latin typeface="Calibri"/>
                          <a:ea typeface="Calibri"/>
                          <a:cs typeface="Times New Roman"/>
                        </a:rPr>
                        <a:t>karya</a:t>
                      </a:r>
                      <a:endParaRPr lang="en-US" sz="2400" dirty="0">
                        <a:effectLst/>
                        <a:latin typeface="Calibri"/>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20</a:t>
                      </a:r>
                      <a:endParaRPr lang="en-US" sz="2400" dirty="0">
                        <a:effectLst/>
                        <a:latin typeface="Calibri"/>
                        <a:ea typeface="Calibri"/>
                        <a:cs typeface="Times New Roman"/>
                      </a:endParaRPr>
                    </a:p>
                  </a:txBody>
                  <a:tcPr marL="68585" marR="68585" marT="0" marB="0" anchor="ctr"/>
                </a:tc>
              </a:tr>
              <a:tr h="414446">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17</a:t>
                      </a:r>
                      <a:endParaRPr lang="en-US" sz="2400" dirty="0">
                        <a:effectLst/>
                        <a:latin typeface="Calibri"/>
                        <a:ea typeface="Calibri"/>
                        <a:cs typeface="Times New Roman"/>
                      </a:endParaRPr>
                    </a:p>
                  </a:txBody>
                  <a:tcPr marL="68585" marR="68585" marT="0" marB="0" anchor="ctr"/>
                </a:tc>
                <a:tc>
                  <a:txBody>
                    <a:bodyPr/>
                    <a:lstStyle/>
                    <a:p>
                      <a:pPr algn="just">
                        <a:lnSpc>
                          <a:spcPct val="100000"/>
                        </a:lnSpc>
                        <a:spcAft>
                          <a:spcPts val="0"/>
                        </a:spcAft>
                        <a:tabLst>
                          <a:tab pos="228600" algn="l"/>
                        </a:tabLst>
                      </a:pPr>
                      <a:r>
                        <a:rPr lang="en-US" sz="2400" dirty="0" err="1" smtClean="0">
                          <a:effectLst/>
                          <a:latin typeface="Calibri"/>
                          <a:ea typeface="Calibri"/>
                          <a:cs typeface="Times New Roman"/>
                        </a:rPr>
                        <a:t>s.d.a</a:t>
                      </a:r>
                      <a:r>
                        <a:rPr lang="en-US" sz="2400" dirty="0" smtClean="0">
                          <a:effectLst/>
                          <a:latin typeface="Calibri"/>
                          <a:ea typeface="Calibri"/>
                          <a:cs typeface="Times New Roman"/>
                        </a:rPr>
                        <a:t>. (Tingkat </a:t>
                      </a:r>
                      <a:r>
                        <a:rPr lang="en-US" sz="2400" dirty="0" err="1" smtClean="0">
                          <a:effectLst/>
                          <a:latin typeface="Calibri"/>
                          <a:ea typeface="Calibri"/>
                          <a:cs typeface="Times New Roman"/>
                        </a:rPr>
                        <a:t>Nasional</a:t>
                      </a:r>
                      <a:r>
                        <a:rPr lang="en-US" sz="2400" dirty="0" smtClean="0">
                          <a:effectLst/>
                          <a:latin typeface="Calibri"/>
                          <a:ea typeface="Calibri"/>
                          <a:cs typeface="Times New Roman"/>
                        </a:rPr>
                        <a:t>)</a:t>
                      </a:r>
                      <a:endParaRPr lang="en-US" sz="2400" dirty="0">
                        <a:effectLst/>
                        <a:latin typeface="Calibri"/>
                        <a:ea typeface="Calibri"/>
                        <a:cs typeface="Times New Roman"/>
                      </a:endParaRP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400" dirty="0" err="1" smtClean="0">
                          <a:effectLst/>
                          <a:latin typeface="+mn-lt"/>
                          <a:ea typeface="Calibri"/>
                          <a:cs typeface="Times New Roman"/>
                        </a:rPr>
                        <a:t>s.d.a</a:t>
                      </a:r>
                      <a:r>
                        <a:rPr lang="en-US" sz="2400" dirty="0" smtClean="0">
                          <a:effectLst/>
                          <a:latin typeface="+mn-lt"/>
                          <a:ea typeface="Calibri"/>
                          <a:cs typeface="Times New Roman"/>
                        </a:rPr>
                        <a:t>.</a:t>
                      </a:r>
                    </a:p>
                  </a:txBody>
                  <a:tcPr marL="68585" marR="68585" marT="0" marB="0" anchor="ctr"/>
                </a:tc>
                <a:tc>
                  <a:txBody>
                    <a:bodyPr/>
                    <a:lstStyle/>
                    <a:p>
                      <a:pPr algn="ctr">
                        <a:lnSpc>
                          <a:spcPct val="100000"/>
                        </a:lnSpc>
                        <a:spcAft>
                          <a:spcPts val="0"/>
                        </a:spcAft>
                        <a:tabLst>
                          <a:tab pos="228600" algn="l"/>
                        </a:tabLst>
                      </a:pPr>
                      <a:r>
                        <a:rPr lang="en-US" sz="2400" dirty="0" err="1" smtClean="0">
                          <a:effectLst/>
                          <a:latin typeface="Calibri"/>
                          <a:ea typeface="Calibri"/>
                          <a:cs typeface="Times New Roman"/>
                        </a:rPr>
                        <a:t>s.d.a</a:t>
                      </a:r>
                      <a:endParaRPr lang="en-US" sz="2400" dirty="0">
                        <a:effectLst/>
                        <a:latin typeface="Calibri"/>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15</a:t>
                      </a:r>
                      <a:endParaRPr lang="en-US" sz="2400" dirty="0">
                        <a:effectLst/>
                        <a:latin typeface="Calibri"/>
                        <a:ea typeface="Calibri"/>
                        <a:cs typeface="Times New Roman"/>
                      </a:endParaRPr>
                    </a:p>
                  </a:txBody>
                  <a:tcPr marL="68585" marR="68585" marT="0" marB="0" anchor="ctr"/>
                </a:tc>
              </a:tr>
              <a:tr h="414446">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18</a:t>
                      </a:r>
                      <a:endParaRPr lang="en-US" sz="2400" dirty="0">
                        <a:effectLst/>
                        <a:latin typeface="Calibri"/>
                        <a:ea typeface="Calibri"/>
                        <a:cs typeface="Times New Roman"/>
                      </a:endParaRPr>
                    </a:p>
                  </a:txBody>
                  <a:tcPr marL="68585" marR="68585" marT="0" marB="0" anchor="ctr"/>
                </a:tc>
                <a:tc>
                  <a:txBody>
                    <a:bodyPr/>
                    <a:lstStyle/>
                    <a:p>
                      <a:pPr algn="just">
                        <a:lnSpc>
                          <a:spcPct val="100000"/>
                        </a:lnSpc>
                        <a:spcAft>
                          <a:spcPts val="0"/>
                        </a:spcAft>
                        <a:tabLst>
                          <a:tab pos="228600" algn="l"/>
                        </a:tabLst>
                      </a:pPr>
                      <a:r>
                        <a:rPr lang="en-US" sz="2400" dirty="0" err="1" smtClean="0">
                          <a:effectLst/>
                          <a:latin typeface="Calibri"/>
                          <a:ea typeface="Calibri"/>
                          <a:cs typeface="Times New Roman"/>
                        </a:rPr>
                        <a:t>s.d.a</a:t>
                      </a:r>
                      <a:r>
                        <a:rPr lang="en-US" sz="2400" dirty="0" smtClean="0">
                          <a:effectLst/>
                          <a:latin typeface="Calibri"/>
                          <a:ea typeface="Calibri"/>
                          <a:cs typeface="Times New Roman"/>
                        </a:rPr>
                        <a:t>. (Tingkat </a:t>
                      </a:r>
                      <a:r>
                        <a:rPr lang="en-US" sz="2400" dirty="0" err="1" smtClean="0">
                          <a:effectLst/>
                          <a:latin typeface="Calibri"/>
                          <a:ea typeface="Calibri"/>
                          <a:cs typeface="Times New Roman"/>
                        </a:rPr>
                        <a:t>Lokal</a:t>
                      </a:r>
                      <a:r>
                        <a:rPr lang="en-US" sz="2400" dirty="0" smtClean="0">
                          <a:effectLst/>
                          <a:latin typeface="Calibri"/>
                          <a:ea typeface="Calibri"/>
                          <a:cs typeface="Times New Roman"/>
                        </a:rPr>
                        <a:t>)</a:t>
                      </a:r>
                      <a:endParaRPr lang="en-US" sz="2400" dirty="0">
                        <a:effectLst/>
                        <a:latin typeface="Calibri"/>
                        <a:ea typeface="Calibri"/>
                        <a:cs typeface="Times New Roman"/>
                      </a:endParaRP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400" dirty="0" err="1" smtClean="0">
                          <a:effectLst/>
                          <a:latin typeface="+mn-lt"/>
                          <a:ea typeface="Calibri"/>
                          <a:cs typeface="Times New Roman"/>
                        </a:rPr>
                        <a:t>s.d.a</a:t>
                      </a:r>
                      <a:r>
                        <a:rPr lang="en-US" sz="2400" dirty="0" smtClean="0">
                          <a:effectLst/>
                          <a:latin typeface="+mn-lt"/>
                          <a:ea typeface="Calibri"/>
                          <a:cs typeface="Times New Roman"/>
                        </a:rPr>
                        <a:t>.</a:t>
                      </a:r>
                    </a:p>
                  </a:txBody>
                  <a:tcPr marL="68585" marR="68585" marT="0" marB="0" anchor="ctr"/>
                </a:tc>
                <a:tc>
                  <a:txBody>
                    <a:bodyPr/>
                    <a:lstStyle/>
                    <a:p>
                      <a:pPr algn="ctr">
                        <a:lnSpc>
                          <a:spcPct val="100000"/>
                        </a:lnSpc>
                        <a:spcAft>
                          <a:spcPts val="0"/>
                        </a:spcAft>
                        <a:tabLst>
                          <a:tab pos="228600" algn="l"/>
                        </a:tabLst>
                      </a:pPr>
                      <a:r>
                        <a:rPr lang="en-US" sz="2400" dirty="0" err="1" smtClean="0">
                          <a:effectLst/>
                          <a:latin typeface="Calibri"/>
                          <a:ea typeface="Calibri"/>
                          <a:cs typeface="Times New Roman"/>
                        </a:rPr>
                        <a:t>s.d.a</a:t>
                      </a:r>
                      <a:endParaRPr lang="en-US" sz="2400" dirty="0">
                        <a:effectLst/>
                        <a:latin typeface="Calibri"/>
                        <a:ea typeface="Calibri"/>
                        <a:cs typeface="Times New Roman"/>
                      </a:endParaRPr>
                    </a:p>
                  </a:txBody>
                  <a:tcPr marL="68585" marR="68585" marT="0" marB="0" anchor="ctr"/>
                </a:tc>
                <a:tc>
                  <a:txBody>
                    <a:bodyPr/>
                    <a:lstStyle/>
                    <a:p>
                      <a:pPr algn="ctr">
                        <a:lnSpc>
                          <a:spcPct val="100000"/>
                        </a:lnSpc>
                        <a:spcAft>
                          <a:spcPts val="0"/>
                        </a:spcAft>
                        <a:tabLst>
                          <a:tab pos="228600" algn="l"/>
                        </a:tabLst>
                      </a:pPr>
                      <a:r>
                        <a:rPr lang="en-US" sz="2400" dirty="0" smtClean="0">
                          <a:effectLst/>
                          <a:latin typeface="Calibri"/>
                          <a:ea typeface="Calibri"/>
                          <a:cs typeface="Times New Roman"/>
                        </a:rPr>
                        <a:t>10</a:t>
                      </a:r>
                      <a:endParaRPr lang="en-US" sz="2400" dirty="0">
                        <a:effectLst/>
                        <a:latin typeface="Calibri"/>
                        <a:ea typeface="Calibri"/>
                        <a:cs typeface="Times New Roman"/>
                      </a:endParaRPr>
                    </a:p>
                  </a:txBody>
                  <a:tcPr marL="68585" marR="68585" marT="0" marB="0" anchor="ctr"/>
                </a:tc>
              </a:tr>
            </a:tbl>
          </a:graphicData>
        </a:graphic>
      </p:graphicFrame>
      <p:sp>
        <p:nvSpPr>
          <p:cNvPr id="6968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AD84992-A2EF-4305-9BEB-CEDD36554904}" type="slidenum">
              <a:rPr lang="en-US" altLang="id-ID" smtClean="0">
                <a:solidFill>
                  <a:srgbClr val="FEFFFF"/>
                </a:solidFill>
              </a:rPr>
              <a:pPr>
                <a:spcBef>
                  <a:spcPct val="0"/>
                </a:spcBef>
                <a:buClrTx/>
                <a:buFontTx/>
                <a:buNone/>
              </a:pPr>
              <a:t>57</a:t>
            </a:fld>
            <a:endParaRPr lang="en-US" altLang="id-ID" smtClean="0">
              <a:solidFill>
                <a:srgbClr val="FEFFFF"/>
              </a:solidFill>
            </a:endParaRPr>
          </a:p>
        </p:txBody>
      </p:sp>
    </p:spTree>
    <p:extLst>
      <p:ext uri="{BB962C8B-B14F-4D97-AF65-F5344CB8AC3E}">
        <p14:creationId xmlns:p14="http://schemas.microsoft.com/office/powerpoint/2010/main" val="30565420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71686" name="TextBox 9"/>
          <p:cNvSpPr txBox="1">
            <a:spLocks noChangeArrowheads="1"/>
          </p:cNvSpPr>
          <p:nvPr/>
        </p:nvSpPr>
        <p:spPr bwMode="auto">
          <a:xfrm>
            <a:off x="1703388" y="981075"/>
            <a:ext cx="6931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PENGABDIAN KEPADA MASYARAKAT</a:t>
            </a:r>
          </a:p>
        </p:txBody>
      </p:sp>
      <p:graphicFrame>
        <p:nvGraphicFramePr>
          <p:cNvPr id="2" name="Table 1"/>
          <p:cNvGraphicFramePr>
            <a:graphicFrameLocks noGrp="1"/>
          </p:cNvGraphicFramePr>
          <p:nvPr/>
        </p:nvGraphicFramePr>
        <p:xfrm>
          <a:off x="1631950" y="1524000"/>
          <a:ext cx="9310688" cy="4851399"/>
        </p:xfrm>
        <a:graphic>
          <a:graphicData uri="http://schemas.openxmlformats.org/drawingml/2006/table">
            <a:tbl>
              <a:tblPr firstRow="1" firstCol="1" bandRow="1">
                <a:tableStyleId>{5C22544A-7EE6-4342-B048-85BDC9FD1C3A}</a:tableStyleId>
              </a:tblPr>
              <a:tblGrid>
                <a:gridCol w="791678"/>
                <a:gridCol w="4611993"/>
                <a:gridCol w="1395075"/>
                <a:gridCol w="1482267"/>
                <a:gridCol w="1029675"/>
              </a:tblGrid>
              <a:tr h="974586">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5" marR="68575" marT="0" marB="0" anchor="ctr"/>
                </a:tc>
              </a:tr>
              <a:tr h="1219213">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75" marR="68575"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Menduduki</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jabatan</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pimpinan</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pada</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lembaga</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pemerintah</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pejabat</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negara</a:t>
                      </a:r>
                      <a:r>
                        <a:rPr lang="en-US" sz="2000" baseline="0" dirty="0" smtClean="0">
                          <a:effectLst/>
                          <a:latin typeface="+mn-lt"/>
                          <a:ea typeface="Calibri"/>
                          <a:cs typeface="Times New Roman"/>
                        </a:rPr>
                        <a:t> yang </a:t>
                      </a:r>
                      <a:r>
                        <a:rPr lang="en-US" sz="2000" baseline="0" dirty="0" err="1" smtClean="0">
                          <a:effectLst/>
                          <a:latin typeface="+mn-lt"/>
                          <a:ea typeface="Calibri"/>
                          <a:cs typeface="Times New Roman"/>
                        </a:rPr>
                        <a:t>dibebaskan</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dari</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jabatan</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organiknya</a:t>
                      </a:r>
                      <a:endParaRPr lang="en-US" sz="2000" dirty="0">
                        <a:effectLst/>
                        <a:latin typeface="+mn-lt"/>
                        <a:ea typeface="Calibri"/>
                        <a:cs typeface="Times New Roman"/>
                      </a:endParaRPr>
                    </a:p>
                  </a:txBody>
                  <a:tcPr marL="68575" marR="6857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Jabatan</a:t>
                      </a:r>
                      <a:endParaRPr lang="en-US" sz="2000" dirty="0" smtClean="0">
                        <a:effectLst/>
                        <a:latin typeface="+mn-lt"/>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Per semester</a:t>
                      </a:r>
                      <a:endParaRPr lang="en-US" sz="2000" dirty="0">
                        <a:effectLst/>
                        <a:latin typeface="+mn-lt"/>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5,5</a:t>
                      </a:r>
                      <a:endParaRPr lang="en-US" sz="2000" dirty="0">
                        <a:effectLst/>
                        <a:latin typeface="+mn-lt"/>
                        <a:ea typeface="Calibri"/>
                        <a:cs typeface="Times New Roman"/>
                      </a:endParaRPr>
                    </a:p>
                  </a:txBody>
                  <a:tcPr marL="68575" marR="68575" marT="0" marB="0" anchor="ctr"/>
                </a:tc>
              </a:tr>
              <a:tr h="914409">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75" marR="68575" marT="0" marB="0" anchor="ctr"/>
                </a:tc>
                <a:tc>
                  <a:txBody>
                    <a:bodyPr/>
                    <a:lstStyle/>
                    <a:p>
                      <a:pPr algn="l">
                        <a:lnSpc>
                          <a:spcPct val="100000"/>
                        </a:lnSpc>
                        <a:spcAft>
                          <a:spcPts val="0"/>
                        </a:spcAft>
                        <a:tabLst>
                          <a:tab pos="228600" algn="l"/>
                        </a:tabLst>
                      </a:pPr>
                      <a:r>
                        <a:rPr lang="en-US" sz="2000" dirty="0" err="1" smtClean="0">
                          <a:effectLst/>
                          <a:latin typeface="+mn-lt"/>
                          <a:ea typeface="Calibri"/>
                          <a:cs typeface="Times New Roman"/>
                        </a:rPr>
                        <a:t>Melaksanakan</a:t>
                      </a:r>
                      <a:r>
                        <a:rPr lang="en-US" sz="2000" dirty="0" smtClean="0">
                          <a:effectLst/>
                          <a:latin typeface="+mn-lt"/>
                          <a:ea typeface="Calibri"/>
                          <a:cs typeface="Times New Roman"/>
                        </a:rPr>
                        <a:t> </a:t>
                      </a:r>
                      <a:r>
                        <a:rPr lang="en-US" sz="2000" dirty="0" err="1" smtClean="0">
                          <a:effectLst/>
                          <a:latin typeface="+mn-lt"/>
                          <a:ea typeface="Calibri"/>
                          <a:cs typeface="Times New Roman"/>
                        </a:rPr>
                        <a:t>pengembangan</a:t>
                      </a:r>
                      <a:r>
                        <a:rPr lang="en-US" sz="2000" dirty="0" smtClean="0">
                          <a:effectLst/>
                          <a:latin typeface="+mn-lt"/>
                          <a:ea typeface="Calibri"/>
                          <a:cs typeface="Times New Roman"/>
                        </a:rPr>
                        <a:t> </a:t>
                      </a:r>
                      <a:r>
                        <a:rPr lang="en-US" sz="2000" dirty="0" err="1" smtClean="0">
                          <a:effectLst/>
                          <a:latin typeface="+mn-lt"/>
                          <a:ea typeface="Calibri"/>
                          <a:cs typeface="Times New Roman"/>
                        </a:rPr>
                        <a:t>hasil</a:t>
                      </a:r>
                      <a:r>
                        <a:rPr lang="en-US" sz="2000" dirty="0" smtClean="0">
                          <a:effectLst/>
                          <a:latin typeface="+mn-lt"/>
                          <a:ea typeface="Calibri"/>
                          <a:cs typeface="Times New Roman"/>
                        </a:rPr>
                        <a:t> </a:t>
                      </a:r>
                      <a:r>
                        <a:rPr lang="en-US" sz="2000" dirty="0" err="1" smtClean="0">
                          <a:effectLst/>
                          <a:latin typeface="+mn-lt"/>
                          <a:ea typeface="Calibri"/>
                          <a:cs typeface="Times New Roman"/>
                        </a:rPr>
                        <a:t>diklat</a:t>
                      </a:r>
                      <a:r>
                        <a:rPr lang="en-US" sz="2000" dirty="0" smtClean="0">
                          <a:effectLst/>
                          <a:latin typeface="+mn-lt"/>
                          <a:ea typeface="Calibri"/>
                          <a:cs typeface="Times New Roman"/>
                        </a:rPr>
                        <a:t> yang </a:t>
                      </a:r>
                      <a:r>
                        <a:rPr lang="en-US" sz="2000" dirty="0" err="1" smtClean="0">
                          <a:effectLst/>
                          <a:latin typeface="+mn-lt"/>
                          <a:ea typeface="Calibri"/>
                          <a:cs typeface="Times New Roman"/>
                        </a:rPr>
                        <a:t>dapat</a:t>
                      </a:r>
                      <a:r>
                        <a:rPr lang="en-US" sz="2000" dirty="0" smtClean="0">
                          <a:effectLst/>
                          <a:latin typeface="+mn-lt"/>
                          <a:ea typeface="Calibri"/>
                          <a:cs typeface="Times New Roman"/>
                        </a:rPr>
                        <a:t> </a:t>
                      </a:r>
                      <a:r>
                        <a:rPr lang="en-US" sz="2000" dirty="0" err="1" smtClean="0">
                          <a:effectLst/>
                          <a:latin typeface="+mn-lt"/>
                          <a:ea typeface="Calibri"/>
                          <a:cs typeface="Times New Roman"/>
                        </a:rPr>
                        <a:t>dimanfaatkan</a:t>
                      </a:r>
                      <a:r>
                        <a:rPr lang="en-US" sz="2000" dirty="0" smtClean="0">
                          <a:effectLst/>
                          <a:latin typeface="+mn-lt"/>
                          <a:ea typeface="Calibri"/>
                          <a:cs typeface="Times New Roman"/>
                        </a:rPr>
                        <a:t> </a:t>
                      </a:r>
                      <a:r>
                        <a:rPr lang="en-US" sz="2000" dirty="0" err="1" smtClean="0">
                          <a:effectLst/>
                          <a:latin typeface="+mn-lt"/>
                          <a:ea typeface="Calibri"/>
                          <a:cs typeface="Times New Roman"/>
                        </a:rPr>
                        <a:t>oleh</a:t>
                      </a:r>
                      <a:r>
                        <a:rPr lang="en-US" sz="2000" dirty="0" smtClean="0">
                          <a:effectLst/>
                          <a:latin typeface="+mn-lt"/>
                          <a:ea typeface="Calibri"/>
                          <a:cs typeface="Times New Roman"/>
                        </a:rPr>
                        <a:t> </a:t>
                      </a:r>
                      <a:r>
                        <a:rPr lang="en-US" sz="2000" dirty="0" err="1" smtClean="0">
                          <a:effectLst/>
                          <a:latin typeface="+mn-lt"/>
                          <a:ea typeface="Calibri"/>
                          <a:cs typeface="Times New Roman"/>
                        </a:rPr>
                        <a:t>masyarakat</a:t>
                      </a:r>
                      <a:endParaRPr lang="en-US" sz="2000" dirty="0">
                        <a:effectLst/>
                        <a:latin typeface="+mn-lt"/>
                        <a:ea typeface="Calibri"/>
                        <a:cs typeface="Times New Roman"/>
                      </a:endParaRPr>
                    </a:p>
                  </a:txBody>
                  <a:tcPr marL="68575" marR="6857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endParaRPr lang="en-US" sz="2000" dirty="0" smtClean="0">
                        <a:effectLst/>
                        <a:latin typeface="+mn-lt"/>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Per Program</a:t>
                      </a:r>
                      <a:endParaRPr lang="en-US" sz="2000" dirty="0">
                        <a:effectLst/>
                        <a:latin typeface="+mn-lt"/>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75" marR="68575" marT="0" marB="0" anchor="ctr"/>
                </a:tc>
              </a:tr>
              <a:tr h="914409">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75" marR="68575"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Memberi</a:t>
                      </a:r>
                      <a:r>
                        <a:rPr lang="en-US" sz="2000" dirty="0" smtClean="0">
                          <a:effectLst/>
                          <a:latin typeface="+mn-lt"/>
                          <a:ea typeface="Calibri"/>
                          <a:cs typeface="Times New Roman"/>
                        </a:rPr>
                        <a:t> </a:t>
                      </a:r>
                      <a:r>
                        <a:rPr lang="en-US" sz="2000" dirty="0" err="1" smtClean="0">
                          <a:effectLst/>
                          <a:latin typeface="+mn-lt"/>
                          <a:ea typeface="Calibri"/>
                          <a:cs typeface="Times New Roman"/>
                        </a:rPr>
                        <a:t>latihan</a:t>
                      </a:r>
                      <a:r>
                        <a:rPr lang="en-US" sz="2000" dirty="0" smtClean="0">
                          <a:effectLst/>
                          <a:latin typeface="+mn-lt"/>
                          <a:ea typeface="Calibri"/>
                          <a:cs typeface="Times New Roman"/>
                        </a:rPr>
                        <a:t>/ </a:t>
                      </a:r>
                      <a:r>
                        <a:rPr lang="en-US" sz="2000" dirty="0" err="1" smtClean="0">
                          <a:effectLst/>
                          <a:latin typeface="+mn-lt"/>
                          <a:ea typeface="Calibri"/>
                          <a:cs typeface="Times New Roman"/>
                        </a:rPr>
                        <a:t>penyuluhan</a:t>
                      </a:r>
                      <a:r>
                        <a:rPr lang="en-US" sz="2000" dirty="0" smtClean="0">
                          <a:effectLst/>
                          <a:latin typeface="+mn-lt"/>
                          <a:ea typeface="Calibri"/>
                          <a:cs typeface="Times New Roman"/>
                        </a:rPr>
                        <a:t>/ </a:t>
                      </a:r>
                      <a:r>
                        <a:rPr lang="en-US" sz="2000" dirty="0" err="1" smtClean="0">
                          <a:effectLst/>
                          <a:latin typeface="+mn-lt"/>
                          <a:ea typeface="Calibri"/>
                          <a:cs typeface="Times New Roman"/>
                        </a:rPr>
                        <a:t>ceramah</a:t>
                      </a:r>
                      <a:r>
                        <a:rPr lang="en-US" sz="2000" baseline="0" dirty="0" smtClean="0">
                          <a:effectLst/>
                          <a:latin typeface="+mn-lt"/>
                          <a:ea typeface="Calibri"/>
                          <a:cs typeface="Times New Roman"/>
                        </a:rPr>
                        <a:t> </a:t>
                      </a:r>
                      <a:r>
                        <a:rPr lang="en-US" sz="2000" dirty="0" err="1" smtClean="0">
                          <a:effectLst/>
                          <a:latin typeface="+mn-lt"/>
                          <a:ea typeface="Calibri"/>
                          <a:cs typeface="Times New Roman"/>
                        </a:rPr>
                        <a:t>pd</a:t>
                      </a:r>
                      <a:r>
                        <a:rPr lang="en-US" sz="2000" dirty="0" smtClean="0">
                          <a:effectLst/>
                          <a:latin typeface="+mn-lt"/>
                          <a:ea typeface="Calibri"/>
                          <a:cs typeface="Times New Roman"/>
                        </a:rPr>
                        <a:t> </a:t>
                      </a:r>
                      <a:r>
                        <a:rPr lang="en-US" sz="2000" dirty="0" err="1" smtClean="0">
                          <a:effectLst/>
                          <a:latin typeface="+mn-lt"/>
                          <a:ea typeface="Calibri"/>
                          <a:cs typeface="Times New Roman"/>
                        </a:rPr>
                        <a:t>masyarakat</a:t>
                      </a:r>
                      <a:r>
                        <a:rPr lang="en-US" sz="2000" dirty="0" smtClean="0">
                          <a:effectLst/>
                          <a:latin typeface="+mn-lt"/>
                          <a:ea typeface="Calibri"/>
                          <a:cs typeface="Times New Roman"/>
                        </a:rPr>
                        <a:t> </a:t>
                      </a:r>
                      <a:r>
                        <a:rPr lang="en-US" sz="2000" dirty="0" err="1" smtClean="0">
                          <a:effectLst/>
                          <a:latin typeface="+mn-lt"/>
                          <a:ea typeface="Calibri"/>
                          <a:cs typeface="Times New Roman"/>
                        </a:rPr>
                        <a:t>internasional</a:t>
                      </a:r>
                      <a:endParaRPr lang="en-US" sz="2000" dirty="0">
                        <a:effectLst/>
                        <a:latin typeface="+mn-lt"/>
                        <a:ea typeface="Calibri"/>
                        <a:cs typeface="Times New Roman"/>
                      </a:endParaRPr>
                    </a:p>
                  </a:txBody>
                  <a:tcPr marL="68575" marR="6857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endParaRPr lang="en-US" sz="2000" dirty="0" smtClean="0">
                        <a:effectLst/>
                        <a:latin typeface="+mn-lt"/>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Program</a:t>
                      </a:r>
                      <a:endParaRPr lang="en-US" sz="2000" dirty="0">
                        <a:effectLst/>
                        <a:latin typeface="+mn-lt"/>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4</a:t>
                      </a:r>
                      <a:endParaRPr lang="en-US" sz="2000" dirty="0">
                        <a:effectLst/>
                        <a:latin typeface="+mn-lt"/>
                        <a:ea typeface="Calibri"/>
                        <a:cs typeface="Times New Roman"/>
                      </a:endParaRPr>
                    </a:p>
                  </a:txBody>
                  <a:tcPr marL="68575" marR="68575" marT="0" marB="0" anchor="ctr"/>
                </a:tc>
              </a:tr>
              <a:tr h="414391">
                <a:tc>
                  <a:txBody>
                    <a:bodyPr/>
                    <a:lstStyle/>
                    <a:p>
                      <a:pPr algn="ctr">
                        <a:lnSpc>
                          <a:spcPct val="100000"/>
                        </a:lnSpc>
                        <a:spcAft>
                          <a:spcPts val="0"/>
                        </a:spcAft>
                        <a:tabLst>
                          <a:tab pos="228600" algn="l"/>
                        </a:tabLst>
                      </a:pPr>
                      <a:r>
                        <a:rPr lang="en-US" sz="2000" dirty="0" smtClean="0">
                          <a:effectLst/>
                          <a:latin typeface="+mn-lt"/>
                          <a:ea typeface="Calibri"/>
                          <a:cs typeface="Times New Roman"/>
                        </a:rPr>
                        <a:t>4</a:t>
                      </a:r>
                      <a:endParaRPr lang="en-US" sz="2000" dirty="0">
                        <a:effectLst/>
                        <a:latin typeface="+mn-lt"/>
                        <a:ea typeface="Calibri"/>
                        <a:cs typeface="Times New Roman"/>
                      </a:endParaRPr>
                    </a:p>
                  </a:txBody>
                  <a:tcPr marL="68575" marR="68575"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nasional</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75" marR="6857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endParaRPr lang="en-US" sz="2000" dirty="0" smtClean="0">
                        <a:effectLst/>
                        <a:latin typeface="+mn-lt"/>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smtClean="0">
                          <a:effectLst/>
                          <a:latin typeface="+mn-lt"/>
                          <a:ea typeface="Calibri"/>
                          <a:cs typeface="Times New Roman"/>
                        </a:rPr>
                        <a:t>/ Program</a:t>
                      </a:r>
                      <a:endParaRPr lang="en-US" sz="2000" dirty="0">
                        <a:effectLst/>
                        <a:latin typeface="+mn-lt"/>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75" marR="68575" marT="0" marB="0" anchor="ctr"/>
                </a:tc>
              </a:tr>
              <a:tr h="414391">
                <a:tc>
                  <a:txBody>
                    <a:bodyPr/>
                    <a:lstStyle/>
                    <a:p>
                      <a:pPr algn="ctr">
                        <a:lnSpc>
                          <a:spcPct val="100000"/>
                        </a:lnSpc>
                        <a:spcAft>
                          <a:spcPts val="0"/>
                        </a:spcAft>
                        <a:tabLst>
                          <a:tab pos="228600" algn="l"/>
                        </a:tabLst>
                      </a:pPr>
                      <a:r>
                        <a:rPr lang="en-US" sz="2000" dirty="0" smtClean="0">
                          <a:effectLst/>
                          <a:latin typeface="+mn-lt"/>
                          <a:ea typeface="Calibri"/>
                          <a:cs typeface="Times New Roman"/>
                        </a:rPr>
                        <a:t>5</a:t>
                      </a:r>
                      <a:endParaRPr lang="en-US" sz="2000" dirty="0">
                        <a:effectLst/>
                        <a:latin typeface="+mn-lt"/>
                        <a:ea typeface="Calibri"/>
                        <a:cs typeface="Times New Roman"/>
                      </a:endParaRPr>
                    </a:p>
                  </a:txBody>
                  <a:tcPr marL="68575" marR="68575"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lokal</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75" marR="6857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endParaRPr lang="en-US" sz="2000" dirty="0" smtClean="0">
                        <a:effectLst/>
                        <a:latin typeface="+mn-lt"/>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Program</a:t>
                      </a:r>
                      <a:endParaRPr lang="en-US" sz="2000" dirty="0">
                        <a:effectLst/>
                        <a:latin typeface="+mn-lt"/>
                        <a:ea typeface="Calibri"/>
                        <a:cs typeface="Times New Roman"/>
                      </a:endParaRPr>
                    </a:p>
                  </a:txBody>
                  <a:tcPr marL="68575" marR="68575"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75" marR="68575" marT="0" marB="0" anchor="ctr"/>
                </a:tc>
              </a:tr>
            </a:tbl>
          </a:graphicData>
        </a:graphic>
      </p:graphicFrame>
      <p:sp>
        <p:nvSpPr>
          <p:cNvPr id="7173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912999E-3C79-4520-B533-5F8C7B8CA84C}" type="slidenum">
              <a:rPr lang="en-US" altLang="id-ID" smtClean="0">
                <a:solidFill>
                  <a:srgbClr val="FEFFFF"/>
                </a:solidFill>
              </a:rPr>
              <a:pPr>
                <a:spcBef>
                  <a:spcPct val="0"/>
                </a:spcBef>
                <a:buClrTx/>
                <a:buFontTx/>
                <a:buNone/>
              </a:pPr>
              <a:t>58</a:t>
            </a:fld>
            <a:endParaRPr lang="en-US" altLang="id-ID" smtClean="0">
              <a:solidFill>
                <a:srgbClr val="FEFFFF"/>
              </a:solidFill>
            </a:endParaRPr>
          </a:p>
        </p:txBody>
      </p:sp>
    </p:spTree>
    <p:extLst>
      <p:ext uri="{BB962C8B-B14F-4D97-AF65-F5344CB8AC3E}">
        <p14:creationId xmlns:p14="http://schemas.microsoft.com/office/powerpoint/2010/main" val="242594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72710" name="TextBox 9"/>
          <p:cNvSpPr txBox="1">
            <a:spLocks noChangeArrowheads="1"/>
          </p:cNvSpPr>
          <p:nvPr/>
        </p:nvSpPr>
        <p:spPr bwMode="auto">
          <a:xfrm>
            <a:off x="1703388" y="981075"/>
            <a:ext cx="73961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KEGIATAN PENGABDIAN KEPADA MASYARAKAT</a:t>
            </a:r>
          </a:p>
        </p:txBody>
      </p:sp>
      <p:graphicFrame>
        <p:nvGraphicFramePr>
          <p:cNvPr id="2" name="Table 1"/>
          <p:cNvGraphicFramePr>
            <a:graphicFrameLocks noGrp="1"/>
          </p:cNvGraphicFramePr>
          <p:nvPr/>
        </p:nvGraphicFramePr>
        <p:xfrm>
          <a:off x="1509713" y="1524000"/>
          <a:ext cx="9477375" cy="4937123"/>
        </p:xfrm>
        <a:graphic>
          <a:graphicData uri="http://schemas.openxmlformats.org/drawingml/2006/table">
            <a:tbl>
              <a:tblPr firstRow="1" firstCol="1" bandRow="1">
                <a:tableStyleId>{5C22544A-7EE6-4342-B048-85BDC9FD1C3A}</a:tableStyleId>
              </a:tblPr>
              <a:tblGrid>
                <a:gridCol w="805852"/>
                <a:gridCol w="4694561"/>
                <a:gridCol w="1420050"/>
                <a:gridCol w="1508804"/>
                <a:gridCol w="1048108"/>
              </a:tblGrid>
              <a:tr h="1036134">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8" marR="68578" marT="0" marB="0" anchor="ctr"/>
                </a:tc>
              </a:tr>
              <a:tr h="972157">
                <a:tc>
                  <a:txBody>
                    <a:bodyPr/>
                    <a:lstStyle/>
                    <a:p>
                      <a:pPr algn="ctr">
                        <a:lnSpc>
                          <a:spcPct val="100000"/>
                        </a:lnSpc>
                        <a:spcAft>
                          <a:spcPts val="0"/>
                        </a:spcAft>
                        <a:tabLst>
                          <a:tab pos="228600" algn="l"/>
                        </a:tabLst>
                      </a:pPr>
                      <a:r>
                        <a:rPr lang="en-US" sz="1800" dirty="0" smtClean="0">
                          <a:effectLst/>
                          <a:latin typeface="+mn-lt"/>
                          <a:ea typeface="Calibri"/>
                          <a:cs typeface="Times New Roman"/>
                        </a:rPr>
                        <a:t>6</a:t>
                      </a:r>
                      <a:endParaRPr lang="en-US" sz="1800" dirty="0">
                        <a:effectLst/>
                        <a:latin typeface="+mn-lt"/>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Memberi</a:t>
                      </a:r>
                      <a:r>
                        <a:rPr lang="en-US" sz="1800" dirty="0" smtClean="0">
                          <a:effectLst/>
                          <a:latin typeface="+mn-lt"/>
                          <a:ea typeface="Calibri"/>
                          <a:cs typeface="Times New Roman"/>
                        </a:rPr>
                        <a:t> </a:t>
                      </a:r>
                      <a:r>
                        <a:rPr lang="en-US" sz="1800" dirty="0" err="1" smtClean="0">
                          <a:effectLst/>
                          <a:latin typeface="+mn-lt"/>
                          <a:ea typeface="Calibri"/>
                          <a:cs typeface="Times New Roman"/>
                        </a:rPr>
                        <a:t>latihan</a:t>
                      </a:r>
                      <a:r>
                        <a:rPr lang="en-US" sz="1800" dirty="0" smtClean="0">
                          <a:effectLst/>
                          <a:latin typeface="+mn-lt"/>
                          <a:ea typeface="Calibri"/>
                          <a:cs typeface="Times New Roman"/>
                        </a:rPr>
                        <a:t>/</a:t>
                      </a:r>
                      <a:r>
                        <a:rPr lang="en-US" sz="1800" dirty="0" err="1" smtClean="0">
                          <a:effectLst/>
                          <a:latin typeface="+mn-lt"/>
                          <a:ea typeface="Calibri"/>
                          <a:cs typeface="Times New Roman"/>
                        </a:rPr>
                        <a:t>ceramah</a:t>
                      </a:r>
                      <a:r>
                        <a:rPr lang="en-US" sz="1800" dirty="0" smtClean="0">
                          <a:effectLst/>
                          <a:latin typeface="+mn-lt"/>
                          <a:ea typeface="Calibri"/>
                          <a:cs typeface="Times New Roman"/>
                        </a:rPr>
                        <a:t>/</a:t>
                      </a:r>
                      <a:r>
                        <a:rPr lang="en-US" sz="1800" baseline="0" dirty="0" smtClean="0">
                          <a:effectLst/>
                          <a:latin typeface="+mn-lt"/>
                          <a:ea typeface="Calibri"/>
                          <a:cs typeface="Times New Roman"/>
                        </a:rPr>
                        <a:t> </a:t>
                      </a:r>
                      <a:r>
                        <a:rPr lang="en-US" sz="1800" dirty="0" err="1" smtClean="0">
                          <a:effectLst/>
                          <a:latin typeface="+mn-lt"/>
                          <a:ea typeface="Calibri"/>
                          <a:cs typeface="Times New Roman"/>
                        </a:rPr>
                        <a:t>pada</a:t>
                      </a:r>
                      <a:r>
                        <a:rPr lang="en-US" sz="1800" dirty="0" smtClean="0">
                          <a:effectLst/>
                          <a:latin typeface="+mn-lt"/>
                          <a:ea typeface="Calibri"/>
                          <a:cs typeface="Times New Roman"/>
                        </a:rPr>
                        <a:t> </a:t>
                      </a:r>
                      <a:r>
                        <a:rPr lang="en-US" sz="1800" dirty="0" err="1" smtClean="0">
                          <a:effectLst/>
                          <a:latin typeface="+mn-lt"/>
                          <a:ea typeface="Calibri"/>
                          <a:cs typeface="Times New Roman"/>
                        </a:rPr>
                        <a:t>masyarakat</a:t>
                      </a:r>
                      <a:r>
                        <a:rPr lang="en-US" sz="1800" dirty="0" smtClean="0">
                          <a:effectLst/>
                          <a:latin typeface="+mn-lt"/>
                          <a:ea typeface="Calibri"/>
                          <a:cs typeface="Times New Roman"/>
                        </a:rPr>
                        <a:t> </a:t>
                      </a:r>
                      <a:r>
                        <a:rPr lang="en-US" sz="1800" dirty="0" err="1" smtClean="0">
                          <a:effectLst/>
                          <a:latin typeface="+mn-lt"/>
                          <a:ea typeface="Calibri"/>
                          <a:cs typeface="Times New Roman"/>
                        </a:rPr>
                        <a:t>kurang</a:t>
                      </a:r>
                      <a:r>
                        <a:rPr lang="en-US" sz="1800" dirty="0" smtClean="0">
                          <a:effectLst/>
                          <a:latin typeface="+mn-lt"/>
                          <a:ea typeface="Calibri"/>
                          <a:cs typeface="Times New Roman"/>
                        </a:rPr>
                        <a:t> </a:t>
                      </a:r>
                      <a:r>
                        <a:rPr lang="en-US" sz="1800" dirty="0" err="1" smtClean="0">
                          <a:effectLst/>
                          <a:latin typeface="+mn-lt"/>
                          <a:ea typeface="Calibri"/>
                          <a:cs typeface="Times New Roman"/>
                        </a:rPr>
                        <a:t>dari</a:t>
                      </a:r>
                      <a:r>
                        <a:rPr lang="en-US" sz="1800" dirty="0" smtClean="0">
                          <a:effectLst/>
                          <a:latin typeface="+mn-lt"/>
                          <a:ea typeface="Calibri"/>
                          <a:cs typeface="Times New Roman"/>
                        </a:rPr>
                        <a:t> </a:t>
                      </a:r>
                      <a:r>
                        <a:rPr lang="en-US" sz="1800" dirty="0" err="1" smtClean="0">
                          <a:effectLst/>
                          <a:latin typeface="+mn-lt"/>
                          <a:ea typeface="Calibri"/>
                          <a:cs typeface="Times New Roman"/>
                        </a:rPr>
                        <a:t>satu</a:t>
                      </a:r>
                      <a:r>
                        <a:rPr lang="en-US" sz="1800" dirty="0" smtClean="0">
                          <a:effectLst/>
                          <a:latin typeface="+mn-lt"/>
                          <a:ea typeface="Calibri"/>
                          <a:cs typeface="Times New Roman"/>
                        </a:rPr>
                        <a:t> semester (</a:t>
                      </a:r>
                      <a:r>
                        <a:rPr lang="en-US" sz="1800" dirty="0" err="1" smtClean="0">
                          <a:effectLst/>
                          <a:latin typeface="+mn-lt"/>
                          <a:ea typeface="Calibri"/>
                          <a:cs typeface="Times New Roman"/>
                        </a:rPr>
                        <a:t>Internasional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endParaRPr lang="en-US" sz="18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 Program</a:t>
                      </a:r>
                      <a:endParaRPr lang="en-US" sz="18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3</a:t>
                      </a:r>
                      <a:endParaRPr lang="en-US" sz="1800" dirty="0">
                        <a:effectLst/>
                        <a:latin typeface="+mn-lt"/>
                        <a:ea typeface="Calibri"/>
                        <a:cs typeface="Times New Roman"/>
                      </a:endParaRPr>
                    </a:p>
                  </a:txBody>
                  <a:tcPr marL="68578" marR="68578" marT="0" marB="0" anchor="ctr"/>
                </a:tc>
              </a:tr>
              <a:tr h="440561">
                <a:tc>
                  <a:txBody>
                    <a:bodyPr/>
                    <a:lstStyle/>
                    <a:p>
                      <a:pPr algn="ctr">
                        <a:lnSpc>
                          <a:spcPct val="100000"/>
                        </a:lnSpc>
                        <a:spcAft>
                          <a:spcPts val="0"/>
                        </a:spcAft>
                        <a:tabLst>
                          <a:tab pos="228600" algn="l"/>
                        </a:tabLst>
                      </a:pPr>
                      <a:r>
                        <a:rPr lang="en-US" sz="1800" dirty="0" smtClean="0">
                          <a:effectLst/>
                          <a:latin typeface="+mn-lt"/>
                          <a:ea typeface="Calibri"/>
                          <a:cs typeface="Times New Roman"/>
                        </a:rPr>
                        <a:t>7</a:t>
                      </a:r>
                      <a:endParaRPr lang="en-US" sz="1800" dirty="0">
                        <a:effectLst/>
                        <a:latin typeface="+mn-lt"/>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s.d.a</a:t>
                      </a:r>
                      <a:r>
                        <a:rPr lang="en-US" sz="1800" dirty="0" smtClean="0">
                          <a:effectLst/>
                          <a:latin typeface="+mn-lt"/>
                          <a:ea typeface="Calibri"/>
                          <a:cs typeface="Times New Roman"/>
                        </a:rPr>
                        <a:t>. (</a:t>
                      </a:r>
                      <a:r>
                        <a:rPr lang="en-US" sz="1800" dirty="0" err="1" smtClean="0">
                          <a:effectLst/>
                          <a:latin typeface="+mn-lt"/>
                          <a:ea typeface="Calibri"/>
                          <a:cs typeface="Times New Roman"/>
                        </a:rPr>
                        <a:t>Nasional</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endParaRPr lang="en-US" sz="18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1800" smtClean="0">
                          <a:effectLst/>
                          <a:latin typeface="+mn-lt"/>
                          <a:ea typeface="Calibri"/>
                          <a:cs typeface="Times New Roman"/>
                        </a:rPr>
                        <a:t>/ Program</a:t>
                      </a:r>
                      <a:endParaRPr lang="en-US" sz="18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2</a:t>
                      </a:r>
                      <a:endParaRPr lang="en-US" sz="1800" dirty="0">
                        <a:effectLst/>
                        <a:latin typeface="+mn-lt"/>
                        <a:ea typeface="Calibri"/>
                        <a:cs typeface="Times New Roman"/>
                      </a:endParaRPr>
                    </a:p>
                  </a:txBody>
                  <a:tcPr marL="68578" marR="68578" marT="0" marB="0" anchor="ctr"/>
                </a:tc>
              </a:tr>
              <a:tr h="440561">
                <a:tc>
                  <a:txBody>
                    <a:bodyPr/>
                    <a:lstStyle/>
                    <a:p>
                      <a:pPr algn="ctr">
                        <a:lnSpc>
                          <a:spcPct val="100000"/>
                        </a:lnSpc>
                        <a:spcAft>
                          <a:spcPts val="0"/>
                        </a:spcAft>
                        <a:tabLst>
                          <a:tab pos="228600" algn="l"/>
                        </a:tabLst>
                      </a:pPr>
                      <a:r>
                        <a:rPr lang="en-US" sz="1800" dirty="0" smtClean="0">
                          <a:effectLst/>
                          <a:latin typeface="+mn-lt"/>
                          <a:ea typeface="Calibri"/>
                          <a:cs typeface="Times New Roman"/>
                        </a:rPr>
                        <a:t>8</a:t>
                      </a:r>
                      <a:endParaRPr lang="en-US" sz="1800" dirty="0">
                        <a:effectLst/>
                        <a:latin typeface="+mn-lt"/>
                        <a:ea typeface="Calibri"/>
                        <a:cs typeface="Times New Roman"/>
                      </a:endParaRPr>
                    </a:p>
                  </a:txBody>
                  <a:tcPr marL="68578" marR="68578" marT="0" marB="0" anchor="ctr"/>
                </a:tc>
                <a:tc>
                  <a:txBody>
                    <a:bodyPr/>
                    <a:lstStyle/>
                    <a:p>
                      <a:pPr algn="just">
                        <a:lnSpc>
                          <a:spcPct val="100000"/>
                        </a:lnSpc>
                        <a:spcAft>
                          <a:spcPts val="0"/>
                        </a:spcAft>
                        <a:tabLst>
                          <a:tab pos="228600" algn="l"/>
                        </a:tabLst>
                      </a:pPr>
                      <a:r>
                        <a:rPr lang="en-US" sz="1800" dirty="0" err="1" smtClean="0">
                          <a:effectLst/>
                          <a:latin typeface="+mn-lt"/>
                          <a:ea typeface="Calibri"/>
                          <a:cs typeface="Times New Roman"/>
                        </a:rPr>
                        <a:t>s.d.a</a:t>
                      </a:r>
                      <a:r>
                        <a:rPr lang="en-US" sz="1800" dirty="0" smtClean="0">
                          <a:effectLst/>
                          <a:latin typeface="+mn-lt"/>
                          <a:ea typeface="Calibri"/>
                          <a:cs typeface="Times New Roman"/>
                        </a:rPr>
                        <a:t>. (</a:t>
                      </a:r>
                      <a:r>
                        <a:rPr lang="en-US" sz="1800" dirty="0" err="1" smtClean="0">
                          <a:effectLst/>
                          <a:latin typeface="+mn-lt"/>
                          <a:ea typeface="Calibri"/>
                          <a:cs typeface="Times New Roman"/>
                        </a:rPr>
                        <a:t>Lokal</a:t>
                      </a:r>
                      <a:r>
                        <a:rPr lang="en-US" sz="1800" baseline="0" dirty="0" smtClean="0">
                          <a:effectLst/>
                          <a:latin typeface="+mn-lt"/>
                          <a:ea typeface="Calibri"/>
                          <a:cs typeface="Times New Roman"/>
                        </a:rPr>
                        <a:t> /</a:t>
                      </a:r>
                      <a:r>
                        <a:rPr lang="en-US" sz="1800" baseline="0" dirty="0" err="1" smtClean="0">
                          <a:effectLst/>
                          <a:latin typeface="+mn-lt"/>
                          <a:ea typeface="Calibri"/>
                          <a:cs typeface="Times New Roman"/>
                        </a:rPr>
                        <a:t>Insidental</a:t>
                      </a:r>
                      <a:r>
                        <a:rPr lang="en-US" sz="1800" baseline="0" dirty="0" smtClean="0">
                          <a:effectLst/>
                          <a:latin typeface="+mn-lt"/>
                          <a:ea typeface="Calibri"/>
                          <a:cs typeface="Times New Roman"/>
                        </a:rPr>
                        <a:t>)</a:t>
                      </a:r>
                      <a:endParaRPr lang="en-US" sz="1800" dirty="0">
                        <a:effectLst/>
                        <a:latin typeface="+mn-lt"/>
                        <a:ea typeface="Calibri"/>
                        <a:cs typeface="Times New Roman"/>
                      </a:endParaRPr>
                    </a:p>
                  </a:txBody>
                  <a:tcPr marL="68578" marR="6857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endParaRPr lang="en-US" sz="1800" dirty="0" smtClean="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 Program</a:t>
                      </a:r>
                      <a:endParaRPr lang="en-US" sz="18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78" marR="68578" marT="0" marB="0" anchor="ctr"/>
                </a:tc>
              </a:tr>
              <a:tr h="583294">
                <a:tc>
                  <a:txBody>
                    <a:bodyPr/>
                    <a:lstStyle/>
                    <a:p>
                      <a:pPr algn="ctr">
                        <a:lnSpc>
                          <a:spcPct val="100000"/>
                        </a:lnSpc>
                        <a:spcAft>
                          <a:spcPts val="0"/>
                        </a:spcAft>
                        <a:tabLst>
                          <a:tab pos="228600" algn="l"/>
                        </a:tabLst>
                      </a:pPr>
                      <a:r>
                        <a:rPr lang="en-US" sz="1800" dirty="0" smtClean="0">
                          <a:effectLst/>
                          <a:latin typeface="+mn-lt"/>
                          <a:ea typeface="Calibri"/>
                          <a:cs typeface="Times New Roman"/>
                        </a:rPr>
                        <a:t>9</a:t>
                      </a:r>
                      <a:endParaRPr lang="en-US" sz="1800" dirty="0">
                        <a:effectLst/>
                        <a:latin typeface="+mn-lt"/>
                        <a:ea typeface="Calibri"/>
                        <a:cs typeface="Times New Roman"/>
                      </a:endParaRPr>
                    </a:p>
                  </a:txBody>
                  <a:tcPr marL="68578" marR="68578" marT="0" marB="0" anchor="ctr"/>
                </a:tc>
                <a:tc>
                  <a:txBody>
                    <a:bodyPr/>
                    <a:lstStyle/>
                    <a:p>
                      <a:r>
                        <a:rPr lang="en-US" sz="1800" dirty="0" err="1" smtClean="0">
                          <a:latin typeface="+mn-lt"/>
                        </a:rPr>
                        <a:t>Memberi</a:t>
                      </a:r>
                      <a:r>
                        <a:rPr lang="en-US" sz="1800" dirty="0" smtClean="0">
                          <a:latin typeface="+mn-lt"/>
                        </a:rPr>
                        <a:t> </a:t>
                      </a:r>
                      <a:r>
                        <a:rPr lang="en-US" sz="1800" dirty="0" err="1" smtClean="0">
                          <a:latin typeface="+mn-lt"/>
                        </a:rPr>
                        <a:t>pelayanan</a:t>
                      </a:r>
                      <a:r>
                        <a:rPr lang="en-US" sz="1800" dirty="0" smtClean="0">
                          <a:latin typeface="+mn-lt"/>
                        </a:rPr>
                        <a:t> </a:t>
                      </a:r>
                      <a:r>
                        <a:rPr lang="en-US" sz="1800" dirty="0" err="1" smtClean="0">
                          <a:latin typeface="+mn-lt"/>
                        </a:rPr>
                        <a:t>kpd</a:t>
                      </a:r>
                      <a:r>
                        <a:rPr lang="en-US" sz="1800" dirty="0" smtClean="0">
                          <a:latin typeface="+mn-lt"/>
                        </a:rPr>
                        <a:t> </a:t>
                      </a:r>
                      <a:r>
                        <a:rPr lang="en-US" sz="1800" dirty="0" err="1" smtClean="0">
                          <a:latin typeface="+mn-lt"/>
                        </a:rPr>
                        <a:t>masyarakat</a:t>
                      </a:r>
                      <a:r>
                        <a:rPr lang="en-US" sz="1800" dirty="0" smtClean="0">
                          <a:latin typeface="+mn-lt"/>
                        </a:rPr>
                        <a:t> </a:t>
                      </a:r>
                      <a:r>
                        <a:rPr lang="en-US" sz="1800" dirty="0" err="1" smtClean="0">
                          <a:latin typeface="+mn-lt"/>
                        </a:rPr>
                        <a:t>berdasarkan</a:t>
                      </a:r>
                      <a:r>
                        <a:rPr lang="en-US" sz="1800" dirty="0" smtClean="0">
                          <a:latin typeface="+mn-lt"/>
                        </a:rPr>
                        <a:t> (</a:t>
                      </a:r>
                      <a:r>
                        <a:rPr lang="en-US" sz="1800" dirty="0" err="1" smtClean="0">
                          <a:latin typeface="+mn-lt"/>
                        </a:rPr>
                        <a:t>bidang</a:t>
                      </a:r>
                      <a:r>
                        <a:rPr lang="en-US" sz="1800" dirty="0" smtClean="0">
                          <a:latin typeface="+mn-lt"/>
                        </a:rPr>
                        <a:t> </a:t>
                      </a:r>
                      <a:r>
                        <a:rPr lang="en-US" sz="1800" dirty="0" err="1" smtClean="0">
                          <a:latin typeface="+mn-lt"/>
                        </a:rPr>
                        <a:t>keahlian</a:t>
                      </a:r>
                      <a:r>
                        <a:rPr lang="en-US" sz="1800" dirty="0" smtClean="0">
                          <a:latin typeface="+mn-lt"/>
                        </a:rPr>
                        <a:t>)</a:t>
                      </a:r>
                      <a:endParaRPr lang="en-US" sz="1800" dirty="0">
                        <a:latin typeface="+mn-lt"/>
                      </a:endParaRPr>
                    </a:p>
                  </a:txBody>
                  <a:tcPr marL="68578" marR="68578" marT="0" marB="0" anchor="ctr"/>
                </a:tc>
                <a:tc>
                  <a:txBody>
                    <a:bodyPr/>
                    <a:lstStyle/>
                    <a:p>
                      <a:endParaRPr lang="en-US" sz="1800" dirty="0">
                        <a:latin typeface="+mn-lt"/>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 Program</a:t>
                      </a:r>
                      <a:endParaRPr lang="en-US" sz="18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1,5</a:t>
                      </a:r>
                      <a:endParaRPr lang="en-US" sz="1800" dirty="0">
                        <a:effectLst/>
                        <a:latin typeface="+mn-lt"/>
                        <a:ea typeface="Calibri"/>
                        <a:cs typeface="Times New Roman"/>
                      </a:endParaRPr>
                    </a:p>
                  </a:txBody>
                  <a:tcPr marL="68578" marR="68578" marT="0" marB="0" anchor="ctr"/>
                </a:tc>
              </a:tr>
              <a:tr h="440561">
                <a:tc>
                  <a:txBody>
                    <a:bodyPr/>
                    <a:lstStyle/>
                    <a:p>
                      <a:pPr algn="ctr">
                        <a:lnSpc>
                          <a:spcPct val="100000"/>
                        </a:lnSpc>
                        <a:spcAft>
                          <a:spcPts val="0"/>
                        </a:spcAft>
                        <a:tabLst>
                          <a:tab pos="228600" algn="l"/>
                        </a:tabLst>
                      </a:pPr>
                      <a:r>
                        <a:rPr lang="en-US" sz="1800" dirty="0" smtClean="0">
                          <a:effectLst/>
                          <a:latin typeface="+mn-lt"/>
                          <a:ea typeface="Calibri"/>
                          <a:cs typeface="Times New Roman"/>
                        </a:rPr>
                        <a:t>10</a:t>
                      </a:r>
                      <a:endParaRPr lang="en-US" sz="1800" dirty="0">
                        <a:effectLst/>
                        <a:latin typeface="+mn-lt"/>
                        <a:ea typeface="Calibri"/>
                        <a:cs typeface="Times New Roman"/>
                      </a:endParaRPr>
                    </a:p>
                  </a:txBody>
                  <a:tcPr marL="68578" marR="68578" marT="0" marB="0" anchor="ctr"/>
                </a:tc>
                <a:tc>
                  <a:txBody>
                    <a:bodyPr/>
                    <a:lstStyle/>
                    <a:p>
                      <a:r>
                        <a:rPr lang="en-US" sz="1800" dirty="0" err="1" smtClean="0">
                          <a:latin typeface="+mn-lt"/>
                        </a:rPr>
                        <a:t>s.d.a</a:t>
                      </a:r>
                      <a:r>
                        <a:rPr lang="en-US" sz="1800" dirty="0" smtClean="0">
                          <a:latin typeface="+mn-lt"/>
                        </a:rPr>
                        <a:t> (</a:t>
                      </a:r>
                      <a:r>
                        <a:rPr lang="en-US" sz="1800" dirty="0" err="1" smtClean="0">
                          <a:latin typeface="+mn-lt"/>
                        </a:rPr>
                        <a:t>penugasan</a:t>
                      </a:r>
                      <a:r>
                        <a:rPr lang="en-US" sz="1800" dirty="0" smtClean="0">
                          <a:latin typeface="+mn-lt"/>
                        </a:rPr>
                        <a:t> </a:t>
                      </a:r>
                      <a:r>
                        <a:rPr lang="en-US" sz="1800" dirty="0" err="1" smtClean="0">
                          <a:latin typeface="+mn-lt"/>
                        </a:rPr>
                        <a:t>perguruan</a:t>
                      </a:r>
                      <a:r>
                        <a:rPr lang="en-US" sz="1800" dirty="0" smtClean="0">
                          <a:latin typeface="+mn-lt"/>
                        </a:rPr>
                        <a:t> </a:t>
                      </a:r>
                      <a:r>
                        <a:rPr lang="en-US" sz="1800" dirty="0" err="1" smtClean="0">
                          <a:latin typeface="+mn-lt"/>
                        </a:rPr>
                        <a:t>tinggi</a:t>
                      </a:r>
                      <a:r>
                        <a:rPr lang="en-US" sz="1800" dirty="0" smtClean="0">
                          <a:latin typeface="+mn-lt"/>
                        </a:rPr>
                        <a:t>)</a:t>
                      </a:r>
                      <a:endParaRPr lang="en-US" sz="1800" dirty="0">
                        <a:latin typeface="+mn-lt"/>
                      </a:endParaRPr>
                    </a:p>
                  </a:txBody>
                  <a:tcPr marL="68578" marR="68578" marT="0" marB="0" anchor="ctr"/>
                </a:tc>
                <a:tc>
                  <a:txBody>
                    <a:bodyPr/>
                    <a:lstStyle/>
                    <a:p>
                      <a:endParaRPr lang="en-US" sz="1800">
                        <a:latin typeface="+mn-lt"/>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 Program</a:t>
                      </a:r>
                      <a:endParaRPr lang="en-US" sz="18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1</a:t>
                      </a:r>
                      <a:endParaRPr lang="en-US" sz="1800" dirty="0">
                        <a:effectLst/>
                        <a:latin typeface="+mn-lt"/>
                        <a:ea typeface="Calibri"/>
                        <a:cs typeface="Times New Roman"/>
                      </a:endParaRPr>
                    </a:p>
                  </a:txBody>
                  <a:tcPr marL="68578" marR="68578" marT="0" marB="0" anchor="ctr"/>
                </a:tc>
              </a:tr>
              <a:tr h="440561">
                <a:tc>
                  <a:txBody>
                    <a:bodyPr/>
                    <a:lstStyle/>
                    <a:p>
                      <a:pPr algn="ctr">
                        <a:lnSpc>
                          <a:spcPct val="100000"/>
                        </a:lnSpc>
                        <a:spcAft>
                          <a:spcPts val="0"/>
                        </a:spcAft>
                        <a:tabLst>
                          <a:tab pos="228600" algn="l"/>
                        </a:tabLst>
                      </a:pPr>
                      <a:r>
                        <a:rPr lang="en-US" sz="1800" dirty="0" smtClean="0">
                          <a:effectLst/>
                          <a:latin typeface="+mn-lt"/>
                          <a:ea typeface="Calibri"/>
                          <a:cs typeface="Times New Roman"/>
                        </a:rPr>
                        <a:t>11</a:t>
                      </a:r>
                      <a:endParaRPr lang="en-US" sz="1800" dirty="0">
                        <a:effectLst/>
                        <a:latin typeface="+mn-lt"/>
                        <a:ea typeface="Calibri"/>
                        <a:cs typeface="Times New Roman"/>
                      </a:endParaRPr>
                    </a:p>
                  </a:txBody>
                  <a:tcPr marL="68578" marR="68578" marT="0" marB="0" anchor="ctr"/>
                </a:tc>
                <a:tc>
                  <a:txBody>
                    <a:bodyPr/>
                    <a:lstStyle/>
                    <a:p>
                      <a:r>
                        <a:rPr lang="en-US" sz="1800" dirty="0" err="1" smtClean="0">
                          <a:latin typeface="+mn-lt"/>
                        </a:rPr>
                        <a:t>s.d.a</a:t>
                      </a:r>
                      <a:r>
                        <a:rPr lang="en-US" sz="1800" dirty="0" smtClean="0">
                          <a:latin typeface="+mn-lt"/>
                        </a:rPr>
                        <a:t> (</a:t>
                      </a:r>
                      <a:r>
                        <a:rPr lang="en-US" sz="1800" dirty="0" err="1" smtClean="0">
                          <a:latin typeface="+mn-lt"/>
                        </a:rPr>
                        <a:t>fungsi</a:t>
                      </a:r>
                      <a:r>
                        <a:rPr lang="en-US" sz="1800" dirty="0" smtClean="0">
                          <a:latin typeface="+mn-lt"/>
                        </a:rPr>
                        <a:t> / </a:t>
                      </a:r>
                      <a:r>
                        <a:rPr lang="en-US" sz="1800" dirty="0" err="1" smtClean="0">
                          <a:latin typeface="+mn-lt"/>
                        </a:rPr>
                        <a:t>jabatan</a:t>
                      </a:r>
                      <a:r>
                        <a:rPr lang="en-US" sz="1800" dirty="0" smtClean="0">
                          <a:latin typeface="+mn-lt"/>
                        </a:rPr>
                        <a:t>)</a:t>
                      </a:r>
                      <a:endParaRPr lang="en-US" sz="1800" dirty="0">
                        <a:latin typeface="+mn-lt"/>
                      </a:endParaRPr>
                    </a:p>
                  </a:txBody>
                  <a:tcPr marL="68578" marR="68578" marT="0" marB="0" anchor="ctr"/>
                </a:tc>
                <a:tc>
                  <a:txBody>
                    <a:bodyPr/>
                    <a:lstStyle/>
                    <a:p>
                      <a:endParaRPr lang="en-US" sz="1800" dirty="0">
                        <a:latin typeface="+mn-lt"/>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 Program</a:t>
                      </a:r>
                      <a:endParaRPr lang="en-US" sz="18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0,5</a:t>
                      </a:r>
                      <a:endParaRPr lang="en-US" sz="1800" dirty="0">
                        <a:effectLst/>
                        <a:latin typeface="+mn-lt"/>
                        <a:ea typeface="Calibri"/>
                        <a:cs typeface="Times New Roman"/>
                      </a:endParaRPr>
                    </a:p>
                  </a:txBody>
                  <a:tcPr marL="68578" marR="68578" marT="0" marB="0" anchor="ctr"/>
                </a:tc>
              </a:tr>
              <a:tr h="583294">
                <a:tc>
                  <a:txBody>
                    <a:bodyPr/>
                    <a:lstStyle/>
                    <a:p>
                      <a:pPr algn="ctr">
                        <a:lnSpc>
                          <a:spcPct val="100000"/>
                        </a:lnSpc>
                        <a:spcAft>
                          <a:spcPts val="0"/>
                        </a:spcAft>
                        <a:tabLst>
                          <a:tab pos="228600" algn="l"/>
                        </a:tabLst>
                      </a:pPr>
                      <a:r>
                        <a:rPr lang="en-US" sz="1800" dirty="0" smtClean="0">
                          <a:effectLst/>
                          <a:latin typeface="+mn-lt"/>
                          <a:ea typeface="Calibri"/>
                          <a:cs typeface="Times New Roman"/>
                        </a:rPr>
                        <a:t>12</a:t>
                      </a:r>
                      <a:endParaRPr lang="en-US" sz="1800" dirty="0">
                        <a:effectLst/>
                        <a:latin typeface="+mn-lt"/>
                        <a:ea typeface="Calibri"/>
                        <a:cs typeface="Times New Roman"/>
                      </a:endParaRPr>
                    </a:p>
                  </a:txBody>
                  <a:tcPr marL="68578" marR="68578" marT="0" marB="0" anchor="ctr"/>
                </a:tc>
                <a:tc>
                  <a:txBody>
                    <a:bodyPr/>
                    <a:lstStyle/>
                    <a:p>
                      <a:r>
                        <a:rPr lang="en-US" sz="1800" dirty="0" err="1" smtClean="0">
                          <a:latin typeface="+mn-lt"/>
                        </a:rPr>
                        <a:t>Menulis</a:t>
                      </a:r>
                      <a:r>
                        <a:rPr lang="en-US" sz="1800" dirty="0" smtClean="0">
                          <a:latin typeface="+mn-lt"/>
                        </a:rPr>
                        <a:t> </a:t>
                      </a:r>
                      <a:r>
                        <a:rPr lang="en-US" sz="1800" dirty="0" err="1" smtClean="0">
                          <a:latin typeface="+mn-lt"/>
                        </a:rPr>
                        <a:t>karya</a:t>
                      </a:r>
                      <a:r>
                        <a:rPr lang="en-US" sz="1800" dirty="0" smtClean="0">
                          <a:latin typeface="+mn-lt"/>
                        </a:rPr>
                        <a:t> </a:t>
                      </a:r>
                      <a:r>
                        <a:rPr lang="en-US" sz="1800" dirty="0" err="1" smtClean="0">
                          <a:latin typeface="+mn-lt"/>
                        </a:rPr>
                        <a:t>pengabdian</a:t>
                      </a:r>
                      <a:r>
                        <a:rPr lang="en-US" sz="1800" dirty="0" smtClean="0">
                          <a:latin typeface="+mn-lt"/>
                        </a:rPr>
                        <a:t> </a:t>
                      </a:r>
                      <a:r>
                        <a:rPr lang="en-US" sz="1800" dirty="0" err="1" smtClean="0">
                          <a:latin typeface="+mn-lt"/>
                        </a:rPr>
                        <a:t>pada</a:t>
                      </a:r>
                      <a:r>
                        <a:rPr lang="en-US" sz="1800" dirty="0" smtClean="0">
                          <a:latin typeface="+mn-lt"/>
                        </a:rPr>
                        <a:t> </a:t>
                      </a:r>
                      <a:r>
                        <a:rPr lang="en-US" sz="1800" dirty="0" err="1" smtClean="0">
                          <a:latin typeface="+mn-lt"/>
                        </a:rPr>
                        <a:t>masyarakat</a:t>
                      </a:r>
                      <a:r>
                        <a:rPr lang="en-US" sz="1800" dirty="0" smtClean="0">
                          <a:latin typeface="+mn-lt"/>
                        </a:rPr>
                        <a:t> </a:t>
                      </a:r>
                      <a:r>
                        <a:rPr lang="en-US" sz="1800" dirty="0" err="1" smtClean="0">
                          <a:latin typeface="+mn-lt"/>
                        </a:rPr>
                        <a:t>yg</a:t>
                      </a:r>
                      <a:r>
                        <a:rPr lang="en-US" sz="1800" dirty="0" smtClean="0">
                          <a:latin typeface="+mn-lt"/>
                        </a:rPr>
                        <a:t> </a:t>
                      </a:r>
                      <a:r>
                        <a:rPr lang="en-US" sz="1800" dirty="0" err="1" smtClean="0">
                          <a:latin typeface="+mn-lt"/>
                        </a:rPr>
                        <a:t>tdk</a:t>
                      </a:r>
                      <a:r>
                        <a:rPr lang="en-US" sz="1800" dirty="0" smtClean="0">
                          <a:latin typeface="+mn-lt"/>
                        </a:rPr>
                        <a:t> </a:t>
                      </a:r>
                      <a:r>
                        <a:rPr lang="en-US" sz="1800" dirty="0" err="1" smtClean="0">
                          <a:latin typeface="+mn-lt"/>
                        </a:rPr>
                        <a:t>dipublikasikan</a:t>
                      </a:r>
                      <a:endParaRPr lang="en-US" sz="1800" dirty="0">
                        <a:latin typeface="+mn-lt"/>
                      </a:endParaRPr>
                    </a:p>
                  </a:txBody>
                  <a:tcPr marL="68578" marR="68578" marT="0" marB="0" anchor="ctr"/>
                </a:tc>
                <a:tc>
                  <a:txBody>
                    <a:bodyPr/>
                    <a:lstStyle/>
                    <a:p>
                      <a:endParaRPr lang="en-US" sz="1800" dirty="0">
                        <a:latin typeface="+mn-lt"/>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 </a:t>
                      </a:r>
                      <a:r>
                        <a:rPr lang="en-US" sz="1800" dirty="0" err="1" smtClean="0">
                          <a:effectLst/>
                          <a:latin typeface="+mn-lt"/>
                          <a:ea typeface="Calibri"/>
                          <a:cs typeface="Times New Roman"/>
                        </a:rPr>
                        <a:t>karya</a:t>
                      </a:r>
                      <a:endParaRPr lang="en-US" sz="1800" dirty="0">
                        <a:effectLst/>
                        <a:latin typeface="+mn-lt"/>
                        <a:ea typeface="Calibri"/>
                        <a:cs typeface="Times New Roman"/>
                      </a:endParaRPr>
                    </a:p>
                  </a:txBody>
                  <a:tcPr marL="68578" marR="68578" marT="0" marB="0" anchor="ctr"/>
                </a:tc>
                <a:tc>
                  <a:txBody>
                    <a:bodyPr/>
                    <a:lstStyle/>
                    <a:p>
                      <a:pPr algn="ctr">
                        <a:lnSpc>
                          <a:spcPct val="100000"/>
                        </a:lnSpc>
                        <a:spcAft>
                          <a:spcPts val="0"/>
                        </a:spcAft>
                        <a:tabLst>
                          <a:tab pos="228600" algn="l"/>
                        </a:tabLst>
                      </a:pPr>
                      <a:r>
                        <a:rPr lang="en-US" sz="1800" dirty="0" smtClean="0">
                          <a:effectLst/>
                          <a:latin typeface="+mn-lt"/>
                          <a:ea typeface="Calibri"/>
                          <a:cs typeface="Times New Roman"/>
                        </a:rPr>
                        <a:t>3</a:t>
                      </a:r>
                      <a:endParaRPr lang="en-US" sz="1800" dirty="0">
                        <a:effectLst/>
                        <a:latin typeface="+mn-lt"/>
                        <a:ea typeface="Calibri"/>
                        <a:cs typeface="Times New Roman"/>
                      </a:endParaRPr>
                    </a:p>
                  </a:txBody>
                  <a:tcPr marL="68578" marR="68578" marT="0" marB="0" anchor="ctr"/>
                </a:tc>
              </a:tr>
            </a:tbl>
          </a:graphicData>
        </a:graphic>
      </p:graphicFrame>
      <p:sp>
        <p:nvSpPr>
          <p:cNvPr id="7276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70053CE4-7CBB-4788-B5FF-D656F5984DF7}" type="slidenum">
              <a:rPr lang="en-US" altLang="id-ID" smtClean="0">
                <a:solidFill>
                  <a:srgbClr val="FEFFFF"/>
                </a:solidFill>
              </a:rPr>
              <a:pPr>
                <a:spcBef>
                  <a:spcPct val="0"/>
                </a:spcBef>
                <a:buClrTx/>
                <a:buFontTx/>
                <a:buNone/>
              </a:pPr>
              <a:t>59</a:t>
            </a:fld>
            <a:endParaRPr lang="en-US" altLang="id-ID" smtClean="0">
              <a:solidFill>
                <a:srgbClr val="FEFFFF"/>
              </a:solidFill>
            </a:endParaRPr>
          </a:p>
        </p:txBody>
      </p:sp>
    </p:spTree>
    <p:extLst>
      <p:ext uri="{BB962C8B-B14F-4D97-AF65-F5344CB8AC3E}">
        <p14:creationId xmlns:p14="http://schemas.microsoft.com/office/powerpoint/2010/main" val="4144276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bject 100"/>
          <p:cNvSpPr/>
          <p:nvPr/>
        </p:nvSpPr>
        <p:spPr>
          <a:xfrm>
            <a:off x="0" y="0"/>
            <a:ext cx="12192000" cy="6858000"/>
          </a:xfrm>
          <a:custGeom>
            <a:avLst/>
            <a:gdLst/>
            <a:ahLst/>
            <a:cxnLst/>
            <a:rect l="l" t="t" r="r" b="b"/>
            <a:pathLst>
              <a:path w="12192000" h="6858000">
                <a:moveTo>
                  <a:pt x="12192000" y="0"/>
                </a:moveTo>
                <a:lnTo>
                  <a:pt x="0" y="0"/>
                </a:lnTo>
                <a:lnTo>
                  <a:pt x="0" y="6857998"/>
                </a:lnTo>
                <a:lnTo>
                  <a:pt x="12192000" y="6857998"/>
                </a:lnTo>
                <a:lnTo>
                  <a:pt x="12192000" y="0"/>
                </a:lnTo>
                <a:close/>
              </a:path>
            </a:pathLst>
          </a:custGeom>
          <a:solidFill>
            <a:srgbClr val="516382"/>
          </a:solidFill>
        </p:spPr>
        <p:txBody>
          <a:bodyPr wrap="square" lIns="0" tIns="0" rIns="0" bIns="0" rtlCol="0">
            <a:noAutofit/>
          </a:bodyPr>
          <a:lstStyle/>
          <a:p>
            <a:endParaRPr/>
          </a:p>
        </p:txBody>
      </p:sp>
      <p:sp>
        <p:nvSpPr>
          <p:cNvPr id="99" name="object 99"/>
          <p:cNvSpPr/>
          <p:nvPr/>
        </p:nvSpPr>
        <p:spPr>
          <a:xfrm>
            <a:off x="198666" y="6266548"/>
            <a:ext cx="2177161" cy="454926"/>
          </a:xfrm>
          <a:prstGeom prst="rect">
            <a:avLst/>
          </a:prstGeom>
          <a:blipFill>
            <a:blip r:embed="rId2" cstate="print"/>
            <a:stretch>
              <a:fillRect/>
            </a:stretch>
          </a:blipFill>
        </p:spPr>
        <p:txBody>
          <a:bodyPr wrap="square" lIns="0" tIns="0" rIns="0" bIns="0" rtlCol="0">
            <a:noAutofit/>
          </a:bodyPr>
          <a:lstStyle/>
          <a:p>
            <a:endParaRPr/>
          </a:p>
        </p:txBody>
      </p:sp>
      <p:sp>
        <p:nvSpPr>
          <p:cNvPr id="93" name="object 93"/>
          <p:cNvSpPr/>
          <p:nvPr/>
        </p:nvSpPr>
        <p:spPr>
          <a:xfrm>
            <a:off x="929640" y="327659"/>
            <a:ext cx="1608582" cy="609600"/>
          </a:xfrm>
          <a:prstGeom prst="rect">
            <a:avLst/>
          </a:prstGeom>
          <a:blipFill>
            <a:blip r:embed="rId3" cstate="print"/>
            <a:stretch>
              <a:fillRect/>
            </a:stretch>
          </a:blipFill>
        </p:spPr>
        <p:txBody>
          <a:bodyPr wrap="square" lIns="0" tIns="0" rIns="0" bIns="0" rtlCol="0">
            <a:noAutofit/>
          </a:bodyPr>
          <a:lstStyle/>
          <a:p>
            <a:endParaRPr/>
          </a:p>
        </p:txBody>
      </p:sp>
      <p:sp>
        <p:nvSpPr>
          <p:cNvPr id="94" name="object 94"/>
          <p:cNvSpPr/>
          <p:nvPr/>
        </p:nvSpPr>
        <p:spPr>
          <a:xfrm>
            <a:off x="2438654" y="327659"/>
            <a:ext cx="1430273" cy="609600"/>
          </a:xfrm>
          <a:prstGeom prst="rect">
            <a:avLst/>
          </a:prstGeom>
          <a:blipFill>
            <a:blip r:embed="rId4" cstate="print"/>
            <a:stretch>
              <a:fillRect/>
            </a:stretch>
          </a:blipFill>
        </p:spPr>
        <p:txBody>
          <a:bodyPr wrap="square" lIns="0" tIns="0" rIns="0" bIns="0" rtlCol="0">
            <a:noAutofit/>
          </a:bodyPr>
          <a:lstStyle/>
          <a:p>
            <a:endParaRPr/>
          </a:p>
        </p:txBody>
      </p:sp>
      <p:sp>
        <p:nvSpPr>
          <p:cNvPr id="95" name="object 95"/>
          <p:cNvSpPr/>
          <p:nvPr/>
        </p:nvSpPr>
        <p:spPr>
          <a:xfrm>
            <a:off x="3769487" y="327659"/>
            <a:ext cx="1410335" cy="609600"/>
          </a:xfrm>
          <a:prstGeom prst="rect">
            <a:avLst/>
          </a:prstGeom>
          <a:blipFill>
            <a:blip r:embed="rId5" cstate="print"/>
            <a:stretch>
              <a:fillRect/>
            </a:stretch>
          </a:blipFill>
        </p:spPr>
        <p:txBody>
          <a:bodyPr wrap="square" lIns="0" tIns="0" rIns="0" bIns="0" rtlCol="0">
            <a:noAutofit/>
          </a:bodyPr>
          <a:lstStyle/>
          <a:p>
            <a:endParaRPr/>
          </a:p>
        </p:txBody>
      </p:sp>
      <p:sp>
        <p:nvSpPr>
          <p:cNvPr id="96" name="object 96"/>
          <p:cNvSpPr/>
          <p:nvPr/>
        </p:nvSpPr>
        <p:spPr>
          <a:xfrm>
            <a:off x="5057267" y="327659"/>
            <a:ext cx="2667000" cy="609600"/>
          </a:xfrm>
          <a:prstGeom prst="rect">
            <a:avLst/>
          </a:prstGeom>
          <a:blipFill>
            <a:blip r:embed="rId6" cstate="print"/>
            <a:stretch>
              <a:fillRect/>
            </a:stretch>
          </a:blipFill>
        </p:spPr>
        <p:txBody>
          <a:bodyPr wrap="square" lIns="0" tIns="0" rIns="0" bIns="0" rtlCol="0">
            <a:noAutofit/>
          </a:bodyPr>
          <a:lstStyle/>
          <a:p>
            <a:endParaRPr/>
          </a:p>
        </p:txBody>
      </p:sp>
      <p:sp>
        <p:nvSpPr>
          <p:cNvPr id="97" name="object 97"/>
          <p:cNvSpPr/>
          <p:nvPr/>
        </p:nvSpPr>
        <p:spPr>
          <a:xfrm>
            <a:off x="7596505" y="327659"/>
            <a:ext cx="1266291" cy="609600"/>
          </a:xfrm>
          <a:prstGeom prst="rect">
            <a:avLst/>
          </a:prstGeom>
          <a:blipFill>
            <a:blip r:embed="rId7" cstate="print"/>
            <a:stretch>
              <a:fillRect/>
            </a:stretch>
          </a:blipFill>
        </p:spPr>
        <p:txBody>
          <a:bodyPr wrap="square" lIns="0" tIns="0" rIns="0" bIns="0" rtlCol="0">
            <a:noAutofit/>
          </a:bodyPr>
          <a:lstStyle/>
          <a:p>
            <a:endParaRPr/>
          </a:p>
        </p:txBody>
      </p:sp>
      <p:sp>
        <p:nvSpPr>
          <p:cNvPr id="98" name="object 98"/>
          <p:cNvSpPr/>
          <p:nvPr/>
        </p:nvSpPr>
        <p:spPr>
          <a:xfrm>
            <a:off x="8762746" y="327659"/>
            <a:ext cx="1174457" cy="609600"/>
          </a:xfrm>
          <a:prstGeom prst="rect">
            <a:avLst/>
          </a:prstGeom>
          <a:blipFill>
            <a:blip r:embed="rId8" cstate="print"/>
            <a:stretch>
              <a:fillRect/>
            </a:stretch>
          </a:blipFill>
        </p:spPr>
        <p:txBody>
          <a:bodyPr wrap="square" lIns="0" tIns="0" rIns="0" bIns="0" rtlCol="0">
            <a:noAutofit/>
          </a:bodyPr>
          <a:lstStyle/>
          <a:p>
            <a:endParaRPr/>
          </a:p>
        </p:txBody>
      </p:sp>
      <p:sp>
        <p:nvSpPr>
          <p:cNvPr id="86" name="object 86"/>
          <p:cNvSpPr/>
          <p:nvPr/>
        </p:nvSpPr>
        <p:spPr>
          <a:xfrm>
            <a:off x="772668" y="1536192"/>
            <a:ext cx="2246249" cy="393191"/>
          </a:xfrm>
          <a:prstGeom prst="rect">
            <a:avLst/>
          </a:prstGeom>
          <a:blipFill>
            <a:blip r:embed="rId9" cstate="print"/>
            <a:stretch>
              <a:fillRect/>
            </a:stretch>
          </a:blipFill>
        </p:spPr>
        <p:txBody>
          <a:bodyPr wrap="square" lIns="0" tIns="0" rIns="0" bIns="0" rtlCol="0">
            <a:noAutofit/>
          </a:bodyPr>
          <a:lstStyle/>
          <a:p>
            <a:endParaRPr/>
          </a:p>
        </p:txBody>
      </p:sp>
      <p:sp>
        <p:nvSpPr>
          <p:cNvPr id="87" name="object 87"/>
          <p:cNvSpPr/>
          <p:nvPr/>
        </p:nvSpPr>
        <p:spPr>
          <a:xfrm>
            <a:off x="2886710" y="1536192"/>
            <a:ext cx="1314323" cy="393191"/>
          </a:xfrm>
          <a:prstGeom prst="rect">
            <a:avLst/>
          </a:prstGeom>
          <a:blipFill>
            <a:blip r:embed="rId10" cstate="print"/>
            <a:stretch>
              <a:fillRect/>
            </a:stretch>
          </a:blipFill>
        </p:spPr>
        <p:txBody>
          <a:bodyPr wrap="square" lIns="0" tIns="0" rIns="0" bIns="0" rtlCol="0">
            <a:noAutofit/>
          </a:bodyPr>
          <a:lstStyle/>
          <a:p>
            <a:endParaRPr/>
          </a:p>
        </p:txBody>
      </p:sp>
      <p:sp>
        <p:nvSpPr>
          <p:cNvPr id="88" name="object 88"/>
          <p:cNvSpPr/>
          <p:nvPr/>
        </p:nvSpPr>
        <p:spPr>
          <a:xfrm>
            <a:off x="772668" y="1937004"/>
            <a:ext cx="3187573" cy="393191"/>
          </a:xfrm>
          <a:prstGeom prst="rect">
            <a:avLst/>
          </a:prstGeom>
          <a:blipFill>
            <a:blip r:embed="rId11" cstate="print"/>
            <a:stretch>
              <a:fillRect/>
            </a:stretch>
          </a:blipFill>
        </p:spPr>
        <p:txBody>
          <a:bodyPr wrap="square" lIns="0" tIns="0" rIns="0" bIns="0" rtlCol="0">
            <a:noAutofit/>
          </a:bodyPr>
          <a:lstStyle/>
          <a:p>
            <a:endParaRPr/>
          </a:p>
        </p:txBody>
      </p:sp>
      <p:sp>
        <p:nvSpPr>
          <p:cNvPr id="89" name="object 89"/>
          <p:cNvSpPr/>
          <p:nvPr/>
        </p:nvSpPr>
        <p:spPr>
          <a:xfrm>
            <a:off x="3827399" y="1937004"/>
            <a:ext cx="951344" cy="393191"/>
          </a:xfrm>
          <a:prstGeom prst="rect">
            <a:avLst/>
          </a:prstGeom>
          <a:blipFill>
            <a:blip r:embed="rId12" cstate="print"/>
            <a:stretch>
              <a:fillRect/>
            </a:stretch>
          </a:blipFill>
        </p:spPr>
        <p:txBody>
          <a:bodyPr wrap="square" lIns="0" tIns="0" rIns="0" bIns="0" rtlCol="0">
            <a:noAutofit/>
          </a:bodyPr>
          <a:lstStyle/>
          <a:p>
            <a:endParaRPr/>
          </a:p>
        </p:txBody>
      </p:sp>
      <p:sp>
        <p:nvSpPr>
          <p:cNvPr id="90" name="object 90"/>
          <p:cNvSpPr/>
          <p:nvPr/>
        </p:nvSpPr>
        <p:spPr>
          <a:xfrm>
            <a:off x="772668" y="2339289"/>
            <a:ext cx="2246249" cy="393496"/>
          </a:xfrm>
          <a:prstGeom prst="rect">
            <a:avLst/>
          </a:prstGeom>
          <a:blipFill>
            <a:blip r:embed="rId13" cstate="print"/>
            <a:stretch>
              <a:fillRect/>
            </a:stretch>
          </a:blipFill>
        </p:spPr>
        <p:txBody>
          <a:bodyPr wrap="square" lIns="0" tIns="0" rIns="0" bIns="0" rtlCol="0">
            <a:noAutofit/>
          </a:bodyPr>
          <a:lstStyle/>
          <a:p>
            <a:endParaRPr/>
          </a:p>
        </p:txBody>
      </p:sp>
      <p:sp>
        <p:nvSpPr>
          <p:cNvPr id="91" name="object 91"/>
          <p:cNvSpPr/>
          <p:nvPr/>
        </p:nvSpPr>
        <p:spPr>
          <a:xfrm>
            <a:off x="2886710" y="2339289"/>
            <a:ext cx="1594612" cy="393496"/>
          </a:xfrm>
          <a:prstGeom prst="rect">
            <a:avLst/>
          </a:prstGeom>
          <a:blipFill>
            <a:blip r:embed="rId14" cstate="print"/>
            <a:stretch>
              <a:fillRect/>
            </a:stretch>
          </a:blipFill>
        </p:spPr>
        <p:txBody>
          <a:bodyPr wrap="square" lIns="0" tIns="0" rIns="0" bIns="0" rtlCol="0">
            <a:noAutofit/>
          </a:bodyPr>
          <a:lstStyle/>
          <a:p>
            <a:endParaRPr/>
          </a:p>
        </p:txBody>
      </p:sp>
      <p:sp>
        <p:nvSpPr>
          <p:cNvPr id="92" name="object 92"/>
          <p:cNvSpPr/>
          <p:nvPr/>
        </p:nvSpPr>
        <p:spPr>
          <a:xfrm>
            <a:off x="4408043" y="2339289"/>
            <a:ext cx="917803" cy="393496"/>
          </a:xfrm>
          <a:prstGeom prst="rect">
            <a:avLst/>
          </a:prstGeom>
          <a:blipFill>
            <a:blip r:embed="rId15" cstate="print"/>
            <a:stretch>
              <a:fillRect/>
            </a:stretch>
          </a:blipFill>
        </p:spPr>
        <p:txBody>
          <a:bodyPr wrap="square" lIns="0" tIns="0" rIns="0" bIns="0" rtlCol="0">
            <a:noAutofit/>
          </a:bodyPr>
          <a:lstStyle/>
          <a:p>
            <a:endParaRPr/>
          </a:p>
        </p:txBody>
      </p:sp>
      <p:sp>
        <p:nvSpPr>
          <p:cNvPr id="72" name="object 72"/>
          <p:cNvSpPr/>
          <p:nvPr/>
        </p:nvSpPr>
        <p:spPr>
          <a:xfrm>
            <a:off x="772668" y="2815463"/>
            <a:ext cx="1207350" cy="431291"/>
          </a:xfrm>
          <a:prstGeom prst="rect">
            <a:avLst/>
          </a:prstGeom>
          <a:blipFill>
            <a:blip r:embed="rId16" cstate="print"/>
            <a:stretch>
              <a:fillRect/>
            </a:stretch>
          </a:blipFill>
        </p:spPr>
        <p:txBody>
          <a:bodyPr wrap="square" lIns="0" tIns="0" rIns="0" bIns="0" rtlCol="0">
            <a:noAutofit/>
          </a:bodyPr>
          <a:lstStyle/>
          <a:p>
            <a:endParaRPr/>
          </a:p>
        </p:txBody>
      </p:sp>
      <p:sp>
        <p:nvSpPr>
          <p:cNvPr id="73" name="object 73"/>
          <p:cNvSpPr/>
          <p:nvPr/>
        </p:nvSpPr>
        <p:spPr>
          <a:xfrm>
            <a:off x="1911350" y="2815463"/>
            <a:ext cx="2492375" cy="431291"/>
          </a:xfrm>
          <a:prstGeom prst="rect">
            <a:avLst/>
          </a:prstGeom>
          <a:blipFill>
            <a:blip r:embed="rId17" cstate="print"/>
            <a:stretch>
              <a:fillRect/>
            </a:stretch>
          </a:blipFill>
        </p:spPr>
        <p:txBody>
          <a:bodyPr wrap="square" lIns="0" tIns="0" rIns="0" bIns="0" rtlCol="0">
            <a:noAutofit/>
          </a:bodyPr>
          <a:lstStyle/>
          <a:p>
            <a:endParaRPr/>
          </a:p>
        </p:txBody>
      </p:sp>
      <p:sp>
        <p:nvSpPr>
          <p:cNvPr id="74" name="object 74"/>
          <p:cNvSpPr/>
          <p:nvPr/>
        </p:nvSpPr>
        <p:spPr>
          <a:xfrm>
            <a:off x="786384" y="3583254"/>
            <a:ext cx="1172057" cy="393496"/>
          </a:xfrm>
          <a:prstGeom prst="rect">
            <a:avLst/>
          </a:prstGeom>
          <a:blipFill>
            <a:blip r:embed="rId18" cstate="print"/>
            <a:stretch>
              <a:fillRect/>
            </a:stretch>
          </a:blipFill>
        </p:spPr>
        <p:txBody>
          <a:bodyPr wrap="square" lIns="0" tIns="0" rIns="0" bIns="0" rtlCol="0">
            <a:noAutofit/>
          </a:bodyPr>
          <a:lstStyle/>
          <a:p>
            <a:endParaRPr/>
          </a:p>
        </p:txBody>
      </p:sp>
      <p:sp>
        <p:nvSpPr>
          <p:cNvPr id="75" name="object 75"/>
          <p:cNvSpPr/>
          <p:nvPr/>
        </p:nvSpPr>
        <p:spPr>
          <a:xfrm>
            <a:off x="1864106" y="3583254"/>
            <a:ext cx="2567686" cy="393496"/>
          </a:xfrm>
          <a:prstGeom prst="rect">
            <a:avLst/>
          </a:prstGeom>
          <a:blipFill>
            <a:blip r:embed="rId19" cstate="print"/>
            <a:stretch>
              <a:fillRect/>
            </a:stretch>
          </a:blipFill>
        </p:spPr>
        <p:txBody>
          <a:bodyPr wrap="square" lIns="0" tIns="0" rIns="0" bIns="0" rtlCol="0">
            <a:noAutofit/>
          </a:bodyPr>
          <a:lstStyle/>
          <a:p>
            <a:endParaRPr/>
          </a:p>
        </p:txBody>
      </p:sp>
      <p:sp>
        <p:nvSpPr>
          <p:cNvPr id="76" name="object 76"/>
          <p:cNvSpPr/>
          <p:nvPr/>
        </p:nvSpPr>
        <p:spPr>
          <a:xfrm>
            <a:off x="4289171" y="3583254"/>
            <a:ext cx="347472" cy="393496"/>
          </a:xfrm>
          <a:prstGeom prst="rect">
            <a:avLst/>
          </a:prstGeom>
          <a:blipFill>
            <a:blip r:embed="rId20" cstate="print"/>
            <a:stretch>
              <a:fillRect/>
            </a:stretch>
          </a:blipFill>
        </p:spPr>
        <p:txBody>
          <a:bodyPr wrap="square" lIns="0" tIns="0" rIns="0" bIns="0" rtlCol="0">
            <a:noAutofit/>
          </a:bodyPr>
          <a:lstStyle/>
          <a:p>
            <a:endParaRPr/>
          </a:p>
        </p:txBody>
      </p:sp>
      <p:sp>
        <p:nvSpPr>
          <p:cNvPr id="77" name="object 77"/>
          <p:cNvSpPr/>
          <p:nvPr/>
        </p:nvSpPr>
        <p:spPr>
          <a:xfrm>
            <a:off x="786384" y="3984371"/>
            <a:ext cx="1654555" cy="393192"/>
          </a:xfrm>
          <a:prstGeom prst="rect">
            <a:avLst/>
          </a:prstGeom>
          <a:blipFill>
            <a:blip r:embed="rId21" cstate="print"/>
            <a:stretch>
              <a:fillRect/>
            </a:stretch>
          </a:blipFill>
        </p:spPr>
        <p:txBody>
          <a:bodyPr wrap="square" lIns="0" tIns="0" rIns="0" bIns="0" rtlCol="0">
            <a:noAutofit/>
          </a:bodyPr>
          <a:lstStyle/>
          <a:p>
            <a:endParaRPr/>
          </a:p>
        </p:txBody>
      </p:sp>
      <p:sp>
        <p:nvSpPr>
          <p:cNvPr id="78" name="object 78"/>
          <p:cNvSpPr/>
          <p:nvPr/>
        </p:nvSpPr>
        <p:spPr>
          <a:xfrm>
            <a:off x="786384" y="4386707"/>
            <a:ext cx="1167295" cy="393192"/>
          </a:xfrm>
          <a:prstGeom prst="rect">
            <a:avLst/>
          </a:prstGeom>
          <a:blipFill>
            <a:blip r:embed="rId22" cstate="print"/>
            <a:stretch>
              <a:fillRect/>
            </a:stretch>
          </a:blipFill>
        </p:spPr>
        <p:txBody>
          <a:bodyPr wrap="square" lIns="0" tIns="0" rIns="0" bIns="0" rtlCol="0">
            <a:noAutofit/>
          </a:bodyPr>
          <a:lstStyle/>
          <a:p>
            <a:endParaRPr/>
          </a:p>
        </p:txBody>
      </p:sp>
      <p:sp>
        <p:nvSpPr>
          <p:cNvPr id="79" name="object 79"/>
          <p:cNvSpPr/>
          <p:nvPr/>
        </p:nvSpPr>
        <p:spPr>
          <a:xfrm>
            <a:off x="1880870" y="4386707"/>
            <a:ext cx="1525905" cy="393192"/>
          </a:xfrm>
          <a:prstGeom prst="rect">
            <a:avLst/>
          </a:prstGeom>
          <a:blipFill>
            <a:blip r:embed="rId23" cstate="print"/>
            <a:stretch>
              <a:fillRect/>
            </a:stretch>
          </a:blipFill>
        </p:spPr>
        <p:txBody>
          <a:bodyPr wrap="square" lIns="0" tIns="0" rIns="0" bIns="0" rtlCol="0">
            <a:noAutofit/>
          </a:bodyPr>
          <a:lstStyle/>
          <a:p>
            <a:endParaRPr/>
          </a:p>
        </p:txBody>
      </p:sp>
      <p:sp>
        <p:nvSpPr>
          <p:cNvPr id="80" name="object 80"/>
          <p:cNvSpPr/>
          <p:nvPr/>
        </p:nvSpPr>
        <p:spPr>
          <a:xfrm>
            <a:off x="3339719" y="4386707"/>
            <a:ext cx="951344" cy="393192"/>
          </a:xfrm>
          <a:prstGeom prst="rect">
            <a:avLst/>
          </a:prstGeom>
          <a:blipFill>
            <a:blip r:embed="rId12" cstate="print"/>
            <a:stretch>
              <a:fillRect/>
            </a:stretch>
          </a:blipFill>
        </p:spPr>
        <p:txBody>
          <a:bodyPr wrap="square" lIns="0" tIns="0" rIns="0" bIns="0" rtlCol="0">
            <a:noAutofit/>
          </a:bodyPr>
          <a:lstStyle/>
          <a:p>
            <a:endParaRPr/>
          </a:p>
        </p:txBody>
      </p:sp>
      <p:sp>
        <p:nvSpPr>
          <p:cNvPr id="81" name="object 81"/>
          <p:cNvSpPr/>
          <p:nvPr/>
        </p:nvSpPr>
        <p:spPr>
          <a:xfrm>
            <a:off x="4208399" y="4386707"/>
            <a:ext cx="365760" cy="393192"/>
          </a:xfrm>
          <a:prstGeom prst="rect">
            <a:avLst/>
          </a:prstGeom>
          <a:blipFill>
            <a:blip r:embed="rId24" cstate="print"/>
            <a:stretch>
              <a:fillRect/>
            </a:stretch>
          </a:blipFill>
        </p:spPr>
        <p:txBody>
          <a:bodyPr wrap="square" lIns="0" tIns="0" rIns="0" bIns="0" rtlCol="0">
            <a:noAutofit/>
          </a:bodyPr>
          <a:lstStyle/>
          <a:p>
            <a:endParaRPr/>
          </a:p>
        </p:txBody>
      </p:sp>
      <p:sp>
        <p:nvSpPr>
          <p:cNvPr id="82" name="object 82"/>
          <p:cNvSpPr/>
          <p:nvPr/>
        </p:nvSpPr>
        <p:spPr>
          <a:xfrm>
            <a:off x="4452239" y="4386707"/>
            <a:ext cx="984262" cy="393192"/>
          </a:xfrm>
          <a:prstGeom prst="rect">
            <a:avLst/>
          </a:prstGeom>
          <a:blipFill>
            <a:blip r:embed="rId25" cstate="print"/>
            <a:stretch>
              <a:fillRect/>
            </a:stretch>
          </a:blipFill>
        </p:spPr>
        <p:txBody>
          <a:bodyPr wrap="square" lIns="0" tIns="0" rIns="0" bIns="0" rtlCol="0">
            <a:noAutofit/>
          </a:bodyPr>
          <a:lstStyle/>
          <a:p>
            <a:endParaRPr/>
          </a:p>
        </p:txBody>
      </p:sp>
      <p:sp>
        <p:nvSpPr>
          <p:cNvPr id="83" name="object 83"/>
          <p:cNvSpPr/>
          <p:nvPr/>
        </p:nvSpPr>
        <p:spPr>
          <a:xfrm>
            <a:off x="786384" y="4661027"/>
            <a:ext cx="1373631" cy="393192"/>
          </a:xfrm>
          <a:prstGeom prst="rect">
            <a:avLst/>
          </a:prstGeom>
          <a:blipFill>
            <a:blip r:embed="rId26" cstate="print"/>
            <a:stretch>
              <a:fillRect/>
            </a:stretch>
          </a:blipFill>
        </p:spPr>
        <p:txBody>
          <a:bodyPr wrap="square" lIns="0" tIns="0" rIns="0" bIns="0" rtlCol="0">
            <a:noAutofit/>
          </a:bodyPr>
          <a:lstStyle/>
          <a:p>
            <a:endParaRPr/>
          </a:p>
        </p:txBody>
      </p:sp>
      <p:sp>
        <p:nvSpPr>
          <p:cNvPr id="84" name="object 84"/>
          <p:cNvSpPr/>
          <p:nvPr/>
        </p:nvSpPr>
        <p:spPr>
          <a:xfrm>
            <a:off x="772668" y="3158998"/>
            <a:ext cx="2414651" cy="431291"/>
          </a:xfrm>
          <a:prstGeom prst="rect">
            <a:avLst/>
          </a:prstGeom>
          <a:blipFill>
            <a:blip r:embed="rId27" cstate="print"/>
            <a:stretch>
              <a:fillRect/>
            </a:stretch>
          </a:blipFill>
        </p:spPr>
        <p:txBody>
          <a:bodyPr wrap="square" lIns="0" tIns="0" rIns="0" bIns="0" rtlCol="0">
            <a:noAutofit/>
          </a:bodyPr>
          <a:lstStyle/>
          <a:p>
            <a:endParaRPr/>
          </a:p>
        </p:txBody>
      </p:sp>
      <p:sp>
        <p:nvSpPr>
          <p:cNvPr id="85" name="object 85"/>
          <p:cNvSpPr/>
          <p:nvPr/>
        </p:nvSpPr>
        <p:spPr>
          <a:xfrm>
            <a:off x="3045206" y="3158998"/>
            <a:ext cx="1044613" cy="431291"/>
          </a:xfrm>
          <a:prstGeom prst="rect">
            <a:avLst/>
          </a:prstGeom>
          <a:blipFill>
            <a:blip r:embed="rId28" cstate="print"/>
            <a:stretch>
              <a:fillRect/>
            </a:stretch>
          </a:blipFill>
        </p:spPr>
        <p:txBody>
          <a:bodyPr wrap="square" lIns="0" tIns="0" rIns="0" bIns="0" rtlCol="0">
            <a:noAutofit/>
          </a:bodyPr>
          <a:lstStyle/>
          <a:p>
            <a:endParaRPr/>
          </a:p>
        </p:txBody>
      </p:sp>
      <p:sp>
        <p:nvSpPr>
          <p:cNvPr id="56" name="object 56"/>
          <p:cNvSpPr/>
          <p:nvPr/>
        </p:nvSpPr>
        <p:spPr>
          <a:xfrm>
            <a:off x="7007352" y="1372235"/>
            <a:ext cx="2074036" cy="393191"/>
          </a:xfrm>
          <a:prstGeom prst="rect">
            <a:avLst/>
          </a:prstGeom>
          <a:blipFill>
            <a:blip r:embed="rId29" cstate="print"/>
            <a:stretch>
              <a:fillRect/>
            </a:stretch>
          </a:blipFill>
        </p:spPr>
        <p:txBody>
          <a:bodyPr wrap="square" lIns="0" tIns="0" rIns="0" bIns="0" rtlCol="0">
            <a:noAutofit/>
          </a:bodyPr>
          <a:lstStyle/>
          <a:p>
            <a:endParaRPr/>
          </a:p>
        </p:txBody>
      </p:sp>
      <p:sp>
        <p:nvSpPr>
          <p:cNvPr id="57" name="object 57"/>
          <p:cNvSpPr/>
          <p:nvPr/>
        </p:nvSpPr>
        <p:spPr>
          <a:xfrm>
            <a:off x="8991854" y="1372235"/>
            <a:ext cx="1656206" cy="393191"/>
          </a:xfrm>
          <a:prstGeom prst="rect">
            <a:avLst/>
          </a:prstGeom>
          <a:blipFill>
            <a:blip r:embed="rId30" cstate="print"/>
            <a:stretch>
              <a:fillRect/>
            </a:stretch>
          </a:blipFill>
        </p:spPr>
        <p:txBody>
          <a:bodyPr wrap="square" lIns="0" tIns="0" rIns="0" bIns="0" rtlCol="0">
            <a:noAutofit/>
          </a:bodyPr>
          <a:lstStyle/>
          <a:p>
            <a:endParaRPr/>
          </a:p>
        </p:txBody>
      </p:sp>
      <p:sp>
        <p:nvSpPr>
          <p:cNvPr id="58" name="object 58"/>
          <p:cNvSpPr/>
          <p:nvPr/>
        </p:nvSpPr>
        <p:spPr>
          <a:xfrm>
            <a:off x="7007352" y="1742516"/>
            <a:ext cx="1293113" cy="393496"/>
          </a:xfrm>
          <a:prstGeom prst="rect">
            <a:avLst/>
          </a:prstGeom>
          <a:blipFill>
            <a:blip r:embed="rId31" cstate="print"/>
            <a:stretch>
              <a:fillRect/>
            </a:stretch>
          </a:blipFill>
        </p:spPr>
        <p:txBody>
          <a:bodyPr wrap="square" lIns="0" tIns="0" rIns="0" bIns="0" rtlCol="0">
            <a:noAutofit/>
          </a:bodyPr>
          <a:lstStyle/>
          <a:p>
            <a:endParaRPr/>
          </a:p>
        </p:txBody>
      </p:sp>
      <p:sp>
        <p:nvSpPr>
          <p:cNvPr id="59" name="object 59"/>
          <p:cNvSpPr/>
          <p:nvPr/>
        </p:nvSpPr>
        <p:spPr>
          <a:xfrm>
            <a:off x="8228330" y="1742516"/>
            <a:ext cx="942695" cy="393496"/>
          </a:xfrm>
          <a:prstGeom prst="rect">
            <a:avLst/>
          </a:prstGeom>
          <a:blipFill>
            <a:blip r:embed="rId32" cstate="print"/>
            <a:stretch>
              <a:fillRect/>
            </a:stretch>
          </a:blipFill>
        </p:spPr>
        <p:txBody>
          <a:bodyPr wrap="square" lIns="0" tIns="0" rIns="0" bIns="0" rtlCol="0">
            <a:noAutofit/>
          </a:bodyPr>
          <a:lstStyle/>
          <a:p>
            <a:endParaRPr/>
          </a:p>
        </p:txBody>
      </p:sp>
      <p:sp>
        <p:nvSpPr>
          <p:cNvPr id="60" name="object 60"/>
          <p:cNvSpPr/>
          <p:nvPr/>
        </p:nvSpPr>
        <p:spPr>
          <a:xfrm>
            <a:off x="9110726" y="1742516"/>
            <a:ext cx="1305941" cy="393496"/>
          </a:xfrm>
          <a:prstGeom prst="rect">
            <a:avLst/>
          </a:prstGeom>
          <a:blipFill>
            <a:blip r:embed="rId33" cstate="print"/>
            <a:stretch>
              <a:fillRect/>
            </a:stretch>
          </a:blipFill>
        </p:spPr>
        <p:txBody>
          <a:bodyPr wrap="square" lIns="0" tIns="0" rIns="0" bIns="0" rtlCol="0">
            <a:noAutofit/>
          </a:bodyPr>
          <a:lstStyle/>
          <a:p>
            <a:endParaRPr/>
          </a:p>
        </p:txBody>
      </p:sp>
      <p:sp>
        <p:nvSpPr>
          <p:cNvPr id="61" name="object 61"/>
          <p:cNvSpPr/>
          <p:nvPr/>
        </p:nvSpPr>
        <p:spPr>
          <a:xfrm>
            <a:off x="10360787" y="1742516"/>
            <a:ext cx="1167295" cy="393496"/>
          </a:xfrm>
          <a:prstGeom prst="rect">
            <a:avLst/>
          </a:prstGeom>
          <a:blipFill>
            <a:blip r:embed="rId22" cstate="print"/>
            <a:stretch>
              <a:fillRect/>
            </a:stretch>
          </a:blipFill>
        </p:spPr>
        <p:txBody>
          <a:bodyPr wrap="square" lIns="0" tIns="0" rIns="0" bIns="0" rtlCol="0">
            <a:noAutofit/>
          </a:bodyPr>
          <a:lstStyle/>
          <a:p>
            <a:endParaRPr/>
          </a:p>
        </p:txBody>
      </p:sp>
      <p:sp>
        <p:nvSpPr>
          <p:cNvPr id="62" name="object 62"/>
          <p:cNvSpPr/>
          <p:nvPr/>
        </p:nvSpPr>
        <p:spPr>
          <a:xfrm>
            <a:off x="7007352" y="1986661"/>
            <a:ext cx="1461134" cy="393191"/>
          </a:xfrm>
          <a:prstGeom prst="rect">
            <a:avLst/>
          </a:prstGeom>
          <a:blipFill>
            <a:blip r:embed="rId34" cstate="print"/>
            <a:stretch>
              <a:fillRect/>
            </a:stretch>
          </a:blipFill>
        </p:spPr>
        <p:txBody>
          <a:bodyPr wrap="square" lIns="0" tIns="0" rIns="0" bIns="0" rtlCol="0">
            <a:noAutofit/>
          </a:bodyPr>
          <a:lstStyle/>
          <a:p>
            <a:endParaRPr/>
          </a:p>
        </p:txBody>
      </p:sp>
      <p:sp>
        <p:nvSpPr>
          <p:cNvPr id="63" name="object 63"/>
          <p:cNvSpPr/>
          <p:nvPr/>
        </p:nvSpPr>
        <p:spPr>
          <a:xfrm>
            <a:off x="8379206" y="1986661"/>
            <a:ext cx="951344" cy="393191"/>
          </a:xfrm>
          <a:prstGeom prst="rect">
            <a:avLst/>
          </a:prstGeom>
          <a:blipFill>
            <a:blip r:embed="rId12" cstate="print"/>
            <a:stretch>
              <a:fillRect/>
            </a:stretch>
          </a:blipFill>
        </p:spPr>
        <p:txBody>
          <a:bodyPr wrap="square" lIns="0" tIns="0" rIns="0" bIns="0" rtlCol="0">
            <a:noAutofit/>
          </a:bodyPr>
          <a:lstStyle/>
          <a:p>
            <a:endParaRPr/>
          </a:p>
        </p:txBody>
      </p:sp>
      <p:sp>
        <p:nvSpPr>
          <p:cNvPr id="64" name="object 64"/>
          <p:cNvSpPr/>
          <p:nvPr/>
        </p:nvSpPr>
        <p:spPr>
          <a:xfrm>
            <a:off x="7016242" y="2387803"/>
            <a:ext cx="2640203" cy="431596"/>
          </a:xfrm>
          <a:prstGeom prst="rect">
            <a:avLst/>
          </a:prstGeom>
          <a:blipFill>
            <a:blip r:embed="rId35" cstate="print"/>
            <a:stretch>
              <a:fillRect/>
            </a:stretch>
          </a:blipFill>
        </p:spPr>
        <p:txBody>
          <a:bodyPr wrap="square" lIns="0" tIns="0" rIns="0" bIns="0" rtlCol="0">
            <a:noAutofit/>
          </a:bodyPr>
          <a:lstStyle/>
          <a:p>
            <a:endParaRPr/>
          </a:p>
        </p:txBody>
      </p:sp>
      <p:sp>
        <p:nvSpPr>
          <p:cNvPr id="65" name="object 65"/>
          <p:cNvSpPr/>
          <p:nvPr/>
        </p:nvSpPr>
        <p:spPr>
          <a:xfrm>
            <a:off x="9596628" y="2387803"/>
            <a:ext cx="1979676" cy="431596"/>
          </a:xfrm>
          <a:prstGeom prst="rect">
            <a:avLst/>
          </a:prstGeom>
          <a:blipFill>
            <a:blip r:embed="rId36" cstate="print"/>
            <a:stretch>
              <a:fillRect/>
            </a:stretch>
          </a:blipFill>
        </p:spPr>
        <p:txBody>
          <a:bodyPr wrap="square" lIns="0" tIns="0" rIns="0" bIns="0" rtlCol="0">
            <a:noAutofit/>
          </a:bodyPr>
          <a:lstStyle/>
          <a:p>
            <a:endParaRPr/>
          </a:p>
        </p:txBody>
      </p:sp>
      <p:sp>
        <p:nvSpPr>
          <p:cNvPr id="66" name="object 66"/>
          <p:cNvSpPr/>
          <p:nvPr/>
        </p:nvSpPr>
        <p:spPr>
          <a:xfrm>
            <a:off x="7016242" y="2656332"/>
            <a:ext cx="1313306" cy="431291"/>
          </a:xfrm>
          <a:prstGeom prst="rect">
            <a:avLst/>
          </a:prstGeom>
          <a:blipFill>
            <a:blip r:embed="rId37" cstate="print"/>
            <a:stretch>
              <a:fillRect/>
            </a:stretch>
          </a:blipFill>
        </p:spPr>
        <p:txBody>
          <a:bodyPr wrap="square" lIns="0" tIns="0" rIns="0" bIns="0" rtlCol="0">
            <a:noAutofit/>
          </a:bodyPr>
          <a:lstStyle/>
          <a:p>
            <a:endParaRPr/>
          </a:p>
        </p:txBody>
      </p:sp>
      <p:sp>
        <p:nvSpPr>
          <p:cNvPr id="67" name="object 67"/>
          <p:cNvSpPr/>
          <p:nvPr/>
        </p:nvSpPr>
        <p:spPr>
          <a:xfrm>
            <a:off x="8252206" y="2656332"/>
            <a:ext cx="1649602" cy="431291"/>
          </a:xfrm>
          <a:prstGeom prst="rect">
            <a:avLst/>
          </a:prstGeom>
          <a:blipFill>
            <a:blip r:embed="rId38" cstate="print"/>
            <a:stretch>
              <a:fillRect/>
            </a:stretch>
          </a:blipFill>
        </p:spPr>
        <p:txBody>
          <a:bodyPr wrap="square" lIns="0" tIns="0" rIns="0" bIns="0" rtlCol="0">
            <a:noAutofit/>
          </a:bodyPr>
          <a:lstStyle/>
          <a:p>
            <a:endParaRPr/>
          </a:p>
        </p:txBody>
      </p:sp>
      <p:sp>
        <p:nvSpPr>
          <p:cNvPr id="68" name="object 68"/>
          <p:cNvSpPr/>
          <p:nvPr/>
        </p:nvSpPr>
        <p:spPr>
          <a:xfrm>
            <a:off x="9826752" y="2656332"/>
            <a:ext cx="1076375" cy="431291"/>
          </a:xfrm>
          <a:prstGeom prst="rect">
            <a:avLst/>
          </a:prstGeom>
          <a:blipFill>
            <a:blip r:embed="rId39" cstate="print"/>
            <a:stretch>
              <a:fillRect/>
            </a:stretch>
          </a:blipFill>
        </p:spPr>
        <p:txBody>
          <a:bodyPr wrap="square" lIns="0" tIns="0" rIns="0" bIns="0" rtlCol="0">
            <a:noAutofit/>
          </a:bodyPr>
          <a:lstStyle/>
          <a:p>
            <a:endParaRPr/>
          </a:p>
        </p:txBody>
      </p:sp>
      <p:sp>
        <p:nvSpPr>
          <p:cNvPr id="69" name="object 69"/>
          <p:cNvSpPr/>
          <p:nvPr/>
        </p:nvSpPr>
        <p:spPr>
          <a:xfrm>
            <a:off x="10852658" y="2656332"/>
            <a:ext cx="717296" cy="431291"/>
          </a:xfrm>
          <a:prstGeom prst="rect">
            <a:avLst/>
          </a:prstGeom>
          <a:blipFill>
            <a:blip r:embed="rId40" cstate="print"/>
            <a:stretch>
              <a:fillRect/>
            </a:stretch>
          </a:blipFill>
        </p:spPr>
        <p:txBody>
          <a:bodyPr wrap="square" lIns="0" tIns="0" rIns="0" bIns="0" rtlCol="0">
            <a:noAutofit/>
          </a:bodyPr>
          <a:lstStyle/>
          <a:p>
            <a:endParaRPr/>
          </a:p>
        </p:txBody>
      </p:sp>
      <p:sp>
        <p:nvSpPr>
          <p:cNvPr id="70" name="object 70"/>
          <p:cNvSpPr/>
          <p:nvPr/>
        </p:nvSpPr>
        <p:spPr>
          <a:xfrm>
            <a:off x="7016242" y="2924556"/>
            <a:ext cx="1923161" cy="431291"/>
          </a:xfrm>
          <a:prstGeom prst="rect">
            <a:avLst/>
          </a:prstGeom>
          <a:blipFill>
            <a:blip r:embed="rId41" cstate="print"/>
            <a:stretch>
              <a:fillRect/>
            </a:stretch>
          </a:blipFill>
        </p:spPr>
        <p:txBody>
          <a:bodyPr wrap="square" lIns="0" tIns="0" rIns="0" bIns="0" rtlCol="0">
            <a:noAutofit/>
          </a:bodyPr>
          <a:lstStyle/>
          <a:p>
            <a:endParaRPr/>
          </a:p>
        </p:txBody>
      </p:sp>
      <p:sp>
        <p:nvSpPr>
          <p:cNvPr id="71" name="object 71"/>
          <p:cNvSpPr/>
          <p:nvPr/>
        </p:nvSpPr>
        <p:spPr>
          <a:xfrm>
            <a:off x="8852916" y="2924556"/>
            <a:ext cx="1289303" cy="431291"/>
          </a:xfrm>
          <a:prstGeom prst="rect">
            <a:avLst/>
          </a:prstGeom>
          <a:blipFill>
            <a:blip r:embed="rId42" cstate="print"/>
            <a:stretch>
              <a:fillRect/>
            </a:stretch>
          </a:blipFill>
        </p:spPr>
        <p:txBody>
          <a:bodyPr wrap="square" lIns="0" tIns="0" rIns="0" bIns="0" rtlCol="0">
            <a:noAutofit/>
          </a:bodyPr>
          <a:lstStyle/>
          <a:p>
            <a:endParaRPr/>
          </a:p>
        </p:txBody>
      </p:sp>
      <p:sp>
        <p:nvSpPr>
          <p:cNvPr id="55" name="object 55"/>
          <p:cNvSpPr/>
          <p:nvPr/>
        </p:nvSpPr>
        <p:spPr>
          <a:xfrm>
            <a:off x="223977" y="1660525"/>
            <a:ext cx="457200" cy="457200"/>
          </a:xfrm>
          <a:custGeom>
            <a:avLst/>
            <a:gdLst/>
            <a:ahLst/>
            <a:cxnLst/>
            <a:rect l="l" t="t" r="r" b="b"/>
            <a:pathLst>
              <a:path w="457200" h="457200">
                <a:moveTo>
                  <a:pt x="0" y="228600"/>
                </a:moveTo>
                <a:lnTo>
                  <a:pt x="757" y="247346"/>
                </a:lnTo>
                <a:lnTo>
                  <a:pt x="2992" y="265676"/>
                </a:lnTo>
                <a:lnTo>
                  <a:pt x="6643" y="283530"/>
                </a:lnTo>
                <a:lnTo>
                  <a:pt x="11654" y="300849"/>
                </a:lnTo>
                <a:lnTo>
                  <a:pt x="17964" y="317575"/>
                </a:lnTo>
                <a:lnTo>
                  <a:pt x="25516" y="333648"/>
                </a:lnTo>
                <a:lnTo>
                  <a:pt x="34249" y="349010"/>
                </a:lnTo>
                <a:lnTo>
                  <a:pt x="44106" y="363602"/>
                </a:lnTo>
                <a:lnTo>
                  <a:pt x="55028" y="377364"/>
                </a:lnTo>
                <a:lnTo>
                  <a:pt x="66955" y="390239"/>
                </a:lnTo>
                <a:lnTo>
                  <a:pt x="79830" y="402167"/>
                </a:lnTo>
                <a:lnTo>
                  <a:pt x="93592" y="413089"/>
                </a:lnTo>
                <a:lnTo>
                  <a:pt x="108183" y="422947"/>
                </a:lnTo>
                <a:lnTo>
                  <a:pt x="123545" y="431681"/>
                </a:lnTo>
                <a:lnTo>
                  <a:pt x="139619" y="439233"/>
                </a:lnTo>
                <a:lnTo>
                  <a:pt x="156345" y="445544"/>
                </a:lnTo>
                <a:lnTo>
                  <a:pt x="173665" y="450555"/>
                </a:lnTo>
                <a:lnTo>
                  <a:pt x="191520" y="454207"/>
                </a:lnTo>
                <a:lnTo>
                  <a:pt x="209851" y="456442"/>
                </a:lnTo>
                <a:lnTo>
                  <a:pt x="228600" y="457200"/>
                </a:lnTo>
                <a:lnTo>
                  <a:pt x="247348" y="456442"/>
                </a:lnTo>
                <a:lnTo>
                  <a:pt x="265679" y="454207"/>
                </a:lnTo>
                <a:lnTo>
                  <a:pt x="283534" y="450555"/>
                </a:lnTo>
                <a:lnTo>
                  <a:pt x="300854" y="445544"/>
                </a:lnTo>
                <a:lnTo>
                  <a:pt x="317580" y="439233"/>
                </a:lnTo>
                <a:lnTo>
                  <a:pt x="333654" y="431681"/>
                </a:lnTo>
                <a:lnTo>
                  <a:pt x="349016" y="422947"/>
                </a:lnTo>
                <a:lnTo>
                  <a:pt x="363607" y="413089"/>
                </a:lnTo>
                <a:lnTo>
                  <a:pt x="377369" y="402167"/>
                </a:lnTo>
                <a:lnTo>
                  <a:pt x="390244" y="390239"/>
                </a:lnTo>
                <a:lnTo>
                  <a:pt x="402171" y="377364"/>
                </a:lnTo>
                <a:lnTo>
                  <a:pt x="413093" y="363602"/>
                </a:lnTo>
                <a:lnTo>
                  <a:pt x="422950" y="349010"/>
                </a:lnTo>
                <a:lnTo>
                  <a:pt x="431683" y="333648"/>
                </a:lnTo>
                <a:lnTo>
                  <a:pt x="439235" y="317575"/>
                </a:lnTo>
                <a:lnTo>
                  <a:pt x="445545" y="300849"/>
                </a:lnTo>
                <a:lnTo>
                  <a:pt x="450556" y="283530"/>
                </a:lnTo>
                <a:lnTo>
                  <a:pt x="454207" y="265676"/>
                </a:lnTo>
                <a:lnTo>
                  <a:pt x="456442" y="247346"/>
                </a:lnTo>
                <a:lnTo>
                  <a:pt x="457200" y="228600"/>
                </a:lnTo>
                <a:lnTo>
                  <a:pt x="456442" y="209853"/>
                </a:lnTo>
                <a:lnTo>
                  <a:pt x="454207" y="191523"/>
                </a:lnTo>
                <a:lnTo>
                  <a:pt x="450556" y="173669"/>
                </a:lnTo>
                <a:lnTo>
                  <a:pt x="445545" y="156350"/>
                </a:lnTo>
                <a:lnTo>
                  <a:pt x="439235" y="139624"/>
                </a:lnTo>
                <a:lnTo>
                  <a:pt x="431683" y="123551"/>
                </a:lnTo>
                <a:lnTo>
                  <a:pt x="422950" y="108189"/>
                </a:lnTo>
                <a:lnTo>
                  <a:pt x="413093" y="93597"/>
                </a:lnTo>
                <a:lnTo>
                  <a:pt x="402171" y="79835"/>
                </a:lnTo>
                <a:lnTo>
                  <a:pt x="390244" y="66960"/>
                </a:lnTo>
                <a:lnTo>
                  <a:pt x="377369" y="55032"/>
                </a:lnTo>
                <a:lnTo>
                  <a:pt x="363607" y="44110"/>
                </a:lnTo>
                <a:lnTo>
                  <a:pt x="349016" y="34252"/>
                </a:lnTo>
                <a:lnTo>
                  <a:pt x="333654" y="25518"/>
                </a:lnTo>
                <a:lnTo>
                  <a:pt x="317580" y="17966"/>
                </a:lnTo>
                <a:lnTo>
                  <a:pt x="300854" y="11655"/>
                </a:lnTo>
                <a:lnTo>
                  <a:pt x="283534" y="6644"/>
                </a:lnTo>
                <a:lnTo>
                  <a:pt x="265679" y="2992"/>
                </a:lnTo>
                <a:lnTo>
                  <a:pt x="247348" y="757"/>
                </a:lnTo>
                <a:lnTo>
                  <a:pt x="228600" y="0"/>
                </a:lnTo>
                <a:lnTo>
                  <a:pt x="209851" y="757"/>
                </a:lnTo>
                <a:lnTo>
                  <a:pt x="191520" y="2992"/>
                </a:lnTo>
                <a:lnTo>
                  <a:pt x="173665" y="6644"/>
                </a:lnTo>
                <a:lnTo>
                  <a:pt x="156345" y="11655"/>
                </a:lnTo>
                <a:lnTo>
                  <a:pt x="139619" y="17966"/>
                </a:lnTo>
                <a:lnTo>
                  <a:pt x="123545" y="25518"/>
                </a:lnTo>
                <a:lnTo>
                  <a:pt x="108183" y="34252"/>
                </a:lnTo>
                <a:lnTo>
                  <a:pt x="93592" y="44110"/>
                </a:lnTo>
                <a:lnTo>
                  <a:pt x="79830" y="55032"/>
                </a:lnTo>
                <a:lnTo>
                  <a:pt x="66955" y="66960"/>
                </a:lnTo>
                <a:lnTo>
                  <a:pt x="55028" y="79835"/>
                </a:lnTo>
                <a:lnTo>
                  <a:pt x="44106" y="93597"/>
                </a:lnTo>
                <a:lnTo>
                  <a:pt x="34249" y="108189"/>
                </a:lnTo>
                <a:lnTo>
                  <a:pt x="25516" y="123551"/>
                </a:lnTo>
                <a:lnTo>
                  <a:pt x="17964" y="139624"/>
                </a:lnTo>
                <a:lnTo>
                  <a:pt x="11654" y="156350"/>
                </a:lnTo>
                <a:lnTo>
                  <a:pt x="6643" y="173669"/>
                </a:lnTo>
                <a:lnTo>
                  <a:pt x="2992" y="191523"/>
                </a:lnTo>
                <a:lnTo>
                  <a:pt x="757" y="209853"/>
                </a:lnTo>
                <a:lnTo>
                  <a:pt x="0" y="228600"/>
                </a:lnTo>
                <a:close/>
              </a:path>
            </a:pathLst>
          </a:custGeom>
          <a:solidFill>
            <a:srgbClr val="6F2F9F"/>
          </a:solidFill>
        </p:spPr>
        <p:txBody>
          <a:bodyPr wrap="square" lIns="0" tIns="0" rIns="0" bIns="0" rtlCol="0">
            <a:noAutofit/>
          </a:bodyPr>
          <a:lstStyle/>
          <a:p>
            <a:endParaRPr/>
          </a:p>
        </p:txBody>
      </p:sp>
      <p:sp>
        <p:nvSpPr>
          <p:cNvPr id="54" name="object 54"/>
          <p:cNvSpPr/>
          <p:nvPr/>
        </p:nvSpPr>
        <p:spPr>
          <a:xfrm>
            <a:off x="223977" y="2952877"/>
            <a:ext cx="457200" cy="457200"/>
          </a:xfrm>
          <a:custGeom>
            <a:avLst/>
            <a:gdLst/>
            <a:ahLst/>
            <a:cxnLst/>
            <a:rect l="l" t="t" r="r" b="b"/>
            <a:pathLst>
              <a:path w="457200" h="457200">
                <a:moveTo>
                  <a:pt x="0" y="228600"/>
                </a:moveTo>
                <a:lnTo>
                  <a:pt x="757" y="247346"/>
                </a:lnTo>
                <a:lnTo>
                  <a:pt x="2992" y="265676"/>
                </a:lnTo>
                <a:lnTo>
                  <a:pt x="6643" y="283530"/>
                </a:lnTo>
                <a:lnTo>
                  <a:pt x="11654" y="300849"/>
                </a:lnTo>
                <a:lnTo>
                  <a:pt x="17964" y="317575"/>
                </a:lnTo>
                <a:lnTo>
                  <a:pt x="25516" y="333648"/>
                </a:lnTo>
                <a:lnTo>
                  <a:pt x="34249" y="349010"/>
                </a:lnTo>
                <a:lnTo>
                  <a:pt x="44106" y="363602"/>
                </a:lnTo>
                <a:lnTo>
                  <a:pt x="55028" y="377364"/>
                </a:lnTo>
                <a:lnTo>
                  <a:pt x="66955" y="390239"/>
                </a:lnTo>
                <a:lnTo>
                  <a:pt x="79830" y="402167"/>
                </a:lnTo>
                <a:lnTo>
                  <a:pt x="93592" y="413089"/>
                </a:lnTo>
                <a:lnTo>
                  <a:pt x="108183" y="422947"/>
                </a:lnTo>
                <a:lnTo>
                  <a:pt x="123545" y="431681"/>
                </a:lnTo>
                <a:lnTo>
                  <a:pt x="139619" y="439233"/>
                </a:lnTo>
                <a:lnTo>
                  <a:pt x="156345" y="445544"/>
                </a:lnTo>
                <a:lnTo>
                  <a:pt x="173665" y="450555"/>
                </a:lnTo>
                <a:lnTo>
                  <a:pt x="191520" y="454207"/>
                </a:lnTo>
                <a:lnTo>
                  <a:pt x="209851" y="456442"/>
                </a:lnTo>
                <a:lnTo>
                  <a:pt x="228600" y="457200"/>
                </a:lnTo>
                <a:lnTo>
                  <a:pt x="247348" y="456442"/>
                </a:lnTo>
                <a:lnTo>
                  <a:pt x="265679" y="454207"/>
                </a:lnTo>
                <a:lnTo>
                  <a:pt x="283534" y="450555"/>
                </a:lnTo>
                <a:lnTo>
                  <a:pt x="300854" y="445544"/>
                </a:lnTo>
                <a:lnTo>
                  <a:pt x="317580" y="439233"/>
                </a:lnTo>
                <a:lnTo>
                  <a:pt x="333654" y="431681"/>
                </a:lnTo>
                <a:lnTo>
                  <a:pt x="349016" y="422947"/>
                </a:lnTo>
                <a:lnTo>
                  <a:pt x="363607" y="413089"/>
                </a:lnTo>
                <a:lnTo>
                  <a:pt x="377369" y="402167"/>
                </a:lnTo>
                <a:lnTo>
                  <a:pt x="390244" y="390239"/>
                </a:lnTo>
                <a:lnTo>
                  <a:pt x="402171" y="377364"/>
                </a:lnTo>
                <a:lnTo>
                  <a:pt x="413093" y="363602"/>
                </a:lnTo>
                <a:lnTo>
                  <a:pt x="422950" y="349010"/>
                </a:lnTo>
                <a:lnTo>
                  <a:pt x="431683" y="333648"/>
                </a:lnTo>
                <a:lnTo>
                  <a:pt x="439235" y="317575"/>
                </a:lnTo>
                <a:lnTo>
                  <a:pt x="445545" y="300849"/>
                </a:lnTo>
                <a:lnTo>
                  <a:pt x="450556" y="283530"/>
                </a:lnTo>
                <a:lnTo>
                  <a:pt x="454207" y="265676"/>
                </a:lnTo>
                <a:lnTo>
                  <a:pt x="456442" y="247346"/>
                </a:lnTo>
                <a:lnTo>
                  <a:pt x="457200" y="228600"/>
                </a:lnTo>
                <a:lnTo>
                  <a:pt x="456442" y="209853"/>
                </a:lnTo>
                <a:lnTo>
                  <a:pt x="454207" y="191523"/>
                </a:lnTo>
                <a:lnTo>
                  <a:pt x="450556" y="173669"/>
                </a:lnTo>
                <a:lnTo>
                  <a:pt x="445545" y="156350"/>
                </a:lnTo>
                <a:lnTo>
                  <a:pt x="439235" y="139624"/>
                </a:lnTo>
                <a:lnTo>
                  <a:pt x="431683" y="123551"/>
                </a:lnTo>
                <a:lnTo>
                  <a:pt x="422950" y="108189"/>
                </a:lnTo>
                <a:lnTo>
                  <a:pt x="413093" y="93597"/>
                </a:lnTo>
                <a:lnTo>
                  <a:pt x="402171" y="79835"/>
                </a:lnTo>
                <a:lnTo>
                  <a:pt x="390244" y="66960"/>
                </a:lnTo>
                <a:lnTo>
                  <a:pt x="377369" y="55032"/>
                </a:lnTo>
                <a:lnTo>
                  <a:pt x="363607" y="44110"/>
                </a:lnTo>
                <a:lnTo>
                  <a:pt x="349016" y="34252"/>
                </a:lnTo>
                <a:lnTo>
                  <a:pt x="333654" y="25518"/>
                </a:lnTo>
                <a:lnTo>
                  <a:pt x="317580" y="17966"/>
                </a:lnTo>
                <a:lnTo>
                  <a:pt x="300854" y="11655"/>
                </a:lnTo>
                <a:lnTo>
                  <a:pt x="283534" y="6644"/>
                </a:lnTo>
                <a:lnTo>
                  <a:pt x="265679" y="2992"/>
                </a:lnTo>
                <a:lnTo>
                  <a:pt x="247348" y="757"/>
                </a:lnTo>
                <a:lnTo>
                  <a:pt x="228600" y="0"/>
                </a:lnTo>
                <a:lnTo>
                  <a:pt x="209851" y="757"/>
                </a:lnTo>
                <a:lnTo>
                  <a:pt x="191520" y="2992"/>
                </a:lnTo>
                <a:lnTo>
                  <a:pt x="173665" y="6644"/>
                </a:lnTo>
                <a:lnTo>
                  <a:pt x="156345" y="11655"/>
                </a:lnTo>
                <a:lnTo>
                  <a:pt x="139619" y="17966"/>
                </a:lnTo>
                <a:lnTo>
                  <a:pt x="123545" y="25518"/>
                </a:lnTo>
                <a:lnTo>
                  <a:pt x="108183" y="34252"/>
                </a:lnTo>
                <a:lnTo>
                  <a:pt x="93592" y="44110"/>
                </a:lnTo>
                <a:lnTo>
                  <a:pt x="79830" y="55032"/>
                </a:lnTo>
                <a:lnTo>
                  <a:pt x="66955" y="66960"/>
                </a:lnTo>
                <a:lnTo>
                  <a:pt x="55028" y="79835"/>
                </a:lnTo>
                <a:lnTo>
                  <a:pt x="44106" y="93597"/>
                </a:lnTo>
                <a:lnTo>
                  <a:pt x="34249" y="108189"/>
                </a:lnTo>
                <a:lnTo>
                  <a:pt x="25516" y="123551"/>
                </a:lnTo>
                <a:lnTo>
                  <a:pt x="17964" y="139624"/>
                </a:lnTo>
                <a:lnTo>
                  <a:pt x="11654" y="156350"/>
                </a:lnTo>
                <a:lnTo>
                  <a:pt x="6643" y="173669"/>
                </a:lnTo>
                <a:lnTo>
                  <a:pt x="2992" y="191523"/>
                </a:lnTo>
                <a:lnTo>
                  <a:pt x="757" y="209853"/>
                </a:lnTo>
                <a:lnTo>
                  <a:pt x="0" y="228600"/>
                </a:lnTo>
                <a:close/>
              </a:path>
            </a:pathLst>
          </a:custGeom>
          <a:solidFill>
            <a:srgbClr val="6F2F9F"/>
          </a:solidFill>
        </p:spPr>
        <p:txBody>
          <a:bodyPr wrap="square" lIns="0" tIns="0" rIns="0" bIns="0" rtlCol="0">
            <a:noAutofit/>
          </a:bodyPr>
          <a:lstStyle/>
          <a:p>
            <a:endParaRPr/>
          </a:p>
        </p:txBody>
      </p:sp>
      <p:sp>
        <p:nvSpPr>
          <p:cNvPr id="53" name="object 53"/>
          <p:cNvSpPr/>
          <p:nvPr/>
        </p:nvSpPr>
        <p:spPr>
          <a:xfrm>
            <a:off x="223977" y="3973829"/>
            <a:ext cx="457200" cy="457200"/>
          </a:xfrm>
          <a:custGeom>
            <a:avLst/>
            <a:gdLst/>
            <a:ahLst/>
            <a:cxnLst/>
            <a:rect l="l" t="t" r="r" b="b"/>
            <a:pathLst>
              <a:path w="457200" h="457200">
                <a:moveTo>
                  <a:pt x="0" y="228600"/>
                </a:moveTo>
                <a:lnTo>
                  <a:pt x="757" y="247346"/>
                </a:lnTo>
                <a:lnTo>
                  <a:pt x="2992" y="265676"/>
                </a:lnTo>
                <a:lnTo>
                  <a:pt x="6643" y="283530"/>
                </a:lnTo>
                <a:lnTo>
                  <a:pt x="11654" y="300849"/>
                </a:lnTo>
                <a:lnTo>
                  <a:pt x="17964" y="317575"/>
                </a:lnTo>
                <a:lnTo>
                  <a:pt x="25516" y="333648"/>
                </a:lnTo>
                <a:lnTo>
                  <a:pt x="34249" y="349010"/>
                </a:lnTo>
                <a:lnTo>
                  <a:pt x="44106" y="363602"/>
                </a:lnTo>
                <a:lnTo>
                  <a:pt x="55028" y="377364"/>
                </a:lnTo>
                <a:lnTo>
                  <a:pt x="66955" y="390239"/>
                </a:lnTo>
                <a:lnTo>
                  <a:pt x="79830" y="402167"/>
                </a:lnTo>
                <a:lnTo>
                  <a:pt x="93592" y="413089"/>
                </a:lnTo>
                <a:lnTo>
                  <a:pt x="108183" y="422947"/>
                </a:lnTo>
                <a:lnTo>
                  <a:pt x="123545" y="431681"/>
                </a:lnTo>
                <a:lnTo>
                  <a:pt x="139619" y="439233"/>
                </a:lnTo>
                <a:lnTo>
                  <a:pt x="156345" y="445544"/>
                </a:lnTo>
                <a:lnTo>
                  <a:pt x="173665" y="450555"/>
                </a:lnTo>
                <a:lnTo>
                  <a:pt x="191520" y="454207"/>
                </a:lnTo>
                <a:lnTo>
                  <a:pt x="209851" y="456442"/>
                </a:lnTo>
                <a:lnTo>
                  <a:pt x="228600" y="457200"/>
                </a:lnTo>
                <a:lnTo>
                  <a:pt x="247348" y="456442"/>
                </a:lnTo>
                <a:lnTo>
                  <a:pt x="265679" y="454207"/>
                </a:lnTo>
                <a:lnTo>
                  <a:pt x="283534" y="450555"/>
                </a:lnTo>
                <a:lnTo>
                  <a:pt x="300854" y="445544"/>
                </a:lnTo>
                <a:lnTo>
                  <a:pt x="317580" y="439233"/>
                </a:lnTo>
                <a:lnTo>
                  <a:pt x="333654" y="431681"/>
                </a:lnTo>
                <a:lnTo>
                  <a:pt x="349016" y="422947"/>
                </a:lnTo>
                <a:lnTo>
                  <a:pt x="363607" y="413089"/>
                </a:lnTo>
                <a:lnTo>
                  <a:pt x="377369" y="402167"/>
                </a:lnTo>
                <a:lnTo>
                  <a:pt x="390244" y="390239"/>
                </a:lnTo>
                <a:lnTo>
                  <a:pt x="402171" y="377364"/>
                </a:lnTo>
                <a:lnTo>
                  <a:pt x="413093" y="363602"/>
                </a:lnTo>
                <a:lnTo>
                  <a:pt x="422950" y="349010"/>
                </a:lnTo>
                <a:lnTo>
                  <a:pt x="431683" y="333648"/>
                </a:lnTo>
                <a:lnTo>
                  <a:pt x="439235" y="317575"/>
                </a:lnTo>
                <a:lnTo>
                  <a:pt x="445545" y="300849"/>
                </a:lnTo>
                <a:lnTo>
                  <a:pt x="450556" y="283530"/>
                </a:lnTo>
                <a:lnTo>
                  <a:pt x="454207" y="265676"/>
                </a:lnTo>
                <a:lnTo>
                  <a:pt x="456442" y="247346"/>
                </a:lnTo>
                <a:lnTo>
                  <a:pt x="457200" y="228600"/>
                </a:lnTo>
                <a:lnTo>
                  <a:pt x="456442" y="209853"/>
                </a:lnTo>
                <a:lnTo>
                  <a:pt x="454207" y="191523"/>
                </a:lnTo>
                <a:lnTo>
                  <a:pt x="450556" y="173669"/>
                </a:lnTo>
                <a:lnTo>
                  <a:pt x="445545" y="156350"/>
                </a:lnTo>
                <a:lnTo>
                  <a:pt x="439235" y="139624"/>
                </a:lnTo>
                <a:lnTo>
                  <a:pt x="431683" y="123551"/>
                </a:lnTo>
                <a:lnTo>
                  <a:pt x="422950" y="108189"/>
                </a:lnTo>
                <a:lnTo>
                  <a:pt x="413093" y="93597"/>
                </a:lnTo>
                <a:lnTo>
                  <a:pt x="402171" y="79835"/>
                </a:lnTo>
                <a:lnTo>
                  <a:pt x="390244" y="66960"/>
                </a:lnTo>
                <a:lnTo>
                  <a:pt x="377369" y="55032"/>
                </a:lnTo>
                <a:lnTo>
                  <a:pt x="363607" y="44110"/>
                </a:lnTo>
                <a:lnTo>
                  <a:pt x="349016" y="34252"/>
                </a:lnTo>
                <a:lnTo>
                  <a:pt x="333654" y="25518"/>
                </a:lnTo>
                <a:lnTo>
                  <a:pt x="317580" y="17966"/>
                </a:lnTo>
                <a:lnTo>
                  <a:pt x="300854" y="11655"/>
                </a:lnTo>
                <a:lnTo>
                  <a:pt x="283534" y="6644"/>
                </a:lnTo>
                <a:lnTo>
                  <a:pt x="265679" y="2992"/>
                </a:lnTo>
                <a:lnTo>
                  <a:pt x="247348" y="757"/>
                </a:lnTo>
                <a:lnTo>
                  <a:pt x="228600" y="0"/>
                </a:lnTo>
                <a:lnTo>
                  <a:pt x="209851" y="757"/>
                </a:lnTo>
                <a:lnTo>
                  <a:pt x="191520" y="2992"/>
                </a:lnTo>
                <a:lnTo>
                  <a:pt x="173665" y="6644"/>
                </a:lnTo>
                <a:lnTo>
                  <a:pt x="156345" y="11655"/>
                </a:lnTo>
                <a:lnTo>
                  <a:pt x="139619" y="17966"/>
                </a:lnTo>
                <a:lnTo>
                  <a:pt x="123545" y="25518"/>
                </a:lnTo>
                <a:lnTo>
                  <a:pt x="108183" y="34252"/>
                </a:lnTo>
                <a:lnTo>
                  <a:pt x="93592" y="44110"/>
                </a:lnTo>
                <a:lnTo>
                  <a:pt x="79830" y="55032"/>
                </a:lnTo>
                <a:lnTo>
                  <a:pt x="66955" y="66960"/>
                </a:lnTo>
                <a:lnTo>
                  <a:pt x="55028" y="79835"/>
                </a:lnTo>
                <a:lnTo>
                  <a:pt x="44106" y="93597"/>
                </a:lnTo>
                <a:lnTo>
                  <a:pt x="34249" y="108189"/>
                </a:lnTo>
                <a:lnTo>
                  <a:pt x="25516" y="123551"/>
                </a:lnTo>
                <a:lnTo>
                  <a:pt x="17964" y="139624"/>
                </a:lnTo>
                <a:lnTo>
                  <a:pt x="11654" y="156350"/>
                </a:lnTo>
                <a:lnTo>
                  <a:pt x="6643" y="173669"/>
                </a:lnTo>
                <a:lnTo>
                  <a:pt x="2992" y="191523"/>
                </a:lnTo>
                <a:lnTo>
                  <a:pt x="757" y="209853"/>
                </a:lnTo>
                <a:lnTo>
                  <a:pt x="0" y="228600"/>
                </a:lnTo>
                <a:close/>
              </a:path>
            </a:pathLst>
          </a:custGeom>
          <a:solidFill>
            <a:srgbClr val="6F2F9F"/>
          </a:solidFill>
        </p:spPr>
        <p:txBody>
          <a:bodyPr wrap="square" lIns="0" tIns="0" rIns="0" bIns="0" rtlCol="0">
            <a:noAutofit/>
          </a:bodyPr>
          <a:lstStyle/>
          <a:p>
            <a:endParaRPr/>
          </a:p>
        </p:txBody>
      </p:sp>
      <p:sp>
        <p:nvSpPr>
          <p:cNvPr id="52" name="object 52"/>
          <p:cNvSpPr/>
          <p:nvPr/>
        </p:nvSpPr>
        <p:spPr>
          <a:xfrm>
            <a:off x="6379972" y="1485773"/>
            <a:ext cx="457200" cy="457200"/>
          </a:xfrm>
          <a:custGeom>
            <a:avLst/>
            <a:gdLst/>
            <a:ahLst/>
            <a:cxnLst/>
            <a:rect l="l" t="t" r="r" b="b"/>
            <a:pathLst>
              <a:path w="457200" h="457200">
                <a:moveTo>
                  <a:pt x="0" y="228600"/>
                </a:moveTo>
                <a:lnTo>
                  <a:pt x="757" y="247346"/>
                </a:lnTo>
                <a:lnTo>
                  <a:pt x="2992" y="265676"/>
                </a:lnTo>
                <a:lnTo>
                  <a:pt x="6644" y="283530"/>
                </a:lnTo>
                <a:lnTo>
                  <a:pt x="11655" y="300849"/>
                </a:lnTo>
                <a:lnTo>
                  <a:pt x="17966" y="317575"/>
                </a:lnTo>
                <a:lnTo>
                  <a:pt x="25518" y="333648"/>
                </a:lnTo>
                <a:lnTo>
                  <a:pt x="34252" y="349010"/>
                </a:lnTo>
                <a:lnTo>
                  <a:pt x="44110" y="363602"/>
                </a:lnTo>
                <a:lnTo>
                  <a:pt x="55032" y="377364"/>
                </a:lnTo>
                <a:lnTo>
                  <a:pt x="66960" y="390239"/>
                </a:lnTo>
                <a:lnTo>
                  <a:pt x="79835" y="402167"/>
                </a:lnTo>
                <a:lnTo>
                  <a:pt x="93597" y="413089"/>
                </a:lnTo>
                <a:lnTo>
                  <a:pt x="108189" y="422947"/>
                </a:lnTo>
                <a:lnTo>
                  <a:pt x="123551" y="431681"/>
                </a:lnTo>
                <a:lnTo>
                  <a:pt x="139624" y="439233"/>
                </a:lnTo>
                <a:lnTo>
                  <a:pt x="156350" y="445544"/>
                </a:lnTo>
                <a:lnTo>
                  <a:pt x="173669" y="450555"/>
                </a:lnTo>
                <a:lnTo>
                  <a:pt x="191523" y="454207"/>
                </a:lnTo>
                <a:lnTo>
                  <a:pt x="209853" y="456442"/>
                </a:lnTo>
                <a:lnTo>
                  <a:pt x="228600" y="457200"/>
                </a:lnTo>
                <a:lnTo>
                  <a:pt x="247346" y="456442"/>
                </a:lnTo>
                <a:lnTo>
                  <a:pt x="265676" y="454207"/>
                </a:lnTo>
                <a:lnTo>
                  <a:pt x="283530" y="450555"/>
                </a:lnTo>
                <a:lnTo>
                  <a:pt x="300849" y="445544"/>
                </a:lnTo>
                <a:lnTo>
                  <a:pt x="317575" y="439233"/>
                </a:lnTo>
                <a:lnTo>
                  <a:pt x="333648" y="431681"/>
                </a:lnTo>
                <a:lnTo>
                  <a:pt x="349010" y="422947"/>
                </a:lnTo>
                <a:lnTo>
                  <a:pt x="363602" y="413089"/>
                </a:lnTo>
                <a:lnTo>
                  <a:pt x="377364" y="402167"/>
                </a:lnTo>
                <a:lnTo>
                  <a:pt x="390239" y="390239"/>
                </a:lnTo>
                <a:lnTo>
                  <a:pt x="402167" y="377364"/>
                </a:lnTo>
                <a:lnTo>
                  <a:pt x="413089" y="363602"/>
                </a:lnTo>
                <a:lnTo>
                  <a:pt x="422947" y="349010"/>
                </a:lnTo>
                <a:lnTo>
                  <a:pt x="431681" y="333648"/>
                </a:lnTo>
                <a:lnTo>
                  <a:pt x="439233" y="317575"/>
                </a:lnTo>
                <a:lnTo>
                  <a:pt x="445544" y="300849"/>
                </a:lnTo>
                <a:lnTo>
                  <a:pt x="450555" y="283530"/>
                </a:lnTo>
                <a:lnTo>
                  <a:pt x="454207" y="265676"/>
                </a:lnTo>
                <a:lnTo>
                  <a:pt x="456442" y="247346"/>
                </a:lnTo>
                <a:lnTo>
                  <a:pt x="457200" y="228600"/>
                </a:lnTo>
                <a:lnTo>
                  <a:pt x="456442" y="209853"/>
                </a:lnTo>
                <a:lnTo>
                  <a:pt x="454207" y="191523"/>
                </a:lnTo>
                <a:lnTo>
                  <a:pt x="450555" y="173669"/>
                </a:lnTo>
                <a:lnTo>
                  <a:pt x="445544" y="156350"/>
                </a:lnTo>
                <a:lnTo>
                  <a:pt x="439233" y="139624"/>
                </a:lnTo>
                <a:lnTo>
                  <a:pt x="431681" y="123551"/>
                </a:lnTo>
                <a:lnTo>
                  <a:pt x="422947" y="108189"/>
                </a:lnTo>
                <a:lnTo>
                  <a:pt x="413089" y="93597"/>
                </a:lnTo>
                <a:lnTo>
                  <a:pt x="402167" y="79835"/>
                </a:lnTo>
                <a:lnTo>
                  <a:pt x="390239" y="66960"/>
                </a:lnTo>
                <a:lnTo>
                  <a:pt x="377364" y="55032"/>
                </a:lnTo>
                <a:lnTo>
                  <a:pt x="363602" y="44110"/>
                </a:lnTo>
                <a:lnTo>
                  <a:pt x="349010" y="34252"/>
                </a:lnTo>
                <a:lnTo>
                  <a:pt x="333648" y="25518"/>
                </a:lnTo>
                <a:lnTo>
                  <a:pt x="317575" y="17966"/>
                </a:lnTo>
                <a:lnTo>
                  <a:pt x="300849" y="11655"/>
                </a:lnTo>
                <a:lnTo>
                  <a:pt x="283530" y="6644"/>
                </a:lnTo>
                <a:lnTo>
                  <a:pt x="265676" y="2992"/>
                </a:lnTo>
                <a:lnTo>
                  <a:pt x="247346" y="757"/>
                </a:lnTo>
                <a:lnTo>
                  <a:pt x="228600" y="0"/>
                </a:lnTo>
                <a:lnTo>
                  <a:pt x="209853" y="757"/>
                </a:lnTo>
                <a:lnTo>
                  <a:pt x="191523" y="2992"/>
                </a:lnTo>
                <a:lnTo>
                  <a:pt x="173669" y="6644"/>
                </a:lnTo>
                <a:lnTo>
                  <a:pt x="156350" y="11655"/>
                </a:lnTo>
                <a:lnTo>
                  <a:pt x="139624" y="17966"/>
                </a:lnTo>
                <a:lnTo>
                  <a:pt x="123551" y="25518"/>
                </a:lnTo>
                <a:lnTo>
                  <a:pt x="108189" y="34252"/>
                </a:lnTo>
                <a:lnTo>
                  <a:pt x="93597" y="44110"/>
                </a:lnTo>
                <a:lnTo>
                  <a:pt x="79835" y="55032"/>
                </a:lnTo>
                <a:lnTo>
                  <a:pt x="66960" y="66960"/>
                </a:lnTo>
                <a:lnTo>
                  <a:pt x="55032" y="79835"/>
                </a:lnTo>
                <a:lnTo>
                  <a:pt x="44110" y="93597"/>
                </a:lnTo>
                <a:lnTo>
                  <a:pt x="34252" y="108189"/>
                </a:lnTo>
                <a:lnTo>
                  <a:pt x="25518" y="123551"/>
                </a:lnTo>
                <a:lnTo>
                  <a:pt x="17966" y="139624"/>
                </a:lnTo>
                <a:lnTo>
                  <a:pt x="11655" y="156350"/>
                </a:lnTo>
                <a:lnTo>
                  <a:pt x="6644" y="173669"/>
                </a:lnTo>
                <a:lnTo>
                  <a:pt x="2992" y="191523"/>
                </a:lnTo>
                <a:lnTo>
                  <a:pt x="757" y="209853"/>
                </a:lnTo>
                <a:lnTo>
                  <a:pt x="0" y="228600"/>
                </a:lnTo>
                <a:close/>
              </a:path>
            </a:pathLst>
          </a:custGeom>
          <a:solidFill>
            <a:srgbClr val="6F2F9F"/>
          </a:solidFill>
        </p:spPr>
        <p:txBody>
          <a:bodyPr wrap="square" lIns="0" tIns="0" rIns="0" bIns="0" rtlCol="0">
            <a:noAutofit/>
          </a:bodyPr>
          <a:lstStyle/>
          <a:p>
            <a:endParaRPr/>
          </a:p>
        </p:txBody>
      </p:sp>
      <p:sp>
        <p:nvSpPr>
          <p:cNvPr id="51" name="object 51"/>
          <p:cNvSpPr/>
          <p:nvPr/>
        </p:nvSpPr>
        <p:spPr>
          <a:xfrm>
            <a:off x="6379972" y="2591308"/>
            <a:ext cx="457200" cy="457200"/>
          </a:xfrm>
          <a:custGeom>
            <a:avLst/>
            <a:gdLst/>
            <a:ahLst/>
            <a:cxnLst/>
            <a:rect l="l" t="t" r="r" b="b"/>
            <a:pathLst>
              <a:path w="457200" h="457200">
                <a:moveTo>
                  <a:pt x="0" y="228600"/>
                </a:moveTo>
                <a:lnTo>
                  <a:pt x="757" y="247346"/>
                </a:lnTo>
                <a:lnTo>
                  <a:pt x="2992" y="265676"/>
                </a:lnTo>
                <a:lnTo>
                  <a:pt x="6644" y="283530"/>
                </a:lnTo>
                <a:lnTo>
                  <a:pt x="11655" y="300849"/>
                </a:lnTo>
                <a:lnTo>
                  <a:pt x="17966" y="317575"/>
                </a:lnTo>
                <a:lnTo>
                  <a:pt x="25518" y="333648"/>
                </a:lnTo>
                <a:lnTo>
                  <a:pt x="34252" y="349010"/>
                </a:lnTo>
                <a:lnTo>
                  <a:pt x="44110" y="363602"/>
                </a:lnTo>
                <a:lnTo>
                  <a:pt x="55032" y="377364"/>
                </a:lnTo>
                <a:lnTo>
                  <a:pt x="66960" y="390239"/>
                </a:lnTo>
                <a:lnTo>
                  <a:pt x="79835" y="402167"/>
                </a:lnTo>
                <a:lnTo>
                  <a:pt x="93597" y="413089"/>
                </a:lnTo>
                <a:lnTo>
                  <a:pt x="108189" y="422947"/>
                </a:lnTo>
                <a:lnTo>
                  <a:pt x="123551" y="431681"/>
                </a:lnTo>
                <a:lnTo>
                  <a:pt x="139624" y="439233"/>
                </a:lnTo>
                <a:lnTo>
                  <a:pt x="156350" y="445544"/>
                </a:lnTo>
                <a:lnTo>
                  <a:pt x="173669" y="450555"/>
                </a:lnTo>
                <a:lnTo>
                  <a:pt x="191523" y="454207"/>
                </a:lnTo>
                <a:lnTo>
                  <a:pt x="209853" y="456442"/>
                </a:lnTo>
                <a:lnTo>
                  <a:pt x="228600" y="457200"/>
                </a:lnTo>
                <a:lnTo>
                  <a:pt x="247346" y="456442"/>
                </a:lnTo>
                <a:lnTo>
                  <a:pt x="265676" y="454207"/>
                </a:lnTo>
                <a:lnTo>
                  <a:pt x="283530" y="450555"/>
                </a:lnTo>
                <a:lnTo>
                  <a:pt x="300849" y="445544"/>
                </a:lnTo>
                <a:lnTo>
                  <a:pt x="317575" y="439233"/>
                </a:lnTo>
                <a:lnTo>
                  <a:pt x="333648" y="431681"/>
                </a:lnTo>
                <a:lnTo>
                  <a:pt x="349010" y="422947"/>
                </a:lnTo>
                <a:lnTo>
                  <a:pt x="363602" y="413089"/>
                </a:lnTo>
                <a:lnTo>
                  <a:pt x="377364" y="402167"/>
                </a:lnTo>
                <a:lnTo>
                  <a:pt x="390239" y="390239"/>
                </a:lnTo>
                <a:lnTo>
                  <a:pt x="402167" y="377364"/>
                </a:lnTo>
                <a:lnTo>
                  <a:pt x="413089" y="363602"/>
                </a:lnTo>
                <a:lnTo>
                  <a:pt x="422947" y="349010"/>
                </a:lnTo>
                <a:lnTo>
                  <a:pt x="431681" y="333648"/>
                </a:lnTo>
                <a:lnTo>
                  <a:pt x="439233" y="317575"/>
                </a:lnTo>
                <a:lnTo>
                  <a:pt x="445544" y="300849"/>
                </a:lnTo>
                <a:lnTo>
                  <a:pt x="450555" y="283530"/>
                </a:lnTo>
                <a:lnTo>
                  <a:pt x="454207" y="265676"/>
                </a:lnTo>
                <a:lnTo>
                  <a:pt x="456442" y="247346"/>
                </a:lnTo>
                <a:lnTo>
                  <a:pt x="457200" y="228600"/>
                </a:lnTo>
                <a:lnTo>
                  <a:pt x="456442" y="209853"/>
                </a:lnTo>
                <a:lnTo>
                  <a:pt x="454207" y="191523"/>
                </a:lnTo>
                <a:lnTo>
                  <a:pt x="450555" y="173669"/>
                </a:lnTo>
                <a:lnTo>
                  <a:pt x="445544" y="156350"/>
                </a:lnTo>
                <a:lnTo>
                  <a:pt x="439233" y="139624"/>
                </a:lnTo>
                <a:lnTo>
                  <a:pt x="431681" y="123551"/>
                </a:lnTo>
                <a:lnTo>
                  <a:pt x="422947" y="108189"/>
                </a:lnTo>
                <a:lnTo>
                  <a:pt x="413089" y="93597"/>
                </a:lnTo>
                <a:lnTo>
                  <a:pt x="402167" y="79835"/>
                </a:lnTo>
                <a:lnTo>
                  <a:pt x="390239" y="66960"/>
                </a:lnTo>
                <a:lnTo>
                  <a:pt x="377364" y="55032"/>
                </a:lnTo>
                <a:lnTo>
                  <a:pt x="363602" y="44110"/>
                </a:lnTo>
                <a:lnTo>
                  <a:pt x="349010" y="34252"/>
                </a:lnTo>
                <a:lnTo>
                  <a:pt x="333648" y="25518"/>
                </a:lnTo>
                <a:lnTo>
                  <a:pt x="317575" y="17966"/>
                </a:lnTo>
                <a:lnTo>
                  <a:pt x="300849" y="11655"/>
                </a:lnTo>
                <a:lnTo>
                  <a:pt x="283530" y="6644"/>
                </a:lnTo>
                <a:lnTo>
                  <a:pt x="265676" y="2992"/>
                </a:lnTo>
                <a:lnTo>
                  <a:pt x="247346" y="757"/>
                </a:lnTo>
                <a:lnTo>
                  <a:pt x="228600" y="0"/>
                </a:lnTo>
                <a:lnTo>
                  <a:pt x="209853" y="757"/>
                </a:lnTo>
                <a:lnTo>
                  <a:pt x="191523" y="2992"/>
                </a:lnTo>
                <a:lnTo>
                  <a:pt x="173669" y="6644"/>
                </a:lnTo>
                <a:lnTo>
                  <a:pt x="156350" y="11655"/>
                </a:lnTo>
                <a:lnTo>
                  <a:pt x="139624" y="17966"/>
                </a:lnTo>
                <a:lnTo>
                  <a:pt x="123551" y="25518"/>
                </a:lnTo>
                <a:lnTo>
                  <a:pt x="108189" y="34252"/>
                </a:lnTo>
                <a:lnTo>
                  <a:pt x="93597" y="44110"/>
                </a:lnTo>
                <a:lnTo>
                  <a:pt x="79835" y="55032"/>
                </a:lnTo>
                <a:lnTo>
                  <a:pt x="66960" y="66960"/>
                </a:lnTo>
                <a:lnTo>
                  <a:pt x="55032" y="79835"/>
                </a:lnTo>
                <a:lnTo>
                  <a:pt x="44110" y="93597"/>
                </a:lnTo>
                <a:lnTo>
                  <a:pt x="34252" y="108189"/>
                </a:lnTo>
                <a:lnTo>
                  <a:pt x="25518" y="123551"/>
                </a:lnTo>
                <a:lnTo>
                  <a:pt x="17966" y="139624"/>
                </a:lnTo>
                <a:lnTo>
                  <a:pt x="11655" y="156350"/>
                </a:lnTo>
                <a:lnTo>
                  <a:pt x="6644" y="173669"/>
                </a:lnTo>
                <a:lnTo>
                  <a:pt x="2992" y="191523"/>
                </a:lnTo>
                <a:lnTo>
                  <a:pt x="757" y="209853"/>
                </a:lnTo>
                <a:lnTo>
                  <a:pt x="0" y="228600"/>
                </a:lnTo>
                <a:close/>
              </a:path>
            </a:pathLst>
          </a:custGeom>
          <a:solidFill>
            <a:srgbClr val="6F2F9F"/>
          </a:solidFill>
        </p:spPr>
        <p:txBody>
          <a:bodyPr wrap="square" lIns="0" tIns="0" rIns="0" bIns="0" rtlCol="0">
            <a:noAutofit/>
          </a:bodyPr>
          <a:lstStyle/>
          <a:p>
            <a:endParaRPr/>
          </a:p>
        </p:txBody>
      </p:sp>
      <p:sp>
        <p:nvSpPr>
          <p:cNvPr id="50" name="object 50"/>
          <p:cNvSpPr/>
          <p:nvPr/>
        </p:nvSpPr>
        <p:spPr>
          <a:xfrm>
            <a:off x="6379972" y="3624961"/>
            <a:ext cx="457200" cy="457200"/>
          </a:xfrm>
          <a:custGeom>
            <a:avLst/>
            <a:gdLst/>
            <a:ahLst/>
            <a:cxnLst/>
            <a:rect l="l" t="t" r="r" b="b"/>
            <a:pathLst>
              <a:path w="457200" h="457200">
                <a:moveTo>
                  <a:pt x="0" y="228600"/>
                </a:moveTo>
                <a:lnTo>
                  <a:pt x="757" y="247346"/>
                </a:lnTo>
                <a:lnTo>
                  <a:pt x="2992" y="265676"/>
                </a:lnTo>
                <a:lnTo>
                  <a:pt x="6644" y="283530"/>
                </a:lnTo>
                <a:lnTo>
                  <a:pt x="11655" y="300849"/>
                </a:lnTo>
                <a:lnTo>
                  <a:pt x="17966" y="317575"/>
                </a:lnTo>
                <a:lnTo>
                  <a:pt x="25518" y="333648"/>
                </a:lnTo>
                <a:lnTo>
                  <a:pt x="34252" y="349010"/>
                </a:lnTo>
                <a:lnTo>
                  <a:pt x="44110" y="363602"/>
                </a:lnTo>
                <a:lnTo>
                  <a:pt x="55032" y="377364"/>
                </a:lnTo>
                <a:lnTo>
                  <a:pt x="66960" y="390239"/>
                </a:lnTo>
                <a:lnTo>
                  <a:pt x="79835" y="402167"/>
                </a:lnTo>
                <a:lnTo>
                  <a:pt x="93597" y="413089"/>
                </a:lnTo>
                <a:lnTo>
                  <a:pt x="108189" y="422947"/>
                </a:lnTo>
                <a:lnTo>
                  <a:pt x="123551" y="431681"/>
                </a:lnTo>
                <a:lnTo>
                  <a:pt x="139624" y="439233"/>
                </a:lnTo>
                <a:lnTo>
                  <a:pt x="156350" y="445544"/>
                </a:lnTo>
                <a:lnTo>
                  <a:pt x="173669" y="450555"/>
                </a:lnTo>
                <a:lnTo>
                  <a:pt x="191523" y="454207"/>
                </a:lnTo>
                <a:lnTo>
                  <a:pt x="209853" y="456442"/>
                </a:lnTo>
                <a:lnTo>
                  <a:pt x="228600" y="457200"/>
                </a:lnTo>
                <a:lnTo>
                  <a:pt x="247346" y="456442"/>
                </a:lnTo>
                <a:lnTo>
                  <a:pt x="265676" y="454207"/>
                </a:lnTo>
                <a:lnTo>
                  <a:pt x="283530" y="450555"/>
                </a:lnTo>
                <a:lnTo>
                  <a:pt x="300849" y="445544"/>
                </a:lnTo>
                <a:lnTo>
                  <a:pt x="317575" y="439233"/>
                </a:lnTo>
                <a:lnTo>
                  <a:pt x="333648" y="431681"/>
                </a:lnTo>
                <a:lnTo>
                  <a:pt x="349010" y="422947"/>
                </a:lnTo>
                <a:lnTo>
                  <a:pt x="363602" y="413089"/>
                </a:lnTo>
                <a:lnTo>
                  <a:pt x="377364" y="402167"/>
                </a:lnTo>
                <a:lnTo>
                  <a:pt x="390239" y="390239"/>
                </a:lnTo>
                <a:lnTo>
                  <a:pt x="402167" y="377364"/>
                </a:lnTo>
                <a:lnTo>
                  <a:pt x="413089" y="363602"/>
                </a:lnTo>
                <a:lnTo>
                  <a:pt x="422947" y="349010"/>
                </a:lnTo>
                <a:lnTo>
                  <a:pt x="431681" y="333648"/>
                </a:lnTo>
                <a:lnTo>
                  <a:pt x="439233" y="317575"/>
                </a:lnTo>
                <a:lnTo>
                  <a:pt x="445544" y="300849"/>
                </a:lnTo>
                <a:lnTo>
                  <a:pt x="450555" y="283530"/>
                </a:lnTo>
                <a:lnTo>
                  <a:pt x="454207" y="265676"/>
                </a:lnTo>
                <a:lnTo>
                  <a:pt x="456442" y="247346"/>
                </a:lnTo>
                <a:lnTo>
                  <a:pt x="457200" y="228600"/>
                </a:lnTo>
                <a:lnTo>
                  <a:pt x="456442" y="209853"/>
                </a:lnTo>
                <a:lnTo>
                  <a:pt x="454207" y="191523"/>
                </a:lnTo>
                <a:lnTo>
                  <a:pt x="450555" y="173669"/>
                </a:lnTo>
                <a:lnTo>
                  <a:pt x="445544" y="156350"/>
                </a:lnTo>
                <a:lnTo>
                  <a:pt x="439233" y="139624"/>
                </a:lnTo>
                <a:lnTo>
                  <a:pt x="431681" y="123551"/>
                </a:lnTo>
                <a:lnTo>
                  <a:pt x="422947" y="108189"/>
                </a:lnTo>
                <a:lnTo>
                  <a:pt x="413089" y="93597"/>
                </a:lnTo>
                <a:lnTo>
                  <a:pt x="402167" y="79835"/>
                </a:lnTo>
                <a:lnTo>
                  <a:pt x="390239" y="66960"/>
                </a:lnTo>
                <a:lnTo>
                  <a:pt x="377364" y="55032"/>
                </a:lnTo>
                <a:lnTo>
                  <a:pt x="363602" y="44110"/>
                </a:lnTo>
                <a:lnTo>
                  <a:pt x="349010" y="34252"/>
                </a:lnTo>
                <a:lnTo>
                  <a:pt x="333648" y="25518"/>
                </a:lnTo>
                <a:lnTo>
                  <a:pt x="317575" y="17966"/>
                </a:lnTo>
                <a:lnTo>
                  <a:pt x="300849" y="11655"/>
                </a:lnTo>
                <a:lnTo>
                  <a:pt x="283530" y="6644"/>
                </a:lnTo>
                <a:lnTo>
                  <a:pt x="265676" y="2992"/>
                </a:lnTo>
                <a:lnTo>
                  <a:pt x="247346" y="757"/>
                </a:lnTo>
                <a:lnTo>
                  <a:pt x="228600" y="0"/>
                </a:lnTo>
                <a:lnTo>
                  <a:pt x="209853" y="757"/>
                </a:lnTo>
                <a:lnTo>
                  <a:pt x="191523" y="2992"/>
                </a:lnTo>
                <a:lnTo>
                  <a:pt x="173669" y="6644"/>
                </a:lnTo>
                <a:lnTo>
                  <a:pt x="156350" y="11655"/>
                </a:lnTo>
                <a:lnTo>
                  <a:pt x="139624" y="17966"/>
                </a:lnTo>
                <a:lnTo>
                  <a:pt x="123551" y="25518"/>
                </a:lnTo>
                <a:lnTo>
                  <a:pt x="108189" y="34252"/>
                </a:lnTo>
                <a:lnTo>
                  <a:pt x="93597" y="44110"/>
                </a:lnTo>
                <a:lnTo>
                  <a:pt x="79835" y="55032"/>
                </a:lnTo>
                <a:lnTo>
                  <a:pt x="66960" y="66960"/>
                </a:lnTo>
                <a:lnTo>
                  <a:pt x="55032" y="79835"/>
                </a:lnTo>
                <a:lnTo>
                  <a:pt x="44110" y="93597"/>
                </a:lnTo>
                <a:lnTo>
                  <a:pt x="34252" y="108189"/>
                </a:lnTo>
                <a:lnTo>
                  <a:pt x="25518" y="123551"/>
                </a:lnTo>
                <a:lnTo>
                  <a:pt x="17966" y="139624"/>
                </a:lnTo>
                <a:lnTo>
                  <a:pt x="11655" y="156350"/>
                </a:lnTo>
                <a:lnTo>
                  <a:pt x="6644" y="173669"/>
                </a:lnTo>
                <a:lnTo>
                  <a:pt x="2992" y="191523"/>
                </a:lnTo>
                <a:lnTo>
                  <a:pt x="757" y="209853"/>
                </a:lnTo>
                <a:lnTo>
                  <a:pt x="0" y="228600"/>
                </a:lnTo>
                <a:close/>
              </a:path>
            </a:pathLst>
          </a:custGeom>
          <a:solidFill>
            <a:srgbClr val="6F2F9F"/>
          </a:solidFill>
        </p:spPr>
        <p:txBody>
          <a:bodyPr wrap="square" lIns="0" tIns="0" rIns="0" bIns="0" rtlCol="0">
            <a:noAutofit/>
          </a:bodyPr>
          <a:lstStyle/>
          <a:p>
            <a:endParaRPr/>
          </a:p>
        </p:txBody>
      </p:sp>
      <p:sp>
        <p:nvSpPr>
          <p:cNvPr id="49" name="object 49"/>
          <p:cNvSpPr/>
          <p:nvPr/>
        </p:nvSpPr>
        <p:spPr>
          <a:xfrm>
            <a:off x="6414897" y="4757039"/>
            <a:ext cx="457200" cy="457200"/>
          </a:xfrm>
          <a:custGeom>
            <a:avLst/>
            <a:gdLst/>
            <a:ahLst/>
            <a:cxnLst/>
            <a:rect l="l" t="t" r="r" b="b"/>
            <a:pathLst>
              <a:path w="457200" h="457200">
                <a:moveTo>
                  <a:pt x="0" y="228600"/>
                </a:moveTo>
                <a:lnTo>
                  <a:pt x="756" y="247346"/>
                </a:lnTo>
                <a:lnTo>
                  <a:pt x="2988" y="265676"/>
                </a:lnTo>
                <a:lnTo>
                  <a:pt x="6637" y="283530"/>
                </a:lnTo>
                <a:lnTo>
                  <a:pt x="11643" y="300849"/>
                </a:lnTo>
                <a:lnTo>
                  <a:pt x="17948" y="317575"/>
                </a:lnTo>
                <a:lnTo>
                  <a:pt x="25494" y="333648"/>
                </a:lnTo>
                <a:lnTo>
                  <a:pt x="34222" y="349010"/>
                </a:lnTo>
                <a:lnTo>
                  <a:pt x="44074" y="363602"/>
                </a:lnTo>
                <a:lnTo>
                  <a:pt x="54990" y="377364"/>
                </a:lnTo>
                <a:lnTo>
                  <a:pt x="66913" y="390239"/>
                </a:lnTo>
                <a:lnTo>
                  <a:pt x="79783" y="402167"/>
                </a:lnTo>
                <a:lnTo>
                  <a:pt x="93543" y="413089"/>
                </a:lnTo>
                <a:lnTo>
                  <a:pt x="108133" y="422947"/>
                </a:lnTo>
                <a:lnTo>
                  <a:pt x="123495" y="431681"/>
                </a:lnTo>
                <a:lnTo>
                  <a:pt x="139571" y="439233"/>
                </a:lnTo>
                <a:lnTo>
                  <a:pt x="156301" y="445544"/>
                </a:lnTo>
                <a:lnTo>
                  <a:pt x="173628" y="450555"/>
                </a:lnTo>
                <a:lnTo>
                  <a:pt x="191492" y="454207"/>
                </a:lnTo>
                <a:lnTo>
                  <a:pt x="209835" y="456442"/>
                </a:lnTo>
                <a:lnTo>
                  <a:pt x="228600" y="457200"/>
                </a:lnTo>
                <a:lnTo>
                  <a:pt x="247346" y="456442"/>
                </a:lnTo>
                <a:lnTo>
                  <a:pt x="265676" y="454207"/>
                </a:lnTo>
                <a:lnTo>
                  <a:pt x="283530" y="450555"/>
                </a:lnTo>
                <a:lnTo>
                  <a:pt x="300849" y="445544"/>
                </a:lnTo>
                <a:lnTo>
                  <a:pt x="317575" y="439233"/>
                </a:lnTo>
                <a:lnTo>
                  <a:pt x="333648" y="431681"/>
                </a:lnTo>
                <a:lnTo>
                  <a:pt x="349010" y="422947"/>
                </a:lnTo>
                <a:lnTo>
                  <a:pt x="363602" y="413089"/>
                </a:lnTo>
                <a:lnTo>
                  <a:pt x="377364" y="402167"/>
                </a:lnTo>
                <a:lnTo>
                  <a:pt x="390239" y="390239"/>
                </a:lnTo>
                <a:lnTo>
                  <a:pt x="402167" y="377364"/>
                </a:lnTo>
                <a:lnTo>
                  <a:pt x="413089" y="363602"/>
                </a:lnTo>
                <a:lnTo>
                  <a:pt x="422947" y="349010"/>
                </a:lnTo>
                <a:lnTo>
                  <a:pt x="431681" y="333648"/>
                </a:lnTo>
                <a:lnTo>
                  <a:pt x="439233" y="317575"/>
                </a:lnTo>
                <a:lnTo>
                  <a:pt x="445544" y="300849"/>
                </a:lnTo>
                <a:lnTo>
                  <a:pt x="450555" y="283530"/>
                </a:lnTo>
                <a:lnTo>
                  <a:pt x="454207" y="265676"/>
                </a:lnTo>
                <a:lnTo>
                  <a:pt x="456442" y="247346"/>
                </a:lnTo>
                <a:lnTo>
                  <a:pt x="457200" y="228600"/>
                </a:lnTo>
                <a:lnTo>
                  <a:pt x="456442" y="209853"/>
                </a:lnTo>
                <a:lnTo>
                  <a:pt x="454207" y="191523"/>
                </a:lnTo>
                <a:lnTo>
                  <a:pt x="450555" y="173669"/>
                </a:lnTo>
                <a:lnTo>
                  <a:pt x="445544" y="156350"/>
                </a:lnTo>
                <a:lnTo>
                  <a:pt x="439233" y="139624"/>
                </a:lnTo>
                <a:lnTo>
                  <a:pt x="431681" y="123551"/>
                </a:lnTo>
                <a:lnTo>
                  <a:pt x="422947" y="108189"/>
                </a:lnTo>
                <a:lnTo>
                  <a:pt x="413089" y="93597"/>
                </a:lnTo>
                <a:lnTo>
                  <a:pt x="402167" y="79835"/>
                </a:lnTo>
                <a:lnTo>
                  <a:pt x="390239" y="66960"/>
                </a:lnTo>
                <a:lnTo>
                  <a:pt x="377364" y="55032"/>
                </a:lnTo>
                <a:lnTo>
                  <a:pt x="363602" y="44110"/>
                </a:lnTo>
                <a:lnTo>
                  <a:pt x="349010" y="34252"/>
                </a:lnTo>
                <a:lnTo>
                  <a:pt x="333648" y="25518"/>
                </a:lnTo>
                <a:lnTo>
                  <a:pt x="317575" y="17966"/>
                </a:lnTo>
                <a:lnTo>
                  <a:pt x="300849" y="11655"/>
                </a:lnTo>
                <a:lnTo>
                  <a:pt x="283530" y="6644"/>
                </a:lnTo>
                <a:lnTo>
                  <a:pt x="265676" y="2992"/>
                </a:lnTo>
                <a:lnTo>
                  <a:pt x="247346" y="757"/>
                </a:lnTo>
                <a:lnTo>
                  <a:pt x="228600" y="0"/>
                </a:lnTo>
                <a:lnTo>
                  <a:pt x="209835" y="757"/>
                </a:lnTo>
                <a:lnTo>
                  <a:pt x="191492" y="2992"/>
                </a:lnTo>
                <a:lnTo>
                  <a:pt x="173628" y="6644"/>
                </a:lnTo>
                <a:lnTo>
                  <a:pt x="156301" y="11655"/>
                </a:lnTo>
                <a:lnTo>
                  <a:pt x="139571" y="17966"/>
                </a:lnTo>
                <a:lnTo>
                  <a:pt x="123495" y="25518"/>
                </a:lnTo>
                <a:lnTo>
                  <a:pt x="108133" y="34252"/>
                </a:lnTo>
                <a:lnTo>
                  <a:pt x="93543" y="44110"/>
                </a:lnTo>
                <a:lnTo>
                  <a:pt x="79783" y="55032"/>
                </a:lnTo>
                <a:lnTo>
                  <a:pt x="66913" y="66960"/>
                </a:lnTo>
                <a:lnTo>
                  <a:pt x="54990" y="79835"/>
                </a:lnTo>
                <a:lnTo>
                  <a:pt x="44074" y="93597"/>
                </a:lnTo>
                <a:lnTo>
                  <a:pt x="34222" y="108189"/>
                </a:lnTo>
                <a:lnTo>
                  <a:pt x="25494" y="123551"/>
                </a:lnTo>
                <a:lnTo>
                  <a:pt x="17948" y="139624"/>
                </a:lnTo>
                <a:lnTo>
                  <a:pt x="11643" y="156350"/>
                </a:lnTo>
                <a:lnTo>
                  <a:pt x="6637" y="173669"/>
                </a:lnTo>
                <a:lnTo>
                  <a:pt x="2988" y="191523"/>
                </a:lnTo>
                <a:lnTo>
                  <a:pt x="756" y="209853"/>
                </a:lnTo>
                <a:lnTo>
                  <a:pt x="0" y="228600"/>
                </a:lnTo>
                <a:close/>
              </a:path>
            </a:pathLst>
          </a:custGeom>
          <a:solidFill>
            <a:srgbClr val="6F2F9F"/>
          </a:solidFill>
        </p:spPr>
        <p:txBody>
          <a:bodyPr wrap="square" lIns="0" tIns="0" rIns="0" bIns="0" rtlCol="0">
            <a:noAutofit/>
          </a:bodyPr>
          <a:lstStyle/>
          <a:p>
            <a:endParaRPr/>
          </a:p>
        </p:txBody>
      </p:sp>
      <p:sp>
        <p:nvSpPr>
          <p:cNvPr id="31" name="object 31"/>
          <p:cNvSpPr/>
          <p:nvPr/>
        </p:nvSpPr>
        <p:spPr>
          <a:xfrm>
            <a:off x="7024751" y="4228210"/>
            <a:ext cx="2404618" cy="393192"/>
          </a:xfrm>
          <a:prstGeom prst="rect">
            <a:avLst/>
          </a:prstGeom>
          <a:blipFill>
            <a:blip r:embed="rId43" cstate="print"/>
            <a:stretch>
              <a:fillRect/>
            </a:stretch>
          </a:blipFill>
        </p:spPr>
        <p:txBody>
          <a:bodyPr wrap="square" lIns="0" tIns="0" rIns="0" bIns="0" rtlCol="0">
            <a:noAutofit/>
          </a:bodyPr>
          <a:lstStyle/>
          <a:p>
            <a:endParaRPr/>
          </a:p>
        </p:txBody>
      </p:sp>
      <p:sp>
        <p:nvSpPr>
          <p:cNvPr id="32" name="object 32"/>
          <p:cNvSpPr/>
          <p:nvPr/>
        </p:nvSpPr>
        <p:spPr>
          <a:xfrm>
            <a:off x="9367774" y="4228210"/>
            <a:ext cx="1639824" cy="393192"/>
          </a:xfrm>
          <a:prstGeom prst="rect">
            <a:avLst/>
          </a:prstGeom>
          <a:blipFill>
            <a:blip r:embed="rId44" cstate="print"/>
            <a:stretch>
              <a:fillRect/>
            </a:stretch>
          </a:blipFill>
        </p:spPr>
        <p:txBody>
          <a:bodyPr wrap="square" lIns="0" tIns="0" rIns="0" bIns="0" rtlCol="0">
            <a:noAutofit/>
          </a:bodyPr>
          <a:lstStyle/>
          <a:p>
            <a:endParaRPr/>
          </a:p>
        </p:txBody>
      </p:sp>
      <p:sp>
        <p:nvSpPr>
          <p:cNvPr id="33" name="object 33"/>
          <p:cNvSpPr/>
          <p:nvPr/>
        </p:nvSpPr>
        <p:spPr>
          <a:xfrm>
            <a:off x="10881106" y="4228210"/>
            <a:ext cx="1202131" cy="393192"/>
          </a:xfrm>
          <a:prstGeom prst="rect">
            <a:avLst/>
          </a:prstGeom>
          <a:blipFill>
            <a:blip r:embed="rId45" cstate="print"/>
            <a:stretch>
              <a:fillRect/>
            </a:stretch>
          </a:blipFill>
        </p:spPr>
        <p:txBody>
          <a:bodyPr wrap="square" lIns="0" tIns="0" rIns="0" bIns="0" rtlCol="0">
            <a:noAutofit/>
          </a:bodyPr>
          <a:lstStyle/>
          <a:p>
            <a:endParaRPr/>
          </a:p>
        </p:txBody>
      </p:sp>
      <p:sp>
        <p:nvSpPr>
          <p:cNvPr id="34" name="object 34"/>
          <p:cNvSpPr/>
          <p:nvPr/>
        </p:nvSpPr>
        <p:spPr>
          <a:xfrm>
            <a:off x="7024751" y="4441266"/>
            <a:ext cx="748347" cy="393496"/>
          </a:xfrm>
          <a:prstGeom prst="rect">
            <a:avLst/>
          </a:prstGeom>
          <a:blipFill>
            <a:blip r:embed="rId46" cstate="print"/>
            <a:stretch>
              <a:fillRect/>
            </a:stretch>
          </a:blipFill>
        </p:spPr>
        <p:txBody>
          <a:bodyPr wrap="square" lIns="0" tIns="0" rIns="0" bIns="0" rtlCol="0">
            <a:noAutofit/>
          </a:bodyPr>
          <a:lstStyle/>
          <a:p>
            <a:endParaRPr/>
          </a:p>
        </p:txBody>
      </p:sp>
      <p:sp>
        <p:nvSpPr>
          <p:cNvPr id="35" name="object 35"/>
          <p:cNvSpPr/>
          <p:nvPr/>
        </p:nvSpPr>
        <p:spPr>
          <a:xfrm>
            <a:off x="7648321" y="4441266"/>
            <a:ext cx="678560" cy="393496"/>
          </a:xfrm>
          <a:prstGeom prst="rect">
            <a:avLst/>
          </a:prstGeom>
          <a:blipFill>
            <a:blip r:embed="rId47" cstate="print"/>
            <a:stretch>
              <a:fillRect/>
            </a:stretch>
          </a:blipFill>
        </p:spPr>
        <p:txBody>
          <a:bodyPr wrap="square" lIns="0" tIns="0" rIns="0" bIns="0" rtlCol="0">
            <a:noAutofit/>
          </a:bodyPr>
          <a:lstStyle/>
          <a:p>
            <a:endParaRPr/>
          </a:p>
        </p:txBody>
      </p:sp>
      <p:sp>
        <p:nvSpPr>
          <p:cNvPr id="36" name="object 36"/>
          <p:cNvSpPr/>
          <p:nvPr/>
        </p:nvSpPr>
        <p:spPr>
          <a:xfrm>
            <a:off x="8267065" y="4441266"/>
            <a:ext cx="2012950" cy="393496"/>
          </a:xfrm>
          <a:prstGeom prst="rect">
            <a:avLst/>
          </a:prstGeom>
          <a:blipFill>
            <a:blip r:embed="rId48" cstate="print"/>
            <a:stretch>
              <a:fillRect/>
            </a:stretch>
          </a:blipFill>
        </p:spPr>
        <p:txBody>
          <a:bodyPr wrap="square" lIns="0" tIns="0" rIns="0" bIns="0" rtlCol="0">
            <a:noAutofit/>
          </a:bodyPr>
          <a:lstStyle/>
          <a:p>
            <a:endParaRPr/>
          </a:p>
        </p:txBody>
      </p:sp>
      <p:sp>
        <p:nvSpPr>
          <p:cNvPr id="37" name="object 37"/>
          <p:cNvSpPr/>
          <p:nvPr/>
        </p:nvSpPr>
        <p:spPr>
          <a:xfrm>
            <a:off x="10195306" y="4441266"/>
            <a:ext cx="760476" cy="393496"/>
          </a:xfrm>
          <a:prstGeom prst="rect">
            <a:avLst/>
          </a:prstGeom>
          <a:blipFill>
            <a:blip r:embed="rId49" cstate="print"/>
            <a:stretch>
              <a:fillRect/>
            </a:stretch>
          </a:blipFill>
        </p:spPr>
        <p:txBody>
          <a:bodyPr wrap="square" lIns="0" tIns="0" rIns="0" bIns="0" rtlCol="0">
            <a:noAutofit/>
          </a:bodyPr>
          <a:lstStyle/>
          <a:p>
            <a:endParaRPr/>
          </a:p>
        </p:txBody>
      </p:sp>
      <p:sp>
        <p:nvSpPr>
          <p:cNvPr id="38" name="object 38"/>
          <p:cNvSpPr/>
          <p:nvPr/>
        </p:nvSpPr>
        <p:spPr>
          <a:xfrm>
            <a:off x="10803382" y="4441266"/>
            <a:ext cx="975118" cy="393496"/>
          </a:xfrm>
          <a:prstGeom prst="rect">
            <a:avLst/>
          </a:prstGeom>
          <a:blipFill>
            <a:blip r:embed="rId50" cstate="print"/>
            <a:stretch>
              <a:fillRect/>
            </a:stretch>
          </a:blipFill>
        </p:spPr>
        <p:txBody>
          <a:bodyPr wrap="square" lIns="0" tIns="0" rIns="0" bIns="0" rtlCol="0">
            <a:noAutofit/>
          </a:bodyPr>
          <a:lstStyle/>
          <a:p>
            <a:endParaRPr/>
          </a:p>
        </p:txBody>
      </p:sp>
      <p:sp>
        <p:nvSpPr>
          <p:cNvPr id="39" name="object 39"/>
          <p:cNvSpPr/>
          <p:nvPr/>
        </p:nvSpPr>
        <p:spPr>
          <a:xfrm>
            <a:off x="7024751" y="4655184"/>
            <a:ext cx="1167295" cy="393192"/>
          </a:xfrm>
          <a:prstGeom prst="rect">
            <a:avLst/>
          </a:prstGeom>
          <a:blipFill>
            <a:blip r:embed="rId51" cstate="print"/>
            <a:stretch>
              <a:fillRect/>
            </a:stretch>
          </a:blipFill>
        </p:spPr>
        <p:txBody>
          <a:bodyPr wrap="square" lIns="0" tIns="0" rIns="0" bIns="0" rtlCol="0">
            <a:noAutofit/>
          </a:bodyPr>
          <a:lstStyle/>
          <a:p>
            <a:endParaRPr/>
          </a:p>
        </p:txBody>
      </p:sp>
      <p:sp>
        <p:nvSpPr>
          <p:cNvPr id="40" name="object 40"/>
          <p:cNvSpPr/>
          <p:nvPr/>
        </p:nvSpPr>
        <p:spPr>
          <a:xfrm>
            <a:off x="8119236" y="4655184"/>
            <a:ext cx="1525904" cy="393192"/>
          </a:xfrm>
          <a:prstGeom prst="rect">
            <a:avLst/>
          </a:prstGeom>
          <a:blipFill>
            <a:blip r:embed="rId52" cstate="print"/>
            <a:stretch>
              <a:fillRect/>
            </a:stretch>
          </a:blipFill>
        </p:spPr>
        <p:txBody>
          <a:bodyPr wrap="square" lIns="0" tIns="0" rIns="0" bIns="0" rtlCol="0">
            <a:noAutofit/>
          </a:bodyPr>
          <a:lstStyle/>
          <a:p>
            <a:endParaRPr/>
          </a:p>
        </p:txBody>
      </p:sp>
      <p:sp>
        <p:nvSpPr>
          <p:cNvPr id="41" name="object 41"/>
          <p:cNvSpPr/>
          <p:nvPr/>
        </p:nvSpPr>
        <p:spPr>
          <a:xfrm>
            <a:off x="9578086" y="4655184"/>
            <a:ext cx="951344" cy="393192"/>
          </a:xfrm>
          <a:prstGeom prst="rect">
            <a:avLst/>
          </a:prstGeom>
          <a:blipFill>
            <a:blip r:embed="rId53" cstate="print"/>
            <a:stretch>
              <a:fillRect/>
            </a:stretch>
          </a:blipFill>
        </p:spPr>
        <p:txBody>
          <a:bodyPr wrap="square" lIns="0" tIns="0" rIns="0" bIns="0" rtlCol="0">
            <a:noAutofit/>
          </a:bodyPr>
          <a:lstStyle/>
          <a:p>
            <a:endParaRPr/>
          </a:p>
        </p:txBody>
      </p:sp>
      <p:sp>
        <p:nvSpPr>
          <p:cNvPr id="42" name="object 42"/>
          <p:cNvSpPr/>
          <p:nvPr/>
        </p:nvSpPr>
        <p:spPr>
          <a:xfrm>
            <a:off x="10446766" y="4655184"/>
            <a:ext cx="1087183" cy="393192"/>
          </a:xfrm>
          <a:prstGeom prst="rect">
            <a:avLst/>
          </a:prstGeom>
          <a:blipFill>
            <a:blip r:embed="rId54" cstate="print"/>
            <a:stretch>
              <a:fillRect/>
            </a:stretch>
          </a:blipFill>
        </p:spPr>
        <p:txBody>
          <a:bodyPr wrap="square" lIns="0" tIns="0" rIns="0" bIns="0" rtlCol="0">
            <a:noAutofit/>
          </a:bodyPr>
          <a:lstStyle/>
          <a:p>
            <a:endParaRPr/>
          </a:p>
        </p:txBody>
      </p:sp>
      <p:sp>
        <p:nvSpPr>
          <p:cNvPr id="43" name="object 43"/>
          <p:cNvSpPr/>
          <p:nvPr/>
        </p:nvSpPr>
        <p:spPr>
          <a:xfrm>
            <a:off x="8626729" y="4868545"/>
            <a:ext cx="231343" cy="393192"/>
          </a:xfrm>
          <a:prstGeom prst="rect">
            <a:avLst/>
          </a:prstGeom>
          <a:blipFill>
            <a:blip r:embed="rId55" cstate="print"/>
            <a:stretch>
              <a:fillRect/>
            </a:stretch>
          </a:blipFill>
        </p:spPr>
        <p:txBody>
          <a:bodyPr wrap="square" lIns="0" tIns="0" rIns="0" bIns="0" rtlCol="0">
            <a:noAutofit/>
          </a:bodyPr>
          <a:lstStyle/>
          <a:p>
            <a:endParaRPr/>
          </a:p>
        </p:txBody>
      </p:sp>
      <p:sp>
        <p:nvSpPr>
          <p:cNvPr id="44" name="object 44"/>
          <p:cNvSpPr/>
          <p:nvPr/>
        </p:nvSpPr>
        <p:spPr>
          <a:xfrm>
            <a:off x="7024751" y="4868545"/>
            <a:ext cx="3202304" cy="393192"/>
          </a:xfrm>
          <a:prstGeom prst="rect">
            <a:avLst/>
          </a:prstGeom>
          <a:blipFill>
            <a:blip r:embed="rId56" cstate="print"/>
            <a:stretch>
              <a:fillRect/>
            </a:stretch>
          </a:blipFill>
        </p:spPr>
        <p:txBody>
          <a:bodyPr wrap="square" lIns="0" tIns="0" rIns="0" bIns="0" rtlCol="0">
            <a:noAutofit/>
          </a:bodyPr>
          <a:lstStyle/>
          <a:p>
            <a:endParaRPr/>
          </a:p>
        </p:txBody>
      </p:sp>
      <p:sp>
        <p:nvSpPr>
          <p:cNvPr id="45" name="object 45"/>
          <p:cNvSpPr/>
          <p:nvPr/>
        </p:nvSpPr>
        <p:spPr>
          <a:xfrm>
            <a:off x="7020433" y="3578606"/>
            <a:ext cx="2480945" cy="393191"/>
          </a:xfrm>
          <a:prstGeom prst="rect">
            <a:avLst/>
          </a:prstGeom>
          <a:blipFill>
            <a:blip r:embed="rId57" cstate="print"/>
            <a:stretch>
              <a:fillRect/>
            </a:stretch>
          </a:blipFill>
        </p:spPr>
        <p:txBody>
          <a:bodyPr wrap="square" lIns="0" tIns="0" rIns="0" bIns="0" rtlCol="0">
            <a:noAutofit/>
          </a:bodyPr>
          <a:lstStyle/>
          <a:p>
            <a:endParaRPr/>
          </a:p>
        </p:txBody>
      </p:sp>
      <p:sp>
        <p:nvSpPr>
          <p:cNvPr id="46" name="object 46"/>
          <p:cNvSpPr/>
          <p:nvPr/>
        </p:nvSpPr>
        <p:spPr>
          <a:xfrm>
            <a:off x="9370822" y="3578606"/>
            <a:ext cx="1202131" cy="393191"/>
          </a:xfrm>
          <a:prstGeom prst="rect">
            <a:avLst/>
          </a:prstGeom>
          <a:blipFill>
            <a:blip r:embed="rId58" cstate="print"/>
            <a:stretch>
              <a:fillRect/>
            </a:stretch>
          </a:blipFill>
        </p:spPr>
        <p:txBody>
          <a:bodyPr wrap="square" lIns="0" tIns="0" rIns="0" bIns="0" rtlCol="0">
            <a:noAutofit/>
          </a:bodyPr>
          <a:lstStyle/>
          <a:p>
            <a:endParaRPr/>
          </a:p>
        </p:txBody>
      </p:sp>
      <p:sp>
        <p:nvSpPr>
          <p:cNvPr id="47" name="object 47"/>
          <p:cNvSpPr/>
          <p:nvPr/>
        </p:nvSpPr>
        <p:spPr>
          <a:xfrm>
            <a:off x="10494264" y="3578606"/>
            <a:ext cx="1676780" cy="393191"/>
          </a:xfrm>
          <a:prstGeom prst="rect">
            <a:avLst/>
          </a:prstGeom>
          <a:blipFill>
            <a:blip r:embed="rId59" cstate="print"/>
            <a:stretch>
              <a:fillRect/>
            </a:stretch>
          </a:blipFill>
        </p:spPr>
        <p:txBody>
          <a:bodyPr wrap="square" lIns="0" tIns="0" rIns="0" bIns="0" rtlCol="0">
            <a:noAutofit/>
          </a:bodyPr>
          <a:lstStyle/>
          <a:p>
            <a:endParaRPr/>
          </a:p>
        </p:txBody>
      </p:sp>
      <p:sp>
        <p:nvSpPr>
          <p:cNvPr id="48" name="object 48"/>
          <p:cNvSpPr/>
          <p:nvPr/>
        </p:nvSpPr>
        <p:spPr>
          <a:xfrm>
            <a:off x="7020433" y="3852926"/>
            <a:ext cx="707135" cy="393192"/>
          </a:xfrm>
          <a:prstGeom prst="rect">
            <a:avLst/>
          </a:prstGeom>
          <a:blipFill>
            <a:blip r:embed="rId60" cstate="print"/>
            <a:stretch>
              <a:fillRect/>
            </a:stretch>
          </a:blipFill>
        </p:spPr>
        <p:txBody>
          <a:bodyPr wrap="square" lIns="0" tIns="0" rIns="0" bIns="0" rtlCol="0">
            <a:noAutofit/>
          </a:bodyPr>
          <a:lstStyle/>
          <a:p>
            <a:endParaRPr/>
          </a:p>
        </p:txBody>
      </p:sp>
      <p:sp>
        <p:nvSpPr>
          <p:cNvPr id="30" name="object 30"/>
          <p:cNvSpPr/>
          <p:nvPr/>
        </p:nvSpPr>
        <p:spPr>
          <a:xfrm>
            <a:off x="206552" y="5301869"/>
            <a:ext cx="457200" cy="457238"/>
          </a:xfrm>
          <a:custGeom>
            <a:avLst/>
            <a:gdLst/>
            <a:ahLst/>
            <a:cxnLst/>
            <a:rect l="l" t="t" r="r" b="b"/>
            <a:pathLst>
              <a:path w="457200" h="457238">
                <a:moveTo>
                  <a:pt x="0" y="228599"/>
                </a:moveTo>
                <a:lnTo>
                  <a:pt x="757" y="247353"/>
                </a:lnTo>
                <a:lnTo>
                  <a:pt x="2992" y="265690"/>
                </a:lnTo>
                <a:lnTo>
                  <a:pt x="6643" y="283549"/>
                </a:lnTo>
                <a:lnTo>
                  <a:pt x="11654" y="300873"/>
                </a:lnTo>
                <a:lnTo>
                  <a:pt x="17964" y="317602"/>
                </a:lnTo>
                <a:lnTo>
                  <a:pt x="25516" y="333679"/>
                </a:lnTo>
                <a:lnTo>
                  <a:pt x="34249" y="349043"/>
                </a:lnTo>
                <a:lnTo>
                  <a:pt x="44106" y="363637"/>
                </a:lnTo>
                <a:lnTo>
                  <a:pt x="55028" y="377401"/>
                </a:lnTo>
                <a:lnTo>
                  <a:pt x="66955" y="390277"/>
                </a:lnTo>
                <a:lnTo>
                  <a:pt x="79830" y="402205"/>
                </a:lnTo>
                <a:lnTo>
                  <a:pt x="93592" y="413128"/>
                </a:lnTo>
                <a:lnTo>
                  <a:pt x="108183" y="422986"/>
                </a:lnTo>
                <a:lnTo>
                  <a:pt x="123545" y="431720"/>
                </a:lnTo>
                <a:lnTo>
                  <a:pt x="139619" y="439272"/>
                </a:lnTo>
                <a:lnTo>
                  <a:pt x="156345" y="445583"/>
                </a:lnTo>
                <a:lnTo>
                  <a:pt x="173665" y="450594"/>
                </a:lnTo>
                <a:lnTo>
                  <a:pt x="191520" y="454246"/>
                </a:lnTo>
                <a:lnTo>
                  <a:pt x="209851" y="456480"/>
                </a:lnTo>
                <a:lnTo>
                  <a:pt x="228600" y="457238"/>
                </a:lnTo>
                <a:lnTo>
                  <a:pt x="247348" y="456480"/>
                </a:lnTo>
                <a:lnTo>
                  <a:pt x="265679" y="454246"/>
                </a:lnTo>
                <a:lnTo>
                  <a:pt x="283534" y="450594"/>
                </a:lnTo>
                <a:lnTo>
                  <a:pt x="300854" y="445583"/>
                </a:lnTo>
                <a:lnTo>
                  <a:pt x="317580" y="439272"/>
                </a:lnTo>
                <a:lnTo>
                  <a:pt x="333654" y="431720"/>
                </a:lnTo>
                <a:lnTo>
                  <a:pt x="349016" y="422986"/>
                </a:lnTo>
                <a:lnTo>
                  <a:pt x="363607" y="413128"/>
                </a:lnTo>
                <a:lnTo>
                  <a:pt x="377369" y="402205"/>
                </a:lnTo>
                <a:lnTo>
                  <a:pt x="390244" y="390277"/>
                </a:lnTo>
                <a:lnTo>
                  <a:pt x="402171" y="377401"/>
                </a:lnTo>
                <a:lnTo>
                  <a:pt x="413093" y="363637"/>
                </a:lnTo>
                <a:lnTo>
                  <a:pt x="422950" y="349043"/>
                </a:lnTo>
                <a:lnTo>
                  <a:pt x="431683" y="333679"/>
                </a:lnTo>
                <a:lnTo>
                  <a:pt x="439235" y="317602"/>
                </a:lnTo>
                <a:lnTo>
                  <a:pt x="445545" y="300873"/>
                </a:lnTo>
                <a:lnTo>
                  <a:pt x="450556" y="283549"/>
                </a:lnTo>
                <a:lnTo>
                  <a:pt x="454207" y="265690"/>
                </a:lnTo>
                <a:lnTo>
                  <a:pt x="456442" y="247353"/>
                </a:lnTo>
                <a:lnTo>
                  <a:pt x="457200" y="228599"/>
                </a:lnTo>
                <a:lnTo>
                  <a:pt x="456442" y="209853"/>
                </a:lnTo>
                <a:lnTo>
                  <a:pt x="454207" y="191523"/>
                </a:lnTo>
                <a:lnTo>
                  <a:pt x="450556" y="173669"/>
                </a:lnTo>
                <a:lnTo>
                  <a:pt x="445545" y="156350"/>
                </a:lnTo>
                <a:lnTo>
                  <a:pt x="439235" y="139624"/>
                </a:lnTo>
                <a:lnTo>
                  <a:pt x="431683" y="123551"/>
                </a:lnTo>
                <a:lnTo>
                  <a:pt x="422950" y="108189"/>
                </a:lnTo>
                <a:lnTo>
                  <a:pt x="413093" y="93597"/>
                </a:lnTo>
                <a:lnTo>
                  <a:pt x="402171" y="79835"/>
                </a:lnTo>
                <a:lnTo>
                  <a:pt x="390244" y="66960"/>
                </a:lnTo>
                <a:lnTo>
                  <a:pt x="377369" y="55032"/>
                </a:lnTo>
                <a:lnTo>
                  <a:pt x="363607" y="44110"/>
                </a:lnTo>
                <a:lnTo>
                  <a:pt x="349016" y="34252"/>
                </a:lnTo>
                <a:lnTo>
                  <a:pt x="333654" y="25518"/>
                </a:lnTo>
                <a:lnTo>
                  <a:pt x="317580" y="17966"/>
                </a:lnTo>
                <a:lnTo>
                  <a:pt x="300854" y="11655"/>
                </a:lnTo>
                <a:lnTo>
                  <a:pt x="283534" y="6644"/>
                </a:lnTo>
                <a:lnTo>
                  <a:pt x="265679" y="2992"/>
                </a:lnTo>
                <a:lnTo>
                  <a:pt x="247348" y="757"/>
                </a:lnTo>
                <a:lnTo>
                  <a:pt x="228600" y="0"/>
                </a:lnTo>
                <a:lnTo>
                  <a:pt x="209851" y="757"/>
                </a:lnTo>
                <a:lnTo>
                  <a:pt x="191520" y="2992"/>
                </a:lnTo>
                <a:lnTo>
                  <a:pt x="173665" y="6644"/>
                </a:lnTo>
                <a:lnTo>
                  <a:pt x="156345" y="11655"/>
                </a:lnTo>
                <a:lnTo>
                  <a:pt x="139619" y="17966"/>
                </a:lnTo>
                <a:lnTo>
                  <a:pt x="123545" y="25518"/>
                </a:lnTo>
                <a:lnTo>
                  <a:pt x="108183" y="34252"/>
                </a:lnTo>
                <a:lnTo>
                  <a:pt x="93592" y="44110"/>
                </a:lnTo>
                <a:lnTo>
                  <a:pt x="79830" y="55032"/>
                </a:lnTo>
                <a:lnTo>
                  <a:pt x="66955" y="66960"/>
                </a:lnTo>
                <a:lnTo>
                  <a:pt x="55028" y="79835"/>
                </a:lnTo>
                <a:lnTo>
                  <a:pt x="44106" y="93597"/>
                </a:lnTo>
                <a:lnTo>
                  <a:pt x="34249" y="108189"/>
                </a:lnTo>
                <a:lnTo>
                  <a:pt x="25516" y="123551"/>
                </a:lnTo>
                <a:lnTo>
                  <a:pt x="17964" y="139624"/>
                </a:lnTo>
                <a:lnTo>
                  <a:pt x="11654" y="156350"/>
                </a:lnTo>
                <a:lnTo>
                  <a:pt x="6643" y="173669"/>
                </a:lnTo>
                <a:lnTo>
                  <a:pt x="2992" y="191523"/>
                </a:lnTo>
                <a:lnTo>
                  <a:pt x="757" y="209853"/>
                </a:lnTo>
                <a:lnTo>
                  <a:pt x="0" y="228599"/>
                </a:lnTo>
                <a:close/>
              </a:path>
            </a:pathLst>
          </a:custGeom>
          <a:solidFill>
            <a:srgbClr val="6F2F9F"/>
          </a:solidFill>
        </p:spPr>
        <p:txBody>
          <a:bodyPr wrap="square" lIns="0" tIns="0" rIns="0" bIns="0" rtlCol="0">
            <a:noAutofit/>
          </a:bodyPr>
          <a:lstStyle/>
          <a:p>
            <a:endParaRPr/>
          </a:p>
        </p:txBody>
      </p:sp>
      <p:sp>
        <p:nvSpPr>
          <p:cNvPr id="24" name="object 24"/>
          <p:cNvSpPr/>
          <p:nvPr/>
        </p:nvSpPr>
        <p:spPr>
          <a:xfrm>
            <a:off x="771144" y="5173370"/>
            <a:ext cx="2273808" cy="431291"/>
          </a:xfrm>
          <a:prstGeom prst="rect">
            <a:avLst/>
          </a:prstGeom>
          <a:blipFill>
            <a:blip r:embed="rId61" cstate="print"/>
            <a:stretch>
              <a:fillRect/>
            </a:stretch>
          </a:blipFill>
        </p:spPr>
        <p:txBody>
          <a:bodyPr wrap="square" lIns="0" tIns="0" rIns="0" bIns="0" rtlCol="0">
            <a:noAutofit/>
          </a:bodyPr>
          <a:lstStyle/>
          <a:p>
            <a:endParaRPr/>
          </a:p>
        </p:txBody>
      </p:sp>
      <p:sp>
        <p:nvSpPr>
          <p:cNvPr id="25" name="object 25"/>
          <p:cNvSpPr/>
          <p:nvPr/>
        </p:nvSpPr>
        <p:spPr>
          <a:xfrm>
            <a:off x="2955290" y="5173370"/>
            <a:ext cx="1819148" cy="431291"/>
          </a:xfrm>
          <a:prstGeom prst="rect">
            <a:avLst/>
          </a:prstGeom>
          <a:blipFill>
            <a:blip r:embed="rId62" cstate="print"/>
            <a:stretch>
              <a:fillRect/>
            </a:stretch>
          </a:blipFill>
        </p:spPr>
        <p:txBody>
          <a:bodyPr wrap="square" lIns="0" tIns="0" rIns="0" bIns="0" rtlCol="0">
            <a:noAutofit/>
          </a:bodyPr>
          <a:lstStyle/>
          <a:p>
            <a:endParaRPr/>
          </a:p>
        </p:txBody>
      </p:sp>
      <p:sp>
        <p:nvSpPr>
          <p:cNvPr id="26" name="object 26"/>
          <p:cNvSpPr/>
          <p:nvPr/>
        </p:nvSpPr>
        <p:spPr>
          <a:xfrm>
            <a:off x="771144" y="5601614"/>
            <a:ext cx="1254379" cy="431291"/>
          </a:xfrm>
          <a:prstGeom prst="rect">
            <a:avLst/>
          </a:prstGeom>
          <a:blipFill>
            <a:blip r:embed="rId63" cstate="print"/>
            <a:stretch>
              <a:fillRect/>
            </a:stretch>
          </a:blipFill>
        </p:spPr>
        <p:txBody>
          <a:bodyPr wrap="square" lIns="0" tIns="0" rIns="0" bIns="0" rtlCol="0">
            <a:noAutofit/>
          </a:bodyPr>
          <a:lstStyle/>
          <a:p>
            <a:endParaRPr/>
          </a:p>
        </p:txBody>
      </p:sp>
      <p:sp>
        <p:nvSpPr>
          <p:cNvPr id="27" name="object 27"/>
          <p:cNvSpPr/>
          <p:nvPr/>
        </p:nvSpPr>
        <p:spPr>
          <a:xfrm>
            <a:off x="1954022" y="5601614"/>
            <a:ext cx="1347977" cy="431291"/>
          </a:xfrm>
          <a:prstGeom prst="rect">
            <a:avLst/>
          </a:prstGeom>
          <a:blipFill>
            <a:blip r:embed="rId64" cstate="print"/>
            <a:stretch>
              <a:fillRect/>
            </a:stretch>
          </a:blipFill>
        </p:spPr>
        <p:txBody>
          <a:bodyPr wrap="square" lIns="0" tIns="0" rIns="0" bIns="0" rtlCol="0">
            <a:noAutofit/>
          </a:bodyPr>
          <a:lstStyle/>
          <a:p>
            <a:endParaRPr/>
          </a:p>
        </p:txBody>
      </p:sp>
      <p:sp>
        <p:nvSpPr>
          <p:cNvPr id="28" name="object 28"/>
          <p:cNvSpPr/>
          <p:nvPr/>
        </p:nvSpPr>
        <p:spPr>
          <a:xfrm>
            <a:off x="3240278" y="5601614"/>
            <a:ext cx="1748789" cy="431291"/>
          </a:xfrm>
          <a:prstGeom prst="rect">
            <a:avLst/>
          </a:prstGeom>
          <a:blipFill>
            <a:blip r:embed="rId65" cstate="print"/>
            <a:stretch>
              <a:fillRect/>
            </a:stretch>
          </a:blipFill>
        </p:spPr>
        <p:txBody>
          <a:bodyPr wrap="square" lIns="0" tIns="0" rIns="0" bIns="0" rtlCol="0">
            <a:noAutofit/>
          </a:bodyPr>
          <a:lstStyle/>
          <a:p>
            <a:endParaRPr/>
          </a:p>
        </p:txBody>
      </p:sp>
      <p:sp>
        <p:nvSpPr>
          <p:cNvPr id="29" name="object 29"/>
          <p:cNvSpPr/>
          <p:nvPr/>
        </p:nvSpPr>
        <p:spPr>
          <a:xfrm>
            <a:off x="4917059" y="5601614"/>
            <a:ext cx="1004925" cy="431291"/>
          </a:xfrm>
          <a:prstGeom prst="rect">
            <a:avLst/>
          </a:prstGeom>
          <a:blipFill>
            <a:blip r:embed="rId66" cstate="print"/>
            <a:stretch>
              <a:fillRect/>
            </a:stretch>
          </a:blipFill>
        </p:spPr>
        <p:txBody>
          <a:bodyPr wrap="square" lIns="0" tIns="0" rIns="0" bIns="0" rtlCol="0">
            <a:noAutofit/>
          </a:bodyPr>
          <a:lstStyle/>
          <a:p>
            <a:endParaRPr/>
          </a:p>
        </p:txBody>
      </p:sp>
      <p:sp>
        <p:nvSpPr>
          <p:cNvPr id="23" name="object 23"/>
          <p:cNvSpPr/>
          <p:nvPr/>
        </p:nvSpPr>
        <p:spPr>
          <a:xfrm>
            <a:off x="6397371" y="5719381"/>
            <a:ext cx="457200" cy="457200"/>
          </a:xfrm>
          <a:custGeom>
            <a:avLst/>
            <a:gdLst/>
            <a:ahLst/>
            <a:cxnLst/>
            <a:rect l="l" t="t" r="r" b="b"/>
            <a:pathLst>
              <a:path w="457200" h="457200">
                <a:moveTo>
                  <a:pt x="0" y="228599"/>
                </a:moveTo>
                <a:lnTo>
                  <a:pt x="757" y="247348"/>
                </a:lnTo>
                <a:lnTo>
                  <a:pt x="2992" y="265679"/>
                </a:lnTo>
                <a:lnTo>
                  <a:pt x="6644" y="283534"/>
                </a:lnTo>
                <a:lnTo>
                  <a:pt x="11655" y="300854"/>
                </a:lnTo>
                <a:lnTo>
                  <a:pt x="17966" y="317580"/>
                </a:lnTo>
                <a:lnTo>
                  <a:pt x="25518" y="333654"/>
                </a:lnTo>
                <a:lnTo>
                  <a:pt x="34252" y="349016"/>
                </a:lnTo>
                <a:lnTo>
                  <a:pt x="44110" y="363607"/>
                </a:lnTo>
                <a:lnTo>
                  <a:pt x="55032" y="377369"/>
                </a:lnTo>
                <a:lnTo>
                  <a:pt x="66960" y="390244"/>
                </a:lnTo>
                <a:lnTo>
                  <a:pt x="79835" y="402171"/>
                </a:lnTo>
                <a:lnTo>
                  <a:pt x="93597" y="413093"/>
                </a:lnTo>
                <a:lnTo>
                  <a:pt x="108189" y="422950"/>
                </a:lnTo>
                <a:lnTo>
                  <a:pt x="123551" y="431683"/>
                </a:lnTo>
                <a:lnTo>
                  <a:pt x="139624" y="439235"/>
                </a:lnTo>
                <a:lnTo>
                  <a:pt x="156350" y="445545"/>
                </a:lnTo>
                <a:lnTo>
                  <a:pt x="173669" y="450556"/>
                </a:lnTo>
                <a:lnTo>
                  <a:pt x="191523" y="454207"/>
                </a:lnTo>
                <a:lnTo>
                  <a:pt x="209853" y="456442"/>
                </a:lnTo>
                <a:lnTo>
                  <a:pt x="228600" y="457199"/>
                </a:lnTo>
                <a:lnTo>
                  <a:pt x="247364" y="456442"/>
                </a:lnTo>
                <a:lnTo>
                  <a:pt x="265707" y="454207"/>
                </a:lnTo>
                <a:lnTo>
                  <a:pt x="283571" y="450556"/>
                </a:lnTo>
                <a:lnTo>
                  <a:pt x="300898" y="445545"/>
                </a:lnTo>
                <a:lnTo>
                  <a:pt x="317628" y="439235"/>
                </a:lnTo>
                <a:lnTo>
                  <a:pt x="333704" y="431683"/>
                </a:lnTo>
                <a:lnTo>
                  <a:pt x="349066" y="422950"/>
                </a:lnTo>
                <a:lnTo>
                  <a:pt x="363656" y="413093"/>
                </a:lnTo>
                <a:lnTo>
                  <a:pt x="377416" y="402171"/>
                </a:lnTo>
                <a:lnTo>
                  <a:pt x="390286" y="390244"/>
                </a:lnTo>
                <a:lnTo>
                  <a:pt x="402209" y="377369"/>
                </a:lnTo>
                <a:lnTo>
                  <a:pt x="413125" y="363607"/>
                </a:lnTo>
                <a:lnTo>
                  <a:pt x="422977" y="349016"/>
                </a:lnTo>
                <a:lnTo>
                  <a:pt x="431705" y="333654"/>
                </a:lnTo>
                <a:lnTo>
                  <a:pt x="439251" y="317580"/>
                </a:lnTo>
                <a:lnTo>
                  <a:pt x="445556" y="300854"/>
                </a:lnTo>
                <a:lnTo>
                  <a:pt x="450562" y="283534"/>
                </a:lnTo>
                <a:lnTo>
                  <a:pt x="454211" y="265679"/>
                </a:lnTo>
                <a:lnTo>
                  <a:pt x="456443" y="247348"/>
                </a:lnTo>
                <a:lnTo>
                  <a:pt x="457200" y="228599"/>
                </a:lnTo>
                <a:lnTo>
                  <a:pt x="456443" y="209851"/>
                </a:lnTo>
                <a:lnTo>
                  <a:pt x="454211" y="191520"/>
                </a:lnTo>
                <a:lnTo>
                  <a:pt x="450562" y="173665"/>
                </a:lnTo>
                <a:lnTo>
                  <a:pt x="445556" y="156345"/>
                </a:lnTo>
                <a:lnTo>
                  <a:pt x="439251" y="139619"/>
                </a:lnTo>
                <a:lnTo>
                  <a:pt x="431705" y="123545"/>
                </a:lnTo>
                <a:lnTo>
                  <a:pt x="422977" y="108183"/>
                </a:lnTo>
                <a:lnTo>
                  <a:pt x="413125" y="93592"/>
                </a:lnTo>
                <a:lnTo>
                  <a:pt x="402209" y="79830"/>
                </a:lnTo>
                <a:lnTo>
                  <a:pt x="390286" y="66955"/>
                </a:lnTo>
                <a:lnTo>
                  <a:pt x="377416" y="55028"/>
                </a:lnTo>
                <a:lnTo>
                  <a:pt x="363656" y="44106"/>
                </a:lnTo>
                <a:lnTo>
                  <a:pt x="349066" y="34249"/>
                </a:lnTo>
                <a:lnTo>
                  <a:pt x="333704" y="25516"/>
                </a:lnTo>
                <a:lnTo>
                  <a:pt x="317628" y="17964"/>
                </a:lnTo>
                <a:lnTo>
                  <a:pt x="300898" y="11654"/>
                </a:lnTo>
                <a:lnTo>
                  <a:pt x="283571" y="6643"/>
                </a:lnTo>
                <a:lnTo>
                  <a:pt x="265707" y="2992"/>
                </a:lnTo>
                <a:lnTo>
                  <a:pt x="247364" y="757"/>
                </a:lnTo>
                <a:lnTo>
                  <a:pt x="228600" y="0"/>
                </a:lnTo>
                <a:lnTo>
                  <a:pt x="209853" y="757"/>
                </a:lnTo>
                <a:lnTo>
                  <a:pt x="191523" y="2992"/>
                </a:lnTo>
                <a:lnTo>
                  <a:pt x="173669" y="6643"/>
                </a:lnTo>
                <a:lnTo>
                  <a:pt x="156350" y="11654"/>
                </a:lnTo>
                <a:lnTo>
                  <a:pt x="139624" y="17964"/>
                </a:lnTo>
                <a:lnTo>
                  <a:pt x="123551" y="25516"/>
                </a:lnTo>
                <a:lnTo>
                  <a:pt x="108189" y="34249"/>
                </a:lnTo>
                <a:lnTo>
                  <a:pt x="93597" y="44106"/>
                </a:lnTo>
                <a:lnTo>
                  <a:pt x="79835" y="55028"/>
                </a:lnTo>
                <a:lnTo>
                  <a:pt x="66960" y="66955"/>
                </a:lnTo>
                <a:lnTo>
                  <a:pt x="55032" y="79830"/>
                </a:lnTo>
                <a:lnTo>
                  <a:pt x="44110" y="93592"/>
                </a:lnTo>
                <a:lnTo>
                  <a:pt x="34252" y="108183"/>
                </a:lnTo>
                <a:lnTo>
                  <a:pt x="25518" y="123545"/>
                </a:lnTo>
                <a:lnTo>
                  <a:pt x="17966" y="139619"/>
                </a:lnTo>
                <a:lnTo>
                  <a:pt x="11655" y="156345"/>
                </a:lnTo>
                <a:lnTo>
                  <a:pt x="6644" y="173665"/>
                </a:lnTo>
                <a:lnTo>
                  <a:pt x="2992" y="191520"/>
                </a:lnTo>
                <a:lnTo>
                  <a:pt x="757" y="209851"/>
                </a:lnTo>
                <a:lnTo>
                  <a:pt x="0" y="228599"/>
                </a:lnTo>
                <a:close/>
              </a:path>
            </a:pathLst>
          </a:custGeom>
          <a:solidFill>
            <a:srgbClr val="6F2F9F"/>
          </a:solidFill>
        </p:spPr>
        <p:txBody>
          <a:bodyPr wrap="square" lIns="0" tIns="0" rIns="0" bIns="0" rtlCol="0">
            <a:noAutofit/>
          </a:bodyPr>
          <a:lstStyle/>
          <a:p>
            <a:endParaRPr/>
          </a:p>
        </p:txBody>
      </p:sp>
      <p:sp>
        <p:nvSpPr>
          <p:cNvPr id="11" name="object 11"/>
          <p:cNvSpPr/>
          <p:nvPr/>
        </p:nvSpPr>
        <p:spPr>
          <a:xfrm>
            <a:off x="7020433" y="5355640"/>
            <a:ext cx="1172057" cy="393191"/>
          </a:xfrm>
          <a:prstGeom prst="rect">
            <a:avLst/>
          </a:prstGeom>
          <a:blipFill>
            <a:blip r:embed="rId18" cstate="print"/>
            <a:stretch>
              <a:fillRect/>
            </a:stretch>
          </a:blipFill>
        </p:spPr>
        <p:txBody>
          <a:bodyPr wrap="square" lIns="0" tIns="0" rIns="0" bIns="0" rtlCol="0">
            <a:noAutofit/>
          </a:bodyPr>
          <a:lstStyle/>
          <a:p>
            <a:endParaRPr/>
          </a:p>
        </p:txBody>
      </p:sp>
      <p:sp>
        <p:nvSpPr>
          <p:cNvPr id="12" name="object 12"/>
          <p:cNvSpPr/>
          <p:nvPr/>
        </p:nvSpPr>
        <p:spPr>
          <a:xfrm>
            <a:off x="8098282" y="5355640"/>
            <a:ext cx="3056128" cy="393191"/>
          </a:xfrm>
          <a:prstGeom prst="rect">
            <a:avLst/>
          </a:prstGeom>
          <a:blipFill>
            <a:blip r:embed="rId67" cstate="print"/>
            <a:stretch>
              <a:fillRect/>
            </a:stretch>
          </a:blipFill>
        </p:spPr>
        <p:txBody>
          <a:bodyPr wrap="square" lIns="0" tIns="0" rIns="0" bIns="0" rtlCol="0">
            <a:noAutofit/>
          </a:bodyPr>
          <a:lstStyle/>
          <a:p>
            <a:endParaRPr/>
          </a:p>
        </p:txBody>
      </p:sp>
      <p:sp>
        <p:nvSpPr>
          <p:cNvPr id="13" name="object 13"/>
          <p:cNvSpPr/>
          <p:nvPr/>
        </p:nvSpPr>
        <p:spPr>
          <a:xfrm>
            <a:off x="11015472" y="5355640"/>
            <a:ext cx="1202131" cy="393191"/>
          </a:xfrm>
          <a:prstGeom prst="rect">
            <a:avLst/>
          </a:prstGeom>
          <a:blipFill>
            <a:blip r:embed="rId58" cstate="print"/>
            <a:stretch>
              <a:fillRect/>
            </a:stretch>
          </a:blipFill>
        </p:spPr>
        <p:txBody>
          <a:bodyPr wrap="square" lIns="0" tIns="0" rIns="0" bIns="0" rtlCol="0">
            <a:noAutofit/>
          </a:bodyPr>
          <a:lstStyle/>
          <a:p>
            <a:endParaRPr/>
          </a:p>
        </p:txBody>
      </p:sp>
      <p:sp>
        <p:nvSpPr>
          <p:cNvPr id="14" name="object 14"/>
          <p:cNvSpPr/>
          <p:nvPr/>
        </p:nvSpPr>
        <p:spPr>
          <a:xfrm>
            <a:off x="7020433" y="5629960"/>
            <a:ext cx="2011299" cy="393191"/>
          </a:xfrm>
          <a:prstGeom prst="rect">
            <a:avLst/>
          </a:prstGeom>
          <a:blipFill>
            <a:blip r:embed="rId68" cstate="print"/>
            <a:stretch>
              <a:fillRect/>
            </a:stretch>
          </a:blipFill>
        </p:spPr>
        <p:txBody>
          <a:bodyPr wrap="square" lIns="0" tIns="0" rIns="0" bIns="0" rtlCol="0">
            <a:noAutofit/>
          </a:bodyPr>
          <a:lstStyle/>
          <a:p>
            <a:endParaRPr/>
          </a:p>
        </p:txBody>
      </p:sp>
      <p:sp>
        <p:nvSpPr>
          <p:cNvPr id="15" name="object 15"/>
          <p:cNvSpPr/>
          <p:nvPr/>
        </p:nvSpPr>
        <p:spPr>
          <a:xfrm>
            <a:off x="8947150" y="5629960"/>
            <a:ext cx="760095" cy="393191"/>
          </a:xfrm>
          <a:prstGeom prst="rect">
            <a:avLst/>
          </a:prstGeom>
          <a:blipFill>
            <a:blip r:embed="rId69" cstate="print"/>
            <a:stretch>
              <a:fillRect/>
            </a:stretch>
          </a:blipFill>
        </p:spPr>
        <p:txBody>
          <a:bodyPr wrap="square" lIns="0" tIns="0" rIns="0" bIns="0" rtlCol="0">
            <a:noAutofit/>
          </a:bodyPr>
          <a:lstStyle/>
          <a:p>
            <a:endParaRPr/>
          </a:p>
        </p:txBody>
      </p:sp>
      <p:sp>
        <p:nvSpPr>
          <p:cNvPr id="16" name="object 16"/>
          <p:cNvSpPr/>
          <p:nvPr/>
        </p:nvSpPr>
        <p:spPr>
          <a:xfrm>
            <a:off x="9555226" y="5629960"/>
            <a:ext cx="974750" cy="393191"/>
          </a:xfrm>
          <a:prstGeom prst="rect">
            <a:avLst/>
          </a:prstGeom>
          <a:blipFill>
            <a:blip r:embed="rId70" cstate="print"/>
            <a:stretch>
              <a:fillRect/>
            </a:stretch>
          </a:blipFill>
        </p:spPr>
        <p:txBody>
          <a:bodyPr wrap="square" lIns="0" tIns="0" rIns="0" bIns="0" rtlCol="0">
            <a:noAutofit/>
          </a:bodyPr>
          <a:lstStyle/>
          <a:p>
            <a:endParaRPr/>
          </a:p>
        </p:txBody>
      </p:sp>
      <p:sp>
        <p:nvSpPr>
          <p:cNvPr id="17" name="object 17"/>
          <p:cNvSpPr/>
          <p:nvPr/>
        </p:nvSpPr>
        <p:spPr>
          <a:xfrm>
            <a:off x="10442448" y="5629960"/>
            <a:ext cx="1167295" cy="393191"/>
          </a:xfrm>
          <a:prstGeom prst="rect">
            <a:avLst/>
          </a:prstGeom>
          <a:blipFill>
            <a:blip r:embed="rId22" cstate="print"/>
            <a:stretch>
              <a:fillRect/>
            </a:stretch>
          </a:blipFill>
        </p:spPr>
        <p:txBody>
          <a:bodyPr wrap="square" lIns="0" tIns="0" rIns="0" bIns="0" rtlCol="0">
            <a:noAutofit/>
          </a:bodyPr>
          <a:lstStyle/>
          <a:p>
            <a:endParaRPr/>
          </a:p>
        </p:txBody>
      </p:sp>
      <p:sp>
        <p:nvSpPr>
          <p:cNvPr id="18" name="object 18"/>
          <p:cNvSpPr/>
          <p:nvPr/>
        </p:nvSpPr>
        <p:spPr>
          <a:xfrm>
            <a:off x="7020433" y="5903976"/>
            <a:ext cx="1525904" cy="393496"/>
          </a:xfrm>
          <a:prstGeom prst="rect">
            <a:avLst/>
          </a:prstGeom>
          <a:blipFill>
            <a:blip r:embed="rId23" cstate="print"/>
            <a:stretch>
              <a:fillRect/>
            </a:stretch>
          </a:blipFill>
        </p:spPr>
        <p:txBody>
          <a:bodyPr wrap="square" lIns="0" tIns="0" rIns="0" bIns="0" rtlCol="0">
            <a:noAutofit/>
          </a:bodyPr>
          <a:lstStyle/>
          <a:p>
            <a:endParaRPr/>
          </a:p>
        </p:txBody>
      </p:sp>
      <p:sp>
        <p:nvSpPr>
          <p:cNvPr id="19" name="object 19"/>
          <p:cNvSpPr/>
          <p:nvPr/>
        </p:nvSpPr>
        <p:spPr>
          <a:xfrm>
            <a:off x="8477758" y="5903976"/>
            <a:ext cx="1087183" cy="393496"/>
          </a:xfrm>
          <a:prstGeom prst="rect">
            <a:avLst/>
          </a:prstGeom>
          <a:blipFill>
            <a:blip r:embed="rId71" cstate="print"/>
            <a:stretch>
              <a:fillRect/>
            </a:stretch>
          </a:blipFill>
        </p:spPr>
        <p:txBody>
          <a:bodyPr wrap="square" lIns="0" tIns="0" rIns="0" bIns="0" rtlCol="0">
            <a:noAutofit/>
          </a:bodyPr>
          <a:lstStyle/>
          <a:p>
            <a:endParaRPr/>
          </a:p>
        </p:txBody>
      </p:sp>
      <p:sp>
        <p:nvSpPr>
          <p:cNvPr id="20" name="object 20"/>
          <p:cNvSpPr/>
          <p:nvPr/>
        </p:nvSpPr>
        <p:spPr>
          <a:xfrm>
            <a:off x="9503410" y="5903976"/>
            <a:ext cx="1747647" cy="393496"/>
          </a:xfrm>
          <a:prstGeom prst="rect">
            <a:avLst/>
          </a:prstGeom>
          <a:blipFill>
            <a:blip r:embed="rId72" cstate="print"/>
            <a:stretch>
              <a:fillRect/>
            </a:stretch>
          </a:blipFill>
        </p:spPr>
        <p:txBody>
          <a:bodyPr wrap="square" lIns="0" tIns="0" rIns="0" bIns="0" rtlCol="0">
            <a:noAutofit/>
          </a:bodyPr>
          <a:lstStyle/>
          <a:p>
            <a:endParaRPr/>
          </a:p>
        </p:txBody>
      </p:sp>
      <p:sp>
        <p:nvSpPr>
          <p:cNvPr id="21" name="object 21"/>
          <p:cNvSpPr/>
          <p:nvPr/>
        </p:nvSpPr>
        <p:spPr>
          <a:xfrm>
            <a:off x="11105388" y="5903976"/>
            <a:ext cx="233172" cy="393496"/>
          </a:xfrm>
          <a:prstGeom prst="rect">
            <a:avLst/>
          </a:prstGeom>
          <a:blipFill>
            <a:blip r:embed="rId73" cstate="print"/>
            <a:stretch>
              <a:fillRect/>
            </a:stretch>
          </a:blipFill>
        </p:spPr>
        <p:txBody>
          <a:bodyPr wrap="square" lIns="0" tIns="0" rIns="0" bIns="0" rtlCol="0">
            <a:noAutofit/>
          </a:bodyPr>
          <a:lstStyle/>
          <a:p>
            <a:endParaRPr/>
          </a:p>
        </p:txBody>
      </p:sp>
      <p:sp>
        <p:nvSpPr>
          <p:cNvPr id="22" name="object 22"/>
          <p:cNvSpPr/>
          <p:nvPr/>
        </p:nvSpPr>
        <p:spPr>
          <a:xfrm>
            <a:off x="7020433" y="6178905"/>
            <a:ext cx="1446402" cy="393192"/>
          </a:xfrm>
          <a:prstGeom prst="rect">
            <a:avLst/>
          </a:prstGeom>
          <a:blipFill>
            <a:blip r:embed="rId74" cstate="print"/>
            <a:stretch>
              <a:fillRect/>
            </a:stretch>
          </a:blipFill>
        </p:spPr>
        <p:txBody>
          <a:bodyPr wrap="square" lIns="0" tIns="0" rIns="0" bIns="0" rtlCol="0">
            <a:noAutofit/>
          </a:bodyPr>
          <a:lstStyle/>
          <a:p>
            <a:endParaRPr/>
          </a:p>
        </p:txBody>
      </p:sp>
      <p:sp>
        <p:nvSpPr>
          <p:cNvPr id="10" name="object 10"/>
          <p:cNvSpPr txBox="1"/>
          <p:nvPr/>
        </p:nvSpPr>
        <p:spPr>
          <a:xfrm>
            <a:off x="6444488" y="1563930"/>
            <a:ext cx="375920" cy="330200"/>
          </a:xfrm>
          <a:prstGeom prst="rect">
            <a:avLst/>
          </a:prstGeom>
        </p:spPr>
        <p:txBody>
          <a:bodyPr wrap="square" lIns="0" tIns="0" rIns="0" bIns="0" rtlCol="0">
            <a:noAutofit/>
          </a:bodyPr>
          <a:lstStyle/>
          <a:p>
            <a:pPr marL="12700">
              <a:lnSpc>
                <a:spcPts val="2365"/>
              </a:lnSpc>
              <a:spcBef>
                <a:spcPts val="118"/>
              </a:spcBef>
            </a:pPr>
            <a:r>
              <a:rPr sz="3600" spc="0" baseline="1207" dirty="0" smtClean="0">
                <a:solidFill>
                  <a:srgbClr val="FFFFFF"/>
                </a:solidFill>
                <a:latin typeface="Times New Roman"/>
                <a:cs typeface="Times New Roman"/>
              </a:rPr>
              <a:t>5</a:t>
            </a:r>
            <a:endParaRPr sz="2400">
              <a:latin typeface="Times New Roman"/>
              <a:cs typeface="Times New Roman"/>
            </a:endParaRPr>
          </a:p>
        </p:txBody>
      </p:sp>
      <p:sp>
        <p:nvSpPr>
          <p:cNvPr id="9" name="object 9"/>
          <p:cNvSpPr txBox="1"/>
          <p:nvPr/>
        </p:nvSpPr>
        <p:spPr>
          <a:xfrm>
            <a:off x="287528" y="1738714"/>
            <a:ext cx="376270" cy="330504"/>
          </a:xfrm>
          <a:prstGeom prst="rect">
            <a:avLst/>
          </a:prstGeom>
        </p:spPr>
        <p:txBody>
          <a:bodyPr wrap="square" lIns="0" tIns="0" rIns="0" bIns="0" rtlCol="0">
            <a:noAutofit/>
          </a:bodyPr>
          <a:lstStyle/>
          <a:p>
            <a:pPr marL="12700">
              <a:lnSpc>
                <a:spcPts val="2370"/>
              </a:lnSpc>
              <a:spcBef>
                <a:spcPts val="118"/>
              </a:spcBef>
            </a:pPr>
            <a:r>
              <a:rPr sz="3600" spc="0" baseline="1207" dirty="0" smtClean="0">
                <a:solidFill>
                  <a:srgbClr val="FFFFFF"/>
                </a:solidFill>
                <a:latin typeface="Times New Roman"/>
                <a:cs typeface="Times New Roman"/>
              </a:rPr>
              <a:t>1</a:t>
            </a:r>
            <a:endParaRPr sz="2400">
              <a:latin typeface="Times New Roman"/>
              <a:cs typeface="Times New Roman"/>
            </a:endParaRPr>
          </a:p>
        </p:txBody>
      </p:sp>
      <p:sp>
        <p:nvSpPr>
          <p:cNvPr id="8" name="object 8"/>
          <p:cNvSpPr txBox="1"/>
          <p:nvPr/>
        </p:nvSpPr>
        <p:spPr>
          <a:xfrm>
            <a:off x="6444488" y="2669846"/>
            <a:ext cx="375920" cy="330200"/>
          </a:xfrm>
          <a:prstGeom prst="rect">
            <a:avLst/>
          </a:prstGeom>
        </p:spPr>
        <p:txBody>
          <a:bodyPr wrap="square" lIns="0" tIns="0" rIns="0" bIns="0" rtlCol="0">
            <a:noAutofit/>
          </a:bodyPr>
          <a:lstStyle/>
          <a:p>
            <a:pPr marL="12700">
              <a:lnSpc>
                <a:spcPts val="2365"/>
              </a:lnSpc>
              <a:spcBef>
                <a:spcPts val="118"/>
              </a:spcBef>
            </a:pPr>
            <a:r>
              <a:rPr sz="3600" spc="0" baseline="1207" dirty="0" smtClean="0">
                <a:solidFill>
                  <a:srgbClr val="FFFFFF"/>
                </a:solidFill>
                <a:latin typeface="Times New Roman"/>
                <a:cs typeface="Times New Roman"/>
              </a:rPr>
              <a:t>6</a:t>
            </a:r>
            <a:endParaRPr sz="2400">
              <a:latin typeface="Times New Roman"/>
              <a:cs typeface="Times New Roman"/>
            </a:endParaRPr>
          </a:p>
        </p:txBody>
      </p:sp>
      <p:sp>
        <p:nvSpPr>
          <p:cNvPr id="7" name="object 7"/>
          <p:cNvSpPr txBox="1"/>
          <p:nvPr/>
        </p:nvSpPr>
        <p:spPr>
          <a:xfrm>
            <a:off x="287528" y="3031288"/>
            <a:ext cx="375920" cy="330200"/>
          </a:xfrm>
          <a:prstGeom prst="rect">
            <a:avLst/>
          </a:prstGeom>
        </p:spPr>
        <p:txBody>
          <a:bodyPr wrap="square" lIns="0" tIns="0" rIns="0" bIns="0" rtlCol="0">
            <a:noAutofit/>
          </a:bodyPr>
          <a:lstStyle/>
          <a:p>
            <a:pPr marL="12700">
              <a:lnSpc>
                <a:spcPts val="2365"/>
              </a:lnSpc>
              <a:spcBef>
                <a:spcPts val="118"/>
              </a:spcBef>
            </a:pPr>
            <a:r>
              <a:rPr sz="3600" spc="0" baseline="1207" dirty="0" smtClean="0">
                <a:solidFill>
                  <a:srgbClr val="FFFFFF"/>
                </a:solidFill>
                <a:latin typeface="Times New Roman"/>
                <a:cs typeface="Times New Roman"/>
              </a:rPr>
              <a:t>2</a:t>
            </a:r>
            <a:endParaRPr sz="2400">
              <a:latin typeface="Times New Roman"/>
              <a:cs typeface="Times New Roman"/>
            </a:endParaRPr>
          </a:p>
        </p:txBody>
      </p:sp>
      <p:sp>
        <p:nvSpPr>
          <p:cNvPr id="6" name="object 6"/>
          <p:cNvSpPr txBox="1"/>
          <p:nvPr/>
        </p:nvSpPr>
        <p:spPr>
          <a:xfrm>
            <a:off x="6444488" y="3703626"/>
            <a:ext cx="375920" cy="330200"/>
          </a:xfrm>
          <a:prstGeom prst="rect">
            <a:avLst/>
          </a:prstGeom>
        </p:spPr>
        <p:txBody>
          <a:bodyPr wrap="square" lIns="0" tIns="0" rIns="0" bIns="0" rtlCol="0">
            <a:noAutofit/>
          </a:bodyPr>
          <a:lstStyle/>
          <a:p>
            <a:pPr marL="12700">
              <a:lnSpc>
                <a:spcPts val="2365"/>
              </a:lnSpc>
              <a:spcBef>
                <a:spcPts val="118"/>
              </a:spcBef>
            </a:pPr>
            <a:r>
              <a:rPr sz="3600" spc="0" baseline="1207" dirty="0" smtClean="0">
                <a:solidFill>
                  <a:srgbClr val="FFFFFF"/>
                </a:solidFill>
                <a:latin typeface="Times New Roman"/>
                <a:cs typeface="Times New Roman"/>
              </a:rPr>
              <a:t>7</a:t>
            </a:r>
            <a:endParaRPr sz="2400">
              <a:latin typeface="Times New Roman"/>
              <a:cs typeface="Times New Roman"/>
            </a:endParaRPr>
          </a:p>
        </p:txBody>
      </p:sp>
      <p:sp>
        <p:nvSpPr>
          <p:cNvPr id="5" name="object 5"/>
          <p:cNvSpPr txBox="1"/>
          <p:nvPr/>
        </p:nvSpPr>
        <p:spPr>
          <a:xfrm>
            <a:off x="287528" y="4052622"/>
            <a:ext cx="375920" cy="330200"/>
          </a:xfrm>
          <a:prstGeom prst="rect">
            <a:avLst/>
          </a:prstGeom>
        </p:spPr>
        <p:txBody>
          <a:bodyPr wrap="square" lIns="0" tIns="0" rIns="0" bIns="0" rtlCol="0">
            <a:noAutofit/>
          </a:bodyPr>
          <a:lstStyle/>
          <a:p>
            <a:pPr marL="12700">
              <a:lnSpc>
                <a:spcPts val="2365"/>
              </a:lnSpc>
              <a:spcBef>
                <a:spcPts val="118"/>
              </a:spcBef>
            </a:pPr>
            <a:r>
              <a:rPr sz="3600" spc="0" baseline="1207" dirty="0" smtClean="0">
                <a:solidFill>
                  <a:srgbClr val="FFFFFF"/>
                </a:solidFill>
                <a:latin typeface="Times New Roman"/>
                <a:cs typeface="Times New Roman"/>
              </a:rPr>
              <a:t>3</a:t>
            </a:r>
            <a:endParaRPr sz="2400">
              <a:latin typeface="Times New Roman"/>
              <a:cs typeface="Times New Roman"/>
            </a:endParaRPr>
          </a:p>
        </p:txBody>
      </p:sp>
      <p:sp>
        <p:nvSpPr>
          <p:cNvPr id="4" name="object 4"/>
          <p:cNvSpPr txBox="1"/>
          <p:nvPr/>
        </p:nvSpPr>
        <p:spPr>
          <a:xfrm>
            <a:off x="6479286" y="4835958"/>
            <a:ext cx="375920" cy="330200"/>
          </a:xfrm>
          <a:prstGeom prst="rect">
            <a:avLst/>
          </a:prstGeom>
        </p:spPr>
        <p:txBody>
          <a:bodyPr wrap="square" lIns="0" tIns="0" rIns="0" bIns="0" rtlCol="0">
            <a:noAutofit/>
          </a:bodyPr>
          <a:lstStyle/>
          <a:p>
            <a:pPr marL="12700">
              <a:lnSpc>
                <a:spcPts val="2365"/>
              </a:lnSpc>
              <a:spcBef>
                <a:spcPts val="118"/>
              </a:spcBef>
            </a:pPr>
            <a:r>
              <a:rPr sz="3600" spc="0" baseline="1207" dirty="0" smtClean="0">
                <a:solidFill>
                  <a:srgbClr val="FFFFFF"/>
                </a:solidFill>
                <a:latin typeface="Times New Roman"/>
                <a:cs typeface="Times New Roman"/>
              </a:rPr>
              <a:t>8</a:t>
            </a:r>
            <a:endParaRPr sz="2400">
              <a:latin typeface="Times New Roman"/>
              <a:cs typeface="Times New Roman"/>
            </a:endParaRPr>
          </a:p>
        </p:txBody>
      </p:sp>
      <p:sp>
        <p:nvSpPr>
          <p:cNvPr id="3" name="object 3"/>
          <p:cNvSpPr txBox="1"/>
          <p:nvPr/>
        </p:nvSpPr>
        <p:spPr>
          <a:xfrm>
            <a:off x="270154" y="5380992"/>
            <a:ext cx="375920" cy="330200"/>
          </a:xfrm>
          <a:prstGeom prst="rect">
            <a:avLst/>
          </a:prstGeom>
        </p:spPr>
        <p:txBody>
          <a:bodyPr wrap="square" lIns="0" tIns="0" rIns="0" bIns="0" rtlCol="0">
            <a:noAutofit/>
          </a:bodyPr>
          <a:lstStyle/>
          <a:p>
            <a:pPr marL="12700">
              <a:lnSpc>
                <a:spcPts val="2365"/>
              </a:lnSpc>
              <a:spcBef>
                <a:spcPts val="118"/>
              </a:spcBef>
            </a:pPr>
            <a:r>
              <a:rPr sz="3600" spc="0" baseline="1207" dirty="0" smtClean="0">
                <a:solidFill>
                  <a:srgbClr val="FFFFFF"/>
                </a:solidFill>
                <a:latin typeface="Times New Roman"/>
                <a:cs typeface="Times New Roman"/>
              </a:rPr>
              <a:t>4</a:t>
            </a:r>
            <a:endParaRPr sz="2400">
              <a:latin typeface="Times New Roman"/>
              <a:cs typeface="Times New Roman"/>
            </a:endParaRPr>
          </a:p>
        </p:txBody>
      </p:sp>
      <p:sp>
        <p:nvSpPr>
          <p:cNvPr id="2" name="object 2"/>
          <p:cNvSpPr txBox="1"/>
          <p:nvPr/>
        </p:nvSpPr>
        <p:spPr>
          <a:xfrm>
            <a:off x="6461887" y="5798568"/>
            <a:ext cx="375919" cy="330200"/>
          </a:xfrm>
          <a:prstGeom prst="rect">
            <a:avLst/>
          </a:prstGeom>
        </p:spPr>
        <p:txBody>
          <a:bodyPr wrap="square" lIns="0" tIns="0" rIns="0" bIns="0" rtlCol="0">
            <a:noAutofit/>
          </a:bodyPr>
          <a:lstStyle/>
          <a:p>
            <a:pPr marL="12700">
              <a:lnSpc>
                <a:spcPts val="2365"/>
              </a:lnSpc>
              <a:spcBef>
                <a:spcPts val="118"/>
              </a:spcBef>
            </a:pPr>
            <a:r>
              <a:rPr sz="3600" spc="0" baseline="1207" dirty="0" smtClean="0">
                <a:solidFill>
                  <a:srgbClr val="FFFFFF"/>
                </a:solidFill>
                <a:latin typeface="Times New Roman"/>
                <a:cs typeface="Times New Roman"/>
              </a:rPr>
              <a:t>9</a:t>
            </a:r>
            <a:endParaRPr sz="2400">
              <a:latin typeface="Times New Roman"/>
              <a:cs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73734" name="TextBox 9"/>
          <p:cNvSpPr txBox="1">
            <a:spLocks noChangeArrowheads="1"/>
          </p:cNvSpPr>
          <p:nvPr/>
        </p:nvSpPr>
        <p:spPr bwMode="auto">
          <a:xfrm>
            <a:off x="1703388" y="981075"/>
            <a:ext cx="5840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PENUNJANG KEGIATAN AKADEMIK DOSEN</a:t>
            </a:r>
          </a:p>
        </p:txBody>
      </p:sp>
      <p:graphicFrame>
        <p:nvGraphicFramePr>
          <p:cNvPr id="2" name="Table 1"/>
          <p:cNvGraphicFramePr>
            <a:graphicFrameLocks noGrp="1"/>
          </p:cNvGraphicFramePr>
          <p:nvPr/>
        </p:nvGraphicFramePr>
        <p:xfrm>
          <a:off x="1524000" y="1524000"/>
          <a:ext cx="9140825" cy="4851398"/>
        </p:xfrm>
        <a:graphic>
          <a:graphicData uri="http://schemas.openxmlformats.org/drawingml/2006/table">
            <a:tbl>
              <a:tblPr firstRow="1" firstCol="1" bandRow="1">
                <a:tableStyleId>{5C22544A-7EE6-4342-B048-85BDC9FD1C3A}</a:tableStyleId>
              </a:tblPr>
              <a:tblGrid>
                <a:gridCol w="777235"/>
                <a:gridCol w="4527853"/>
                <a:gridCol w="1369623"/>
                <a:gridCol w="1455225"/>
                <a:gridCol w="1010889"/>
              </a:tblGrid>
              <a:tr h="974586">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9" marR="68579" marT="0" marB="0" anchor="ctr"/>
                </a:tc>
              </a:tr>
              <a:tr h="914409">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Menjadi</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 </a:t>
                      </a:r>
                      <a:r>
                        <a:rPr lang="en-US" sz="2000" dirty="0" err="1" smtClean="0">
                          <a:effectLst/>
                          <a:latin typeface="+mn-lt"/>
                          <a:ea typeface="Calibri"/>
                          <a:cs typeface="Times New Roman"/>
                        </a:rPr>
                        <a:t>dalam</a:t>
                      </a:r>
                      <a:r>
                        <a:rPr lang="en-US" sz="2000" dirty="0" smtClean="0">
                          <a:effectLst/>
                          <a:latin typeface="+mn-lt"/>
                          <a:ea typeface="Calibri"/>
                          <a:cs typeface="Times New Roman"/>
                        </a:rPr>
                        <a:t> </a:t>
                      </a:r>
                      <a:r>
                        <a:rPr lang="en-US" sz="2000" dirty="0" err="1" smtClean="0">
                          <a:effectLst/>
                          <a:latin typeface="+mn-lt"/>
                          <a:ea typeface="Calibri"/>
                          <a:cs typeface="Times New Roman"/>
                        </a:rPr>
                        <a:t>suatu</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panitia</a:t>
                      </a:r>
                      <a:r>
                        <a:rPr lang="en-US" sz="2000" baseline="0" dirty="0" smtClean="0">
                          <a:effectLst/>
                          <a:latin typeface="+mn-lt"/>
                          <a:ea typeface="Calibri"/>
                          <a:cs typeface="Times New Roman"/>
                        </a:rPr>
                        <a:t> / </a:t>
                      </a:r>
                      <a:r>
                        <a:rPr lang="en-US" sz="2000" baseline="0" dirty="0" err="1" smtClean="0">
                          <a:effectLst/>
                          <a:latin typeface="+mn-lt"/>
                          <a:ea typeface="Calibri"/>
                          <a:cs typeface="Times New Roman"/>
                        </a:rPr>
                        <a:t>Badan</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pada</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perguruan</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tinggi</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Ketua</a:t>
                      </a:r>
                      <a:r>
                        <a:rPr lang="en-US" sz="2000" baseline="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Panitia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Per </a:t>
                      </a:r>
                      <a:r>
                        <a:rPr lang="en-US" sz="2000" dirty="0" err="1" smtClean="0">
                          <a:effectLst/>
                          <a:latin typeface="+mn-lt"/>
                          <a:ea typeface="Calibri"/>
                          <a:cs typeface="Times New Roman"/>
                        </a:rPr>
                        <a:t>tahun</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79" marR="68579" marT="0" marB="0" anchor="ctr"/>
                </a:tc>
              </a:tr>
              <a:tr h="609606">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baseline="0" dirty="0" smtClean="0">
                          <a:effectLst/>
                          <a:latin typeface="+mn-lt"/>
                          <a:ea typeface="Calibri"/>
                          <a:cs typeface="Times New Roman"/>
                        </a:rPr>
                        <a:t>(</a:t>
                      </a:r>
                      <a:r>
                        <a:rPr lang="en-US" sz="2000" baseline="0" dirty="0" err="1" smtClean="0">
                          <a:effectLst/>
                          <a:latin typeface="+mn-lt"/>
                          <a:ea typeface="Calibri"/>
                          <a:cs typeface="Times New Roman"/>
                        </a:rPr>
                        <a:t>Anggota</a:t>
                      </a:r>
                      <a:r>
                        <a:rPr lang="en-US" sz="2000" baseline="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Panitia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Per </a:t>
                      </a:r>
                      <a:r>
                        <a:rPr lang="en-US" sz="2000" dirty="0" err="1" smtClean="0">
                          <a:effectLst/>
                          <a:latin typeface="+mn-lt"/>
                          <a:ea typeface="Calibri"/>
                          <a:cs typeface="Times New Roman"/>
                        </a:rPr>
                        <a:t>tahun</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79" marR="68579" marT="0" marB="0" anchor="ctr"/>
                </a:tc>
              </a:tr>
              <a:tr h="914409">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Menjadi</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 </a:t>
                      </a:r>
                      <a:r>
                        <a:rPr lang="en-US" sz="2000" baseline="0" dirty="0" err="1" smtClean="0">
                          <a:effectLst/>
                          <a:latin typeface="+mn-lt"/>
                          <a:ea typeface="Calibri"/>
                          <a:cs typeface="Times New Roman"/>
                        </a:rPr>
                        <a:t>panitia</a:t>
                      </a:r>
                      <a:r>
                        <a:rPr lang="en-US" sz="2000" baseline="0" dirty="0" smtClean="0">
                          <a:effectLst/>
                          <a:latin typeface="+mn-lt"/>
                          <a:ea typeface="Calibri"/>
                          <a:cs typeface="Times New Roman"/>
                        </a:rPr>
                        <a:t>/</a:t>
                      </a:r>
                      <a:r>
                        <a:rPr lang="en-US" sz="2000" baseline="0" dirty="0" err="1" smtClean="0">
                          <a:effectLst/>
                          <a:latin typeface="+mn-lt"/>
                          <a:ea typeface="Calibri"/>
                          <a:cs typeface="Times New Roman"/>
                        </a:rPr>
                        <a:t>Badan</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pada</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lembaga</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Pemerintah</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Panitia</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Pusat</a:t>
                      </a:r>
                      <a:r>
                        <a:rPr lang="en-US" sz="2000" baseline="0" dirty="0" smtClean="0">
                          <a:effectLst/>
                          <a:latin typeface="+mn-lt"/>
                          <a:ea typeface="Calibri"/>
                          <a:cs typeface="Times New Roman"/>
                        </a:rPr>
                        <a:t> – </a:t>
                      </a:r>
                      <a:r>
                        <a:rPr lang="en-US" sz="2000" baseline="0" dirty="0" err="1" smtClean="0">
                          <a:effectLst/>
                          <a:latin typeface="+mn-lt"/>
                          <a:ea typeface="Calibri"/>
                          <a:cs typeface="Times New Roman"/>
                        </a:rPr>
                        <a:t>Ketua</a:t>
                      </a:r>
                      <a:r>
                        <a:rPr lang="en-US" sz="2000" baseline="0" dirty="0" smtClean="0">
                          <a:effectLst/>
                          <a:latin typeface="+mn-lt"/>
                          <a:ea typeface="Calibri"/>
                          <a:cs typeface="Times New Roman"/>
                        </a:rPr>
                        <a:t>/</a:t>
                      </a:r>
                      <a:r>
                        <a:rPr lang="en-US" sz="2000" baseline="0" dirty="0" err="1" smtClean="0">
                          <a:effectLst/>
                          <a:latin typeface="+mn-lt"/>
                          <a:ea typeface="Calibri"/>
                          <a:cs typeface="Times New Roman"/>
                        </a:rPr>
                        <a:t>Wakil</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Ketua</a:t>
                      </a:r>
                      <a:r>
                        <a:rPr lang="en-US" sz="2000" baseline="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Panitia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Per </a:t>
                      </a:r>
                      <a:r>
                        <a:rPr lang="en-US" sz="2000" dirty="0" err="1" smtClean="0">
                          <a:effectLst/>
                          <a:latin typeface="+mn-lt"/>
                          <a:ea typeface="Calibri"/>
                          <a:cs typeface="Times New Roman"/>
                        </a:rPr>
                        <a:t>kepanitian</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79" marR="68579" marT="0" marB="0" anchor="ctr"/>
                </a:tc>
              </a:tr>
              <a:tr h="414391">
                <a:tc>
                  <a:txBody>
                    <a:bodyPr/>
                    <a:lstStyle/>
                    <a:p>
                      <a:pPr algn="ctr">
                        <a:lnSpc>
                          <a:spcPct val="100000"/>
                        </a:lnSpc>
                        <a:spcAft>
                          <a:spcPts val="0"/>
                        </a:spcAft>
                        <a:tabLst>
                          <a:tab pos="228600" algn="l"/>
                        </a:tabLst>
                      </a:pPr>
                      <a:r>
                        <a:rPr lang="en-US" sz="2000" dirty="0" smtClean="0">
                          <a:effectLst/>
                          <a:latin typeface="+mn-lt"/>
                          <a:ea typeface="Calibri"/>
                          <a:cs typeface="Times New Roman"/>
                        </a:rPr>
                        <a:t>4</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r>
                        <a:rPr lang="en-US" sz="2000" dirty="0" smtClean="0">
                          <a:effectLst/>
                          <a:latin typeface="+mn-lt"/>
                          <a:ea typeface="Calibri"/>
                          <a:cs typeface="Times New Roman"/>
                        </a:rPr>
                        <a:t>.</a:t>
                      </a: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79" marR="68579" marT="0" marB="0" anchor="ctr"/>
                </a:tc>
              </a:tr>
              <a:tr h="609606">
                <a:tc>
                  <a:txBody>
                    <a:bodyPr/>
                    <a:lstStyle/>
                    <a:p>
                      <a:pPr algn="ctr">
                        <a:lnSpc>
                          <a:spcPct val="100000"/>
                        </a:lnSpc>
                        <a:spcAft>
                          <a:spcPts val="0"/>
                        </a:spcAft>
                        <a:tabLst>
                          <a:tab pos="228600" algn="l"/>
                        </a:tabLst>
                      </a:pPr>
                      <a:r>
                        <a:rPr lang="en-US" sz="2000" dirty="0" smtClean="0">
                          <a:effectLst/>
                          <a:latin typeface="+mn-lt"/>
                          <a:ea typeface="Calibri"/>
                          <a:cs typeface="Times New Roman"/>
                        </a:rPr>
                        <a:t>5</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Panitia</a:t>
                      </a:r>
                      <a:r>
                        <a:rPr lang="en-US" sz="2000" dirty="0" smtClean="0">
                          <a:effectLst/>
                          <a:latin typeface="+mn-lt"/>
                          <a:ea typeface="Calibri"/>
                          <a:cs typeface="Times New Roman"/>
                        </a:rPr>
                        <a:t> Daerah – </a:t>
                      </a:r>
                      <a:r>
                        <a:rPr lang="en-US" sz="2000" dirty="0" err="1" smtClean="0">
                          <a:effectLst/>
                          <a:latin typeface="+mn-lt"/>
                          <a:ea typeface="Calibri"/>
                          <a:cs typeface="Times New Roman"/>
                        </a:rPr>
                        <a:t>Ketua</a:t>
                      </a:r>
                      <a:r>
                        <a:rPr lang="en-US" sz="2000" dirty="0" smtClean="0">
                          <a:effectLst/>
                          <a:latin typeface="+mn-lt"/>
                          <a:ea typeface="Calibri"/>
                          <a:cs typeface="Times New Roman"/>
                        </a:rPr>
                        <a:t>/</a:t>
                      </a:r>
                      <a:r>
                        <a:rPr lang="en-US" sz="2000" dirty="0" err="1" smtClean="0">
                          <a:effectLst/>
                          <a:latin typeface="+mn-lt"/>
                          <a:ea typeface="Calibri"/>
                          <a:cs typeface="Times New Roman"/>
                        </a:rPr>
                        <a:t>Wakil</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r>
                        <a:rPr lang="en-US" sz="2000" dirty="0" smtClean="0">
                          <a:effectLst/>
                          <a:latin typeface="+mn-lt"/>
                          <a:ea typeface="Calibri"/>
                          <a:cs typeface="Times New Roman"/>
                        </a:rPr>
                        <a:t>.</a:t>
                      </a: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79" marR="68579" marT="0" marB="0" anchor="ctr"/>
                </a:tc>
              </a:tr>
              <a:tr h="414391">
                <a:tc>
                  <a:txBody>
                    <a:bodyPr/>
                    <a:lstStyle/>
                    <a:p>
                      <a:pPr algn="ctr">
                        <a:lnSpc>
                          <a:spcPct val="100000"/>
                        </a:lnSpc>
                        <a:spcAft>
                          <a:spcPts val="0"/>
                        </a:spcAft>
                        <a:tabLst>
                          <a:tab pos="228600" algn="l"/>
                        </a:tabLst>
                      </a:pPr>
                      <a:r>
                        <a:rPr lang="en-US" sz="2000" dirty="0" smtClean="0">
                          <a:effectLst/>
                          <a:latin typeface="+mn-lt"/>
                          <a:ea typeface="Calibri"/>
                          <a:cs typeface="Times New Roman"/>
                        </a:rPr>
                        <a:t>6</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Panitia</a:t>
                      </a:r>
                      <a:r>
                        <a:rPr lang="en-US" sz="2000" dirty="0" smtClean="0">
                          <a:effectLst/>
                          <a:latin typeface="+mn-lt"/>
                          <a:ea typeface="Calibri"/>
                          <a:cs typeface="Times New Roman"/>
                        </a:rPr>
                        <a:t> Daerah – </a:t>
                      </a:r>
                      <a:r>
                        <a:rPr lang="en-US" sz="2000" dirty="0" err="1" smtClean="0">
                          <a:effectLst/>
                          <a:latin typeface="+mn-lt"/>
                          <a:ea typeface="Calibri"/>
                          <a:cs typeface="Times New Roman"/>
                        </a:rPr>
                        <a:t>Anggota</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r>
                        <a:rPr lang="en-US" sz="2000" dirty="0" smtClean="0">
                          <a:effectLst/>
                          <a:latin typeface="+mn-lt"/>
                          <a:ea typeface="Calibri"/>
                          <a:cs typeface="Times New Roman"/>
                        </a:rPr>
                        <a:t>.</a:t>
                      </a: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79" marR="68579" marT="0" marB="0" anchor="ctr"/>
                </a:tc>
              </a:tr>
            </a:tbl>
          </a:graphicData>
        </a:graphic>
      </p:graphicFrame>
      <p:sp>
        <p:nvSpPr>
          <p:cNvPr id="7378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E266205-0CF5-4534-869E-36E17A423901}" type="slidenum">
              <a:rPr lang="en-US" altLang="id-ID" smtClean="0">
                <a:solidFill>
                  <a:srgbClr val="FEFFFF"/>
                </a:solidFill>
              </a:rPr>
              <a:pPr>
                <a:spcBef>
                  <a:spcPct val="0"/>
                </a:spcBef>
                <a:buClrTx/>
                <a:buFontTx/>
                <a:buNone/>
              </a:pPr>
              <a:t>60</a:t>
            </a:fld>
            <a:endParaRPr lang="en-US" altLang="id-ID" smtClean="0">
              <a:solidFill>
                <a:srgbClr val="FEFFFF"/>
              </a:solidFill>
            </a:endParaRPr>
          </a:p>
        </p:txBody>
      </p:sp>
    </p:spTree>
    <p:extLst>
      <p:ext uri="{BB962C8B-B14F-4D97-AF65-F5344CB8AC3E}">
        <p14:creationId xmlns:p14="http://schemas.microsoft.com/office/powerpoint/2010/main" val="32232186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74758" name="TextBox 9"/>
          <p:cNvSpPr txBox="1">
            <a:spLocks noChangeArrowheads="1"/>
          </p:cNvSpPr>
          <p:nvPr/>
        </p:nvSpPr>
        <p:spPr bwMode="auto">
          <a:xfrm>
            <a:off x="1703388" y="981075"/>
            <a:ext cx="5840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PENUNJANG KEGIATAN AKADEMIK DOSEN</a:t>
            </a:r>
          </a:p>
        </p:txBody>
      </p:sp>
      <p:graphicFrame>
        <p:nvGraphicFramePr>
          <p:cNvPr id="2" name="Table 1"/>
          <p:cNvGraphicFramePr>
            <a:graphicFrameLocks noGrp="1"/>
          </p:cNvGraphicFramePr>
          <p:nvPr/>
        </p:nvGraphicFramePr>
        <p:xfrm>
          <a:off x="1524000" y="1524000"/>
          <a:ext cx="9140825" cy="4930776"/>
        </p:xfrm>
        <a:graphic>
          <a:graphicData uri="http://schemas.openxmlformats.org/drawingml/2006/table">
            <a:tbl>
              <a:tblPr firstRow="1" firstCol="1" bandRow="1">
                <a:tableStyleId>{5C22544A-7EE6-4342-B048-85BDC9FD1C3A}</a:tableStyleId>
              </a:tblPr>
              <a:tblGrid>
                <a:gridCol w="777235"/>
                <a:gridCol w="4527853"/>
                <a:gridCol w="1284022"/>
                <a:gridCol w="1540826"/>
                <a:gridCol w="1010889"/>
              </a:tblGrid>
              <a:tr h="1093449">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9" marR="68579" marT="0" marB="0" anchor="ctr"/>
                </a:tc>
              </a:tr>
              <a:tr h="683955">
                <a:tc>
                  <a:txBody>
                    <a:bodyPr/>
                    <a:lstStyle/>
                    <a:p>
                      <a:pPr algn="ctr">
                        <a:lnSpc>
                          <a:spcPct val="100000"/>
                        </a:lnSpc>
                        <a:spcAft>
                          <a:spcPts val="0"/>
                        </a:spcAft>
                        <a:tabLst>
                          <a:tab pos="228600" algn="l"/>
                        </a:tabLst>
                      </a:pPr>
                      <a:r>
                        <a:rPr lang="en-US" sz="2000" dirty="0" smtClean="0">
                          <a:effectLst/>
                          <a:latin typeface="+mn-lt"/>
                          <a:ea typeface="Calibri"/>
                          <a:cs typeface="Times New Roman"/>
                        </a:rPr>
                        <a:t>7</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Menjadi</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 </a:t>
                      </a:r>
                      <a:r>
                        <a:rPr lang="en-US" sz="2000" dirty="0" err="1" smtClean="0">
                          <a:effectLst/>
                          <a:latin typeface="+mn-lt"/>
                          <a:ea typeface="Calibri"/>
                          <a:cs typeface="Times New Roman"/>
                        </a:rPr>
                        <a:t>organisasi</a:t>
                      </a:r>
                      <a:r>
                        <a:rPr lang="en-US" sz="2000" dirty="0" smtClean="0">
                          <a:effectLst/>
                          <a:latin typeface="+mn-lt"/>
                          <a:ea typeface="Calibri"/>
                          <a:cs typeface="Times New Roman"/>
                        </a:rPr>
                        <a:t> </a:t>
                      </a:r>
                      <a:r>
                        <a:rPr lang="en-US" sz="2000" dirty="0" err="1" smtClean="0">
                          <a:effectLst/>
                          <a:latin typeface="+mn-lt"/>
                          <a:ea typeface="Calibri"/>
                          <a:cs typeface="Times New Roman"/>
                        </a:rPr>
                        <a:t>profesi</a:t>
                      </a:r>
                      <a:r>
                        <a:rPr lang="en-US" sz="2000" dirty="0" smtClean="0">
                          <a:effectLst/>
                          <a:latin typeface="+mn-lt"/>
                          <a:ea typeface="Calibri"/>
                          <a:cs typeface="Times New Roman"/>
                        </a:rPr>
                        <a:t> </a:t>
                      </a:r>
                      <a:r>
                        <a:rPr lang="en-US" sz="2000" baseline="0" dirty="0" smtClean="0">
                          <a:effectLst/>
                          <a:latin typeface="+mn-lt"/>
                          <a:ea typeface="Calibri"/>
                          <a:cs typeface="Times New Roman"/>
                        </a:rPr>
                        <a:t>(</a:t>
                      </a:r>
                      <a:r>
                        <a:rPr lang="en-US" sz="2000" baseline="0" dirty="0" err="1" smtClean="0">
                          <a:effectLst/>
                          <a:latin typeface="+mn-lt"/>
                          <a:ea typeface="Calibri"/>
                          <a:cs typeface="Times New Roman"/>
                        </a:rPr>
                        <a:t>Internasional</a:t>
                      </a:r>
                      <a:r>
                        <a:rPr lang="en-US" sz="2000" baseline="0" dirty="0" smtClean="0">
                          <a:effectLst/>
                          <a:latin typeface="+mn-lt"/>
                          <a:ea typeface="Calibri"/>
                          <a:cs typeface="Times New Roman"/>
                        </a:rPr>
                        <a:t> - </a:t>
                      </a:r>
                      <a:r>
                        <a:rPr lang="en-US" sz="2000" baseline="0" dirty="0" err="1" smtClean="0">
                          <a:effectLst/>
                          <a:latin typeface="+mn-lt"/>
                          <a:ea typeface="Calibri"/>
                          <a:cs typeface="Times New Roman"/>
                        </a:rPr>
                        <a:t>Pengurus</a:t>
                      </a:r>
                      <a:r>
                        <a:rPr lang="en-US" sz="2000" baseline="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Panitia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a:t>
                      </a:r>
                      <a:r>
                        <a:rPr lang="en-US" sz="2000" dirty="0" err="1" smtClean="0">
                          <a:effectLst/>
                          <a:latin typeface="+mn-lt"/>
                          <a:ea typeface="Calibri"/>
                          <a:cs typeface="Times New Roman"/>
                        </a:rPr>
                        <a:t>Periode</a:t>
                      </a:r>
                      <a:r>
                        <a:rPr lang="en-US" sz="2000" dirty="0" smtClean="0">
                          <a:effectLst/>
                          <a:latin typeface="+mn-lt"/>
                          <a:ea typeface="Calibri"/>
                          <a:cs typeface="Times New Roman"/>
                        </a:rPr>
                        <a:t> </a:t>
                      </a:r>
                      <a:r>
                        <a:rPr lang="en-US" sz="2000" dirty="0" err="1" smtClean="0">
                          <a:effectLst/>
                          <a:latin typeface="+mn-lt"/>
                          <a:ea typeface="Calibri"/>
                          <a:cs typeface="Times New Roman"/>
                        </a:rPr>
                        <a:t>Jabatan</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79" marR="68579" marT="0" marB="0" anchor="ctr"/>
                </a:tc>
              </a:tr>
              <a:tr h="464932">
                <a:tc>
                  <a:txBody>
                    <a:bodyPr/>
                    <a:lstStyle/>
                    <a:p>
                      <a:pPr algn="ctr">
                        <a:lnSpc>
                          <a:spcPct val="100000"/>
                        </a:lnSpc>
                        <a:spcAft>
                          <a:spcPts val="0"/>
                        </a:spcAft>
                        <a:tabLst>
                          <a:tab pos="228600" algn="l"/>
                        </a:tabLst>
                      </a:pPr>
                      <a:r>
                        <a:rPr lang="en-US" sz="2000" dirty="0" smtClean="0">
                          <a:effectLst/>
                          <a:latin typeface="+mn-lt"/>
                          <a:ea typeface="Calibri"/>
                          <a:cs typeface="Times New Roman"/>
                        </a:rPr>
                        <a:t>8</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baseline="0" dirty="0" smtClean="0">
                          <a:effectLst/>
                          <a:latin typeface="+mn-lt"/>
                          <a:ea typeface="Calibri"/>
                          <a:cs typeface="Times New Roman"/>
                        </a:rPr>
                        <a:t>(</a:t>
                      </a:r>
                      <a:r>
                        <a:rPr lang="en-US" sz="2000" baseline="0" dirty="0" err="1" smtClean="0">
                          <a:effectLst/>
                          <a:latin typeface="+mn-lt"/>
                          <a:ea typeface="Calibri"/>
                          <a:cs typeface="Times New Roman"/>
                        </a:rPr>
                        <a:t>Anggota</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atas</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permintaan</a:t>
                      </a:r>
                      <a:r>
                        <a:rPr lang="en-US" sz="2000" baseline="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79" marR="68579" marT="0" marB="0" anchor="ctr"/>
                </a:tc>
              </a:tr>
              <a:tr h="464932">
                <a:tc>
                  <a:txBody>
                    <a:bodyPr/>
                    <a:lstStyle/>
                    <a:p>
                      <a:pPr algn="ctr">
                        <a:lnSpc>
                          <a:spcPct val="100000"/>
                        </a:lnSpc>
                        <a:spcAft>
                          <a:spcPts val="0"/>
                        </a:spcAft>
                        <a:tabLst>
                          <a:tab pos="228600" algn="l"/>
                        </a:tabLst>
                      </a:pPr>
                      <a:r>
                        <a:rPr lang="en-US" sz="2000" dirty="0" smtClean="0">
                          <a:effectLst/>
                          <a:latin typeface="+mn-lt"/>
                          <a:ea typeface="Calibri"/>
                          <a:cs typeface="Times New Roman"/>
                        </a:rPr>
                        <a:t>9</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0,5</a:t>
                      </a:r>
                      <a:endParaRPr lang="en-US" sz="2000" dirty="0">
                        <a:effectLst/>
                        <a:latin typeface="+mn-lt"/>
                        <a:ea typeface="Calibri"/>
                        <a:cs typeface="Times New Roman"/>
                      </a:endParaRPr>
                    </a:p>
                  </a:txBody>
                  <a:tcPr marL="68579" marR="68579" marT="0" marB="0" anchor="ctr"/>
                </a:tc>
              </a:tr>
              <a:tr h="683955">
                <a:tc>
                  <a:txBody>
                    <a:bodyPr/>
                    <a:lstStyle/>
                    <a:p>
                      <a:pPr algn="ctr">
                        <a:lnSpc>
                          <a:spcPct val="100000"/>
                        </a:lnSpc>
                        <a:spcAft>
                          <a:spcPts val="0"/>
                        </a:spcAft>
                        <a:tabLst>
                          <a:tab pos="228600" algn="l"/>
                        </a:tabLst>
                      </a:pPr>
                      <a:r>
                        <a:rPr lang="en-US" sz="2000" dirty="0" smtClean="0">
                          <a:effectLst/>
                          <a:latin typeface="+mn-lt"/>
                          <a:ea typeface="Calibri"/>
                          <a:cs typeface="Times New Roman"/>
                        </a:rPr>
                        <a:t>10</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Menjadi</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 </a:t>
                      </a:r>
                      <a:r>
                        <a:rPr lang="en-US" sz="2000" dirty="0" err="1" smtClean="0">
                          <a:effectLst/>
                          <a:latin typeface="+mn-lt"/>
                          <a:ea typeface="Calibri"/>
                          <a:cs typeface="Times New Roman"/>
                        </a:rPr>
                        <a:t>organisasi</a:t>
                      </a:r>
                      <a:r>
                        <a:rPr lang="en-US" sz="2000" dirty="0" smtClean="0">
                          <a:effectLst/>
                          <a:latin typeface="+mn-lt"/>
                          <a:ea typeface="Calibri"/>
                          <a:cs typeface="Times New Roman"/>
                        </a:rPr>
                        <a:t> </a:t>
                      </a:r>
                      <a:r>
                        <a:rPr lang="en-US" sz="2000" dirty="0" err="1" smtClean="0">
                          <a:effectLst/>
                          <a:latin typeface="+mn-lt"/>
                          <a:ea typeface="Calibri"/>
                          <a:cs typeface="Times New Roman"/>
                        </a:rPr>
                        <a:t>profesi</a:t>
                      </a:r>
                      <a:r>
                        <a:rPr lang="en-US" sz="2000" dirty="0" smtClean="0">
                          <a:effectLst/>
                          <a:latin typeface="+mn-lt"/>
                          <a:ea typeface="Calibri"/>
                          <a:cs typeface="Times New Roman"/>
                        </a:rPr>
                        <a:t> </a:t>
                      </a:r>
                      <a:r>
                        <a:rPr lang="en-US" sz="2000" baseline="0" dirty="0" smtClean="0">
                          <a:effectLst/>
                          <a:latin typeface="+mn-lt"/>
                          <a:ea typeface="Calibri"/>
                          <a:cs typeface="Times New Roman"/>
                        </a:rPr>
                        <a:t>(</a:t>
                      </a:r>
                      <a:r>
                        <a:rPr lang="en-US" sz="2000" baseline="0" dirty="0" err="1" smtClean="0">
                          <a:effectLst/>
                          <a:latin typeface="+mn-lt"/>
                          <a:ea typeface="Calibri"/>
                          <a:cs typeface="Times New Roman"/>
                        </a:rPr>
                        <a:t>Nasional</a:t>
                      </a:r>
                      <a:r>
                        <a:rPr lang="en-US" sz="2000" baseline="0" dirty="0" smtClean="0">
                          <a:effectLst/>
                          <a:latin typeface="+mn-lt"/>
                          <a:ea typeface="Calibri"/>
                          <a:cs typeface="Times New Roman"/>
                        </a:rPr>
                        <a:t> - </a:t>
                      </a:r>
                      <a:r>
                        <a:rPr lang="en-US" sz="2000" baseline="0" dirty="0" err="1" smtClean="0">
                          <a:effectLst/>
                          <a:latin typeface="+mn-lt"/>
                          <a:ea typeface="Calibri"/>
                          <a:cs typeface="Times New Roman"/>
                        </a:rPr>
                        <a:t>Pengurus</a:t>
                      </a:r>
                      <a:r>
                        <a:rPr lang="en-US" sz="2000" baseline="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Panitia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a:t>
                      </a:r>
                      <a:r>
                        <a:rPr lang="en-US" sz="2000" dirty="0" err="1" smtClean="0">
                          <a:effectLst/>
                          <a:latin typeface="+mn-lt"/>
                          <a:ea typeface="Calibri"/>
                          <a:cs typeface="Times New Roman"/>
                        </a:rPr>
                        <a:t>Periode</a:t>
                      </a:r>
                      <a:r>
                        <a:rPr lang="en-US" sz="2000" dirty="0" smtClean="0">
                          <a:effectLst/>
                          <a:latin typeface="+mn-lt"/>
                          <a:ea typeface="Calibri"/>
                          <a:cs typeface="Times New Roman"/>
                        </a:rPr>
                        <a:t> </a:t>
                      </a:r>
                      <a:r>
                        <a:rPr lang="en-US" sz="2000" dirty="0" err="1" smtClean="0">
                          <a:effectLst/>
                          <a:latin typeface="+mn-lt"/>
                          <a:ea typeface="Calibri"/>
                          <a:cs typeface="Times New Roman"/>
                        </a:rPr>
                        <a:t>Jabatan</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1,5</a:t>
                      </a:r>
                      <a:endParaRPr lang="en-US" sz="2000" dirty="0">
                        <a:effectLst/>
                        <a:latin typeface="+mn-lt"/>
                        <a:ea typeface="Calibri"/>
                        <a:cs typeface="Times New Roman"/>
                      </a:endParaRPr>
                    </a:p>
                  </a:txBody>
                  <a:tcPr marL="68579" marR="68579" marT="0" marB="0" anchor="ctr"/>
                </a:tc>
              </a:tr>
              <a:tr h="464932">
                <a:tc>
                  <a:txBody>
                    <a:bodyPr/>
                    <a:lstStyle/>
                    <a:p>
                      <a:pPr algn="ctr">
                        <a:lnSpc>
                          <a:spcPct val="100000"/>
                        </a:lnSpc>
                        <a:spcAft>
                          <a:spcPts val="0"/>
                        </a:spcAft>
                        <a:tabLst>
                          <a:tab pos="228600" algn="l"/>
                        </a:tabLst>
                      </a:pPr>
                      <a:r>
                        <a:rPr lang="en-US" sz="2000" dirty="0" smtClean="0">
                          <a:effectLst/>
                          <a:latin typeface="+mn-lt"/>
                          <a:ea typeface="Calibri"/>
                          <a:cs typeface="Times New Roman"/>
                        </a:rPr>
                        <a:t>11</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baseline="0" dirty="0" smtClean="0">
                          <a:effectLst/>
                          <a:latin typeface="+mn-lt"/>
                          <a:ea typeface="Calibri"/>
                          <a:cs typeface="Times New Roman"/>
                        </a:rPr>
                        <a:t>(</a:t>
                      </a:r>
                      <a:r>
                        <a:rPr lang="en-US" sz="2000" baseline="0" dirty="0" err="1" smtClean="0">
                          <a:effectLst/>
                          <a:latin typeface="+mn-lt"/>
                          <a:ea typeface="Calibri"/>
                          <a:cs typeface="Times New Roman"/>
                        </a:rPr>
                        <a:t>Anggota</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atas</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permintaan</a:t>
                      </a:r>
                      <a:r>
                        <a:rPr lang="en-US" sz="2000" baseline="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79" marR="68579" marT="0" marB="0" anchor="ctr"/>
                </a:tc>
              </a:tr>
              <a:tr h="464932">
                <a:tc>
                  <a:txBody>
                    <a:bodyPr/>
                    <a:lstStyle/>
                    <a:p>
                      <a:pPr algn="ctr">
                        <a:lnSpc>
                          <a:spcPct val="100000"/>
                        </a:lnSpc>
                        <a:spcAft>
                          <a:spcPts val="0"/>
                        </a:spcAft>
                        <a:tabLst>
                          <a:tab pos="228600" algn="l"/>
                        </a:tabLst>
                      </a:pPr>
                      <a:r>
                        <a:rPr lang="en-US" sz="2000" dirty="0" smtClean="0">
                          <a:effectLst/>
                          <a:latin typeface="+mn-lt"/>
                          <a:ea typeface="Calibri"/>
                          <a:cs typeface="Times New Roman"/>
                        </a:rPr>
                        <a:t>12</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0,5</a:t>
                      </a:r>
                      <a:endParaRPr lang="en-US" sz="2000" dirty="0">
                        <a:effectLst/>
                        <a:latin typeface="+mn-lt"/>
                        <a:ea typeface="Calibri"/>
                        <a:cs typeface="Times New Roman"/>
                      </a:endParaRPr>
                    </a:p>
                  </a:txBody>
                  <a:tcPr marL="68579" marR="68579" marT="0" marB="0" anchor="ctr"/>
                </a:tc>
              </a:tr>
              <a:tr h="609689">
                <a:tc>
                  <a:txBody>
                    <a:bodyPr/>
                    <a:lstStyle/>
                    <a:p>
                      <a:pPr algn="ctr">
                        <a:lnSpc>
                          <a:spcPct val="100000"/>
                        </a:lnSpc>
                        <a:spcAft>
                          <a:spcPts val="0"/>
                        </a:spcAft>
                        <a:tabLst>
                          <a:tab pos="228600" algn="l"/>
                        </a:tabLst>
                      </a:pPr>
                      <a:r>
                        <a:rPr lang="en-US" sz="2000" dirty="0" smtClean="0">
                          <a:effectLst/>
                          <a:latin typeface="+mn-lt"/>
                          <a:ea typeface="Calibri"/>
                          <a:cs typeface="Times New Roman"/>
                        </a:rPr>
                        <a:t>13</a:t>
                      </a:r>
                      <a:endParaRPr lang="en-US" sz="2000" dirty="0">
                        <a:effectLst/>
                        <a:latin typeface="+mn-lt"/>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Mewakili</a:t>
                      </a:r>
                      <a:r>
                        <a:rPr lang="en-US" sz="2000" dirty="0" smtClean="0">
                          <a:effectLst/>
                          <a:latin typeface="+mn-lt"/>
                          <a:ea typeface="Calibri"/>
                          <a:cs typeface="Times New Roman"/>
                        </a:rPr>
                        <a:t> </a:t>
                      </a:r>
                      <a:r>
                        <a:rPr lang="en-US" sz="2000" dirty="0" err="1" smtClean="0">
                          <a:effectLst/>
                          <a:latin typeface="+mn-lt"/>
                          <a:ea typeface="Calibri"/>
                          <a:cs typeface="Times New Roman"/>
                        </a:rPr>
                        <a:t>perguruan</a:t>
                      </a:r>
                      <a:r>
                        <a:rPr lang="en-US" sz="2000" dirty="0" smtClean="0">
                          <a:effectLst/>
                          <a:latin typeface="+mn-lt"/>
                          <a:ea typeface="Calibri"/>
                          <a:cs typeface="Times New Roman"/>
                        </a:rPr>
                        <a:t> </a:t>
                      </a:r>
                      <a:r>
                        <a:rPr lang="en-US" sz="2000" dirty="0" err="1" smtClean="0">
                          <a:effectLst/>
                          <a:latin typeface="+mn-lt"/>
                          <a:ea typeface="Calibri"/>
                          <a:cs typeface="Times New Roman"/>
                        </a:rPr>
                        <a:t>tinggi</a:t>
                      </a:r>
                      <a:r>
                        <a:rPr lang="en-US" sz="2000" dirty="0" smtClean="0">
                          <a:effectLst/>
                          <a:latin typeface="+mn-lt"/>
                          <a:ea typeface="Calibri"/>
                          <a:cs typeface="Times New Roman"/>
                        </a:rPr>
                        <a:t> </a:t>
                      </a:r>
                      <a:r>
                        <a:rPr lang="en-US" sz="2000" dirty="0" err="1" smtClean="0">
                          <a:effectLst/>
                          <a:latin typeface="+mn-lt"/>
                          <a:ea typeface="Calibri"/>
                          <a:cs typeface="Times New Roman"/>
                        </a:rPr>
                        <a:t>sbg</a:t>
                      </a:r>
                      <a:r>
                        <a:rPr lang="en-US" sz="2000" dirty="0" smtClean="0">
                          <a:effectLst/>
                          <a:latin typeface="+mn-lt"/>
                          <a:ea typeface="Calibri"/>
                          <a:cs typeface="Times New Roman"/>
                        </a:rPr>
                        <a:t> </a:t>
                      </a:r>
                      <a:r>
                        <a:rPr lang="en-US" sz="2000" dirty="0" err="1" smtClean="0">
                          <a:effectLst/>
                          <a:latin typeface="+mn-lt"/>
                          <a:ea typeface="Calibri"/>
                          <a:cs typeface="Times New Roman"/>
                        </a:rPr>
                        <a:t>panitia</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a:t>
                      </a:r>
                      <a:r>
                        <a:rPr lang="en-US" sz="2000" dirty="0" err="1" smtClean="0">
                          <a:effectLst/>
                          <a:latin typeface="+mn-lt"/>
                          <a:ea typeface="Calibri"/>
                          <a:cs typeface="Times New Roman"/>
                        </a:rPr>
                        <a:t>kepanitian</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79" marR="68579" marT="0" marB="0" anchor="ctr"/>
                </a:tc>
              </a:tr>
            </a:tbl>
          </a:graphicData>
        </a:graphic>
      </p:graphicFrame>
      <p:sp>
        <p:nvSpPr>
          <p:cNvPr id="7481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5DFA1FB6-1F20-4A9F-BD16-7C235A03C96F}" type="slidenum">
              <a:rPr lang="en-US" altLang="id-ID" smtClean="0">
                <a:solidFill>
                  <a:srgbClr val="FEFFFF"/>
                </a:solidFill>
              </a:rPr>
              <a:pPr>
                <a:spcBef>
                  <a:spcPct val="0"/>
                </a:spcBef>
                <a:buClrTx/>
                <a:buFontTx/>
                <a:buNone/>
              </a:pPr>
              <a:t>61</a:t>
            </a:fld>
            <a:endParaRPr lang="en-US" altLang="id-ID" smtClean="0">
              <a:solidFill>
                <a:srgbClr val="FEFFFF"/>
              </a:solidFill>
            </a:endParaRPr>
          </a:p>
        </p:txBody>
      </p:sp>
    </p:spTree>
    <p:extLst>
      <p:ext uri="{BB962C8B-B14F-4D97-AF65-F5344CB8AC3E}">
        <p14:creationId xmlns:p14="http://schemas.microsoft.com/office/powerpoint/2010/main" val="5583586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75782" name="TextBox 9"/>
          <p:cNvSpPr txBox="1">
            <a:spLocks noChangeArrowheads="1"/>
          </p:cNvSpPr>
          <p:nvPr/>
        </p:nvSpPr>
        <p:spPr bwMode="auto">
          <a:xfrm>
            <a:off x="1703388" y="981075"/>
            <a:ext cx="5840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PENUNJANG KEGIATAN AKADEMIK DOSEN</a:t>
            </a:r>
          </a:p>
        </p:txBody>
      </p:sp>
      <p:graphicFrame>
        <p:nvGraphicFramePr>
          <p:cNvPr id="2" name="Table 1"/>
          <p:cNvGraphicFramePr>
            <a:graphicFrameLocks noGrp="1"/>
          </p:cNvGraphicFramePr>
          <p:nvPr/>
        </p:nvGraphicFramePr>
        <p:xfrm>
          <a:off x="1509713" y="1524000"/>
          <a:ext cx="9155113" cy="5210174"/>
        </p:xfrm>
        <a:graphic>
          <a:graphicData uri="http://schemas.openxmlformats.org/drawingml/2006/table">
            <a:tbl>
              <a:tblPr firstRow="1" firstCol="1" bandRow="1">
                <a:tableStyleId>{5C22544A-7EE6-4342-B048-85BDC9FD1C3A}</a:tableStyleId>
              </a:tblPr>
              <a:tblGrid>
                <a:gridCol w="778451"/>
                <a:gridCol w="4534929"/>
                <a:gridCol w="1371764"/>
                <a:gridCol w="1457500"/>
                <a:gridCol w="1012469"/>
              </a:tblGrid>
              <a:tr h="1045251">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82" marR="68582" marT="0" marB="0" anchor="ctr"/>
                </a:tc>
              </a:tr>
              <a:tr h="653807">
                <a:tc>
                  <a:txBody>
                    <a:bodyPr/>
                    <a:lstStyle/>
                    <a:p>
                      <a:pPr algn="ctr">
                        <a:lnSpc>
                          <a:spcPct val="100000"/>
                        </a:lnSpc>
                        <a:spcAft>
                          <a:spcPts val="0"/>
                        </a:spcAft>
                        <a:tabLst>
                          <a:tab pos="228600" algn="l"/>
                        </a:tabLst>
                      </a:pPr>
                      <a:r>
                        <a:rPr lang="en-US" sz="2000" dirty="0" smtClean="0">
                          <a:effectLst/>
                          <a:latin typeface="+mn-lt"/>
                          <a:ea typeface="Calibri"/>
                          <a:cs typeface="Times New Roman"/>
                        </a:rPr>
                        <a:t>14</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Anggota</a:t>
                      </a:r>
                      <a:r>
                        <a:rPr lang="en-US" sz="2000" dirty="0" smtClean="0">
                          <a:effectLst/>
                          <a:latin typeface="+mn-lt"/>
                          <a:ea typeface="Calibri"/>
                          <a:cs typeface="Times New Roman"/>
                        </a:rPr>
                        <a:t> </a:t>
                      </a:r>
                      <a:r>
                        <a:rPr lang="en-US" sz="2000" dirty="0" err="1" smtClean="0">
                          <a:effectLst/>
                          <a:latin typeface="+mn-lt"/>
                          <a:ea typeface="Calibri"/>
                          <a:cs typeface="Times New Roman"/>
                        </a:rPr>
                        <a:t>delegasi</a:t>
                      </a:r>
                      <a:r>
                        <a:rPr lang="en-US" sz="2000" dirty="0" smtClean="0">
                          <a:effectLst/>
                          <a:latin typeface="+mn-lt"/>
                          <a:ea typeface="Calibri"/>
                          <a:cs typeface="Times New Roman"/>
                        </a:rPr>
                        <a:t> </a:t>
                      </a:r>
                      <a:r>
                        <a:rPr lang="en-US" sz="2000" dirty="0" err="1" smtClean="0">
                          <a:effectLst/>
                          <a:latin typeface="+mn-lt"/>
                          <a:ea typeface="Calibri"/>
                          <a:cs typeface="Times New Roman"/>
                        </a:rPr>
                        <a:t>nasional</a:t>
                      </a:r>
                      <a:r>
                        <a:rPr lang="en-US" sz="2000" dirty="0" smtClean="0">
                          <a:effectLst/>
                          <a:latin typeface="+mn-lt"/>
                          <a:ea typeface="Calibri"/>
                          <a:cs typeface="Times New Roman"/>
                        </a:rPr>
                        <a:t>  (</a:t>
                      </a:r>
                      <a:r>
                        <a:rPr lang="en-US" sz="2000" dirty="0" err="1" smtClean="0">
                          <a:effectLst/>
                          <a:latin typeface="+mn-lt"/>
                          <a:ea typeface="Calibri"/>
                          <a:cs typeface="Times New Roman"/>
                        </a:rPr>
                        <a:t>ketua</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 </a:t>
                      </a:r>
                      <a:r>
                        <a:rPr lang="en-US" sz="2000" dirty="0" err="1" smtClean="0">
                          <a:effectLst/>
                          <a:latin typeface="+mn-lt"/>
                          <a:ea typeface="Calibri"/>
                          <a:cs typeface="Times New Roman"/>
                        </a:rPr>
                        <a:t>Panitia</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a:t>
                      </a:r>
                      <a:r>
                        <a:rPr lang="en-US" sz="2000" dirty="0" err="1" smtClean="0">
                          <a:effectLst/>
                          <a:latin typeface="+mn-lt"/>
                          <a:ea typeface="Calibri"/>
                          <a:cs typeface="Times New Roman"/>
                        </a:rPr>
                        <a:t>kegiatan</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82" marR="68582" marT="0" marB="0" anchor="ctr"/>
                </a:tc>
              </a:tr>
              <a:tr h="444438">
                <a:tc>
                  <a:txBody>
                    <a:bodyPr/>
                    <a:lstStyle/>
                    <a:p>
                      <a:pPr algn="ctr">
                        <a:lnSpc>
                          <a:spcPct val="100000"/>
                        </a:lnSpc>
                        <a:spcAft>
                          <a:spcPts val="0"/>
                        </a:spcAft>
                        <a:tabLst>
                          <a:tab pos="228600" algn="l"/>
                        </a:tabLst>
                      </a:pPr>
                      <a:r>
                        <a:rPr lang="en-US" sz="2000" dirty="0" smtClean="0">
                          <a:effectLst/>
                          <a:latin typeface="+mn-lt"/>
                          <a:ea typeface="Calibri"/>
                          <a:cs typeface="Times New Roman"/>
                        </a:rPr>
                        <a:t>15</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baseline="0" dirty="0" smtClean="0">
                          <a:effectLst/>
                          <a:latin typeface="+mn-lt"/>
                          <a:ea typeface="Calibri"/>
                          <a:cs typeface="Times New Roman"/>
                        </a:rPr>
                        <a:t>(</a:t>
                      </a:r>
                      <a:r>
                        <a:rPr lang="en-US" sz="2000" baseline="0" dirty="0" err="1" smtClean="0">
                          <a:effectLst/>
                          <a:latin typeface="+mn-lt"/>
                          <a:ea typeface="Calibri"/>
                          <a:cs typeface="Times New Roman"/>
                        </a:rPr>
                        <a:t>Anggota</a:t>
                      </a:r>
                      <a:r>
                        <a:rPr lang="en-US" sz="2000" baseline="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82" marR="68582" marT="0" marB="0" anchor="ctr"/>
                </a:tc>
              </a:tr>
              <a:tr h="914397">
                <a:tc>
                  <a:txBody>
                    <a:bodyPr/>
                    <a:lstStyle/>
                    <a:p>
                      <a:pPr algn="ctr">
                        <a:lnSpc>
                          <a:spcPct val="100000"/>
                        </a:lnSpc>
                        <a:spcAft>
                          <a:spcPts val="0"/>
                        </a:spcAft>
                        <a:tabLst>
                          <a:tab pos="228600" algn="l"/>
                        </a:tabLst>
                      </a:pPr>
                      <a:r>
                        <a:rPr lang="en-US" sz="2000" dirty="0" smtClean="0">
                          <a:effectLst/>
                          <a:latin typeface="+mn-lt"/>
                          <a:ea typeface="Calibri"/>
                          <a:cs typeface="Times New Roman"/>
                        </a:rPr>
                        <a:t>16</a:t>
                      </a:r>
                      <a:endParaRPr lang="en-US" sz="2000" dirty="0">
                        <a:effectLst/>
                        <a:latin typeface="+mn-lt"/>
                        <a:ea typeface="Calibri"/>
                        <a:cs typeface="Times New Roman"/>
                      </a:endParaRPr>
                    </a:p>
                  </a:txBody>
                  <a:tcPr marL="68582" marR="68582" marT="0" marB="0" anchor="ctr"/>
                </a:tc>
                <a:tc>
                  <a:txBody>
                    <a:bodyPr/>
                    <a:lstStyle/>
                    <a:p>
                      <a:pPr algn="l">
                        <a:lnSpc>
                          <a:spcPct val="100000"/>
                        </a:lnSpc>
                        <a:spcAft>
                          <a:spcPts val="0"/>
                        </a:spcAft>
                        <a:tabLst>
                          <a:tab pos="228600" algn="l"/>
                        </a:tabLst>
                      </a:pPr>
                      <a:r>
                        <a:rPr lang="en-US" sz="2000" dirty="0" err="1" smtClean="0">
                          <a:effectLst/>
                          <a:latin typeface="+mn-lt"/>
                          <a:ea typeface="Calibri"/>
                          <a:cs typeface="Times New Roman"/>
                        </a:rPr>
                        <a:t>Berperan</a:t>
                      </a:r>
                      <a:r>
                        <a:rPr lang="en-US" sz="2000" dirty="0" smtClean="0">
                          <a:effectLst/>
                          <a:latin typeface="+mn-lt"/>
                          <a:ea typeface="Calibri"/>
                          <a:cs typeface="Times New Roman"/>
                        </a:rPr>
                        <a:t> </a:t>
                      </a:r>
                      <a:r>
                        <a:rPr lang="en-US" sz="2000" dirty="0" err="1" smtClean="0">
                          <a:effectLst/>
                          <a:latin typeface="+mn-lt"/>
                          <a:ea typeface="Calibri"/>
                          <a:cs typeface="Times New Roman"/>
                        </a:rPr>
                        <a:t>serta</a:t>
                      </a:r>
                      <a:r>
                        <a:rPr lang="en-US" sz="2000" dirty="0" smtClean="0">
                          <a:effectLst/>
                          <a:latin typeface="+mn-lt"/>
                          <a:ea typeface="Calibri"/>
                          <a:cs typeface="Times New Roman"/>
                        </a:rPr>
                        <a:t> </a:t>
                      </a:r>
                      <a:r>
                        <a:rPr lang="en-US" sz="2000" dirty="0" err="1" smtClean="0">
                          <a:effectLst/>
                          <a:latin typeface="+mn-lt"/>
                          <a:ea typeface="Calibri"/>
                          <a:cs typeface="Times New Roman"/>
                        </a:rPr>
                        <a:t>aktif</a:t>
                      </a:r>
                      <a:r>
                        <a:rPr lang="en-US" sz="2000" dirty="0" smtClean="0">
                          <a:effectLst/>
                          <a:latin typeface="+mn-lt"/>
                          <a:ea typeface="Calibri"/>
                          <a:cs typeface="Times New Roman"/>
                        </a:rPr>
                        <a:t> </a:t>
                      </a:r>
                      <a:r>
                        <a:rPr lang="en-US" sz="2000" dirty="0" err="1" smtClean="0">
                          <a:effectLst/>
                          <a:latin typeface="+mn-lt"/>
                          <a:ea typeface="Calibri"/>
                          <a:cs typeface="Times New Roman"/>
                        </a:rPr>
                        <a:t>dlm</a:t>
                      </a:r>
                      <a:r>
                        <a:rPr lang="en-US" sz="2000" dirty="0" smtClean="0">
                          <a:effectLst/>
                          <a:latin typeface="+mn-lt"/>
                          <a:ea typeface="Calibri"/>
                          <a:cs typeface="Times New Roman"/>
                        </a:rPr>
                        <a:t> </a:t>
                      </a:r>
                      <a:r>
                        <a:rPr lang="en-US" sz="2000" dirty="0" err="1" smtClean="0">
                          <a:effectLst/>
                          <a:latin typeface="+mn-lt"/>
                          <a:ea typeface="Calibri"/>
                          <a:cs typeface="Times New Roman"/>
                        </a:rPr>
                        <a:t>pertemuan</a:t>
                      </a:r>
                      <a:r>
                        <a:rPr lang="en-US" sz="2000" dirty="0" smtClean="0">
                          <a:effectLst/>
                          <a:latin typeface="+mn-lt"/>
                          <a:ea typeface="Calibri"/>
                          <a:cs typeface="Times New Roman"/>
                        </a:rPr>
                        <a:t> </a:t>
                      </a:r>
                      <a:r>
                        <a:rPr lang="en-US" sz="2000" dirty="0" err="1" smtClean="0">
                          <a:effectLst/>
                          <a:latin typeface="+mn-lt"/>
                          <a:ea typeface="Calibri"/>
                          <a:cs typeface="Times New Roman"/>
                        </a:rPr>
                        <a:t>ilmiah</a:t>
                      </a:r>
                      <a:r>
                        <a:rPr lang="en-US" sz="2000" dirty="0" smtClean="0">
                          <a:effectLst/>
                          <a:latin typeface="+mn-lt"/>
                          <a:ea typeface="Calibri"/>
                          <a:cs typeface="Times New Roman"/>
                        </a:rPr>
                        <a:t> (Inter-</a:t>
                      </a:r>
                      <a:r>
                        <a:rPr lang="en-US" sz="2000" dirty="0" err="1" smtClean="0">
                          <a:effectLst/>
                          <a:latin typeface="+mn-lt"/>
                          <a:ea typeface="Calibri"/>
                          <a:cs typeface="Times New Roman"/>
                        </a:rPr>
                        <a:t>nasional</a:t>
                      </a:r>
                      <a:r>
                        <a:rPr lang="en-US" sz="2000" dirty="0" smtClean="0">
                          <a:effectLst/>
                          <a:latin typeface="+mn-lt"/>
                          <a:ea typeface="Calibri"/>
                          <a:cs typeface="Times New Roman"/>
                        </a:rPr>
                        <a:t>-regional) </a:t>
                      </a:r>
                      <a:r>
                        <a:rPr lang="en-US" sz="2000" dirty="0" err="1" smtClean="0">
                          <a:effectLst/>
                          <a:latin typeface="+mn-lt"/>
                          <a:ea typeface="Calibri"/>
                          <a:cs typeface="Times New Roman"/>
                        </a:rPr>
                        <a:t>Ketua</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Piagam</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82" marR="68582" marT="0" marB="0" anchor="ctr"/>
                </a:tc>
              </a:tr>
              <a:tr h="444438">
                <a:tc>
                  <a:txBody>
                    <a:bodyPr/>
                    <a:lstStyle/>
                    <a:p>
                      <a:pPr algn="ctr">
                        <a:lnSpc>
                          <a:spcPct val="100000"/>
                        </a:lnSpc>
                        <a:spcAft>
                          <a:spcPts val="0"/>
                        </a:spcAft>
                        <a:tabLst>
                          <a:tab pos="228600" algn="l"/>
                        </a:tabLst>
                      </a:pPr>
                      <a:r>
                        <a:rPr lang="en-US" sz="2000" dirty="0" smtClean="0">
                          <a:effectLst/>
                          <a:latin typeface="+mn-lt"/>
                          <a:ea typeface="Calibri"/>
                          <a:cs typeface="Times New Roman"/>
                        </a:rPr>
                        <a:t>17</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82" marR="68582" marT="0" marB="0" anchor="ctr"/>
                </a:tc>
              </a:tr>
              <a:tr h="653807">
                <a:tc>
                  <a:txBody>
                    <a:bodyPr/>
                    <a:lstStyle/>
                    <a:p>
                      <a:pPr algn="ctr">
                        <a:lnSpc>
                          <a:spcPct val="100000"/>
                        </a:lnSpc>
                        <a:spcAft>
                          <a:spcPts val="0"/>
                        </a:spcAft>
                        <a:tabLst>
                          <a:tab pos="228600" algn="l"/>
                        </a:tabLst>
                      </a:pPr>
                      <a:r>
                        <a:rPr lang="en-US" sz="2000" dirty="0" smtClean="0">
                          <a:effectLst/>
                          <a:latin typeface="+mn-lt"/>
                          <a:ea typeface="Calibri"/>
                          <a:cs typeface="Times New Roman"/>
                        </a:rPr>
                        <a:t>18</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Berperan</a:t>
                      </a:r>
                      <a:r>
                        <a:rPr lang="en-US" sz="2000" dirty="0" smtClean="0">
                          <a:effectLst/>
                          <a:latin typeface="+mn-lt"/>
                          <a:ea typeface="Calibri"/>
                          <a:cs typeface="Times New Roman"/>
                        </a:rPr>
                        <a:t> </a:t>
                      </a:r>
                      <a:r>
                        <a:rPr lang="en-US" sz="2000" dirty="0" err="1" smtClean="0">
                          <a:effectLst/>
                          <a:latin typeface="+mn-lt"/>
                          <a:ea typeface="Calibri"/>
                          <a:cs typeface="Times New Roman"/>
                        </a:rPr>
                        <a:t>serta</a:t>
                      </a:r>
                      <a:r>
                        <a:rPr lang="en-US" sz="2000" dirty="0" smtClean="0">
                          <a:effectLst/>
                          <a:latin typeface="+mn-lt"/>
                          <a:ea typeface="Calibri"/>
                          <a:cs typeface="Times New Roman"/>
                        </a:rPr>
                        <a:t> </a:t>
                      </a:r>
                      <a:r>
                        <a:rPr lang="en-US" sz="2000" dirty="0" err="1" smtClean="0">
                          <a:effectLst/>
                          <a:latin typeface="+mn-lt"/>
                          <a:ea typeface="Calibri"/>
                          <a:cs typeface="Times New Roman"/>
                        </a:rPr>
                        <a:t>aktif</a:t>
                      </a:r>
                      <a:r>
                        <a:rPr lang="en-US" sz="2000" dirty="0" smtClean="0">
                          <a:effectLst/>
                          <a:latin typeface="+mn-lt"/>
                          <a:ea typeface="Calibri"/>
                          <a:cs typeface="Times New Roman"/>
                        </a:rPr>
                        <a:t> </a:t>
                      </a:r>
                      <a:r>
                        <a:rPr lang="en-US" sz="2000" dirty="0" err="1" smtClean="0">
                          <a:effectLst/>
                          <a:latin typeface="+mn-lt"/>
                          <a:ea typeface="Calibri"/>
                          <a:cs typeface="Times New Roman"/>
                        </a:rPr>
                        <a:t>dlm</a:t>
                      </a:r>
                      <a:r>
                        <a:rPr lang="en-US" sz="2000" dirty="0" smtClean="0">
                          <a:effectLst/>
                          <a:latin typeface="+mn-lt"/>
                          <a:ea typeface="Calibri"/>
                          <a:cs typeface="Times New Roman"/>
                        </a:rPr>
                        <a:t> </a:t>
                      </a:r>
                      <a:r>
                        <a:rPr lang="en-US" sz="2000" dirty="0" err="1" smtClean="0">
                          <a:effectLst/>
                          <a:latin typeface="+mn-lt"/>
                          <a:ea typeface="Calibri"/>
                          <a:cs typeface="Times New Roman"/>
                        </a:rPr>
                        <a:t>pertemuan</a:t>
                      </a:r>
                      <a:r>
                        <a:rPr lang="en-US" sz="2000" dirty="0" smtClean="0">
                          <a:effectLst/>
                          <a:latin typeface="+mn-lt"/>
                          <a:ea typeface="Calibri"/>
                          <a:cs typeface="Times New Roman"/>
                        </a:rPr>
                        <a:t> </a:t>
                      </a:r>
                      <a:r>
                        <a:rPr lang="en-US" sz="2000" dirty="0" err="1" smtClean="0">
                          <a:effectLst/>
                          <a:latin typeface="+mn-lt"/>
                          <a:ea typeface="Calibri"/>
                          <a:cs typeface="Times New Roman"/>
                        </a:rPr>
                        <a:t>ilmiah</a:t>
                      </a:r>
                      <a:r>
                        <a:rPr lang="en-US" sz="2000" dirty="0" smtClean="0">
                          <a:effectLst/>
                          <a:latin typeface="+mn-lt"/>
                          <a:ea typeface="Calibri"/>
                          <a:cs typeface="Times New Roman"/>
                        </a:rPr>
                        <a:t> (di </a:t>
                      </a:r>
                      <a:r>
                        <a:rPr lang="en-US" sz="2000" dirty="0" err="1" smtClean="0">
                          <a:effectLst/>
                          <a:latin typeface="+mn-lt"/>
                          <a:ea typeface="Calibri"/>
                          <a:cs typeface="Times New Roman"/>
                        </a:rPr>
                        <a:t>Perguruan</a:t>
                      </a:r>
                      <a:r>
                        <a:rPr lang="en-US" sz="2000" dirty="0" smtClean="0">
                          <a:effectLst/>
                          <a:latin typeface="+mn-lt"/>
                          <a:ea typeface="Calibri"/>
                          <a:cs typeface="Times New Roman"/>
                        </a:rPr>
                        <a:t> </a:t>
                      </a:r>
                      <a:r>
                        <a:rPr lang="en-US" sz="2000" dirty="0" err="1" smtClean="0">
                          <a:effectLst/>
                          <a:latin typeface="+mn-lt"/>
                          <a:ea typeface="Calibri"/>
                          <a:cs typeface="Times New Roman"/>
                        </a:rPr>
                        <a:t>Tinggi</a:t>
                      </a:r>
                      <a:r>
                        <a:rPr lang="en-US" sz="2000" dirty="0" smtClean="0">
                          <a:effectLst/>
                          <a:latin typeface="+mn-lt"/>
                          <a:ea typeface="Calibri"/>
                          <a:cs typeface="Times New Roman"/>
                        </a:rPr>
                        <a:t>) </a:t>
                      </a:r>
                      <a:r>
                        <a:rPr lang="en-US" sz="2000" dirty="0" err="1" smtClean="0">
                          <a:effectLst/>
                          <a:latin typeface="+mn-lt"/>
                          <a:ea typeface="Calibri"/>
                          <a:cs typeface="Times New Roman"/>
                        </a:rPr>
                        <a:t>Ketua</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82" marR="68582" marT="0" marB="0" anchor="ctr"/>
                </a:tc>
              </a:tr>
              <a:tr h="444438">
                <a:tc>
                  <a:txBody>
                    <a:bodyPr/>
                    <a:lstStyle/>
                    <a:p>
                      <a:pPr algn="ctr">
                        <a:lnSpc>
                          <a:spcPct val="100000"/>
                        </a:lnSpc>
                        <a:spcAft>
                          <a:spcPts val="0"/>
                        </a:spcAft>
                        <a:tabLst>
                          <a:tab pos="228600" algn="l"/>
                        </a:tabLst>
                      </a:pPr>
                      <a:r>
                        <a:rPr lang="en-US" sz="2000" dirty="0" smtClean="0">
                          <a:effectLst/>
                          <a:latin typeface="+mn-lt"/>
                          <a:ea typeface="Calibri"/>
                          <a:cs typeface="Times New Roman"/>
                        </a:rPr>
                        <a:t>19</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82" marR="68582" marT="0" marB="0" anchor="ctr"/>
                </a:tc>
              </a:tr>
              <a:tr h="609598">
                <a:tc>
                  <a:txBody>
                    <a:bodyPr/>
                    <a:lstStyle/>
                    <a:p>
                      <a:pPr algn="ctr">
                        <a:lnSpc>
                          <a:spcPct val="100000"/>
                        </a:lnSpc>
                        <a:spcAft>
                          <a:spcPts val="0"/>
                        </a:spcAft>
                        <a:tabLst>
                          <a:tab pos="228600" algn="l"/>
                        </a:tabLst>
                      </a:pPr>
                      <a:r>
                        <a:rPr lang="en-US" sz="2000" dirty="0" smtClean="0">
                          <a:effectLst/>
                          <a:latin typeface="+mn-lt"/>
                          <a:ea typeface="Calibri"/>
                          <a:cs typeface="Times New Roman"/>
                        </a:rPr>
                        <a:t>20</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Mendapat</a:t>
                      </a:r>
                      <a:r>
                        <a:rPr lang="en-US" sz="2000" dirty="0" smtClean="0">
                          <a:effectLst/>
                          <a:latin typeface="+mn-lt"/>
                          <a:ea typeface="Calibri"/>
                          <a:cs typeface="Times New Roman"/>
                        </a:rPr>
                        <a:t> </a:t>
                      </a:r>
                      <a:r>
                        <a:rPr lang="en-US" sz="2000" dirty="0" err="1" smtClean="0">
                          <a:effectLst/>
                          <a:latin typeface="+mn-lt"/>
                          <a:ea typeface="Calibri"/>
                          <a:cs typeface="Times New Roman"/>
                        </a:rPr>
                        <a:t>penghargaan</a:t>
                      </a:r>
                      <a:r>
                        <a:rPr lang="en-US" sz="2000" dirty="0" smtClean="0">
                          <a:effectLst/>
                          <a:latin typeface="+mn-lt"/>
                          <a:ea typeface="Calibri"/>
                          <a:cs typeface="Times New Roman"/>
                        </a:rPr>
                        <a:t>/</a:t>
                      </a:r>
                      <a:r>
                        <a:rPr lang="en-US" sz="2000" dirty="0" err="1" smtClean="0">
                          <a:effectLst/>
                          <a:latin typeface="+mn-lt"/>
                          <a:ea typeface="Calibri"/>
                          <a:cs typeface="Times New Roman"/>
                        </a:rPr>
                        <a:t>tanda</a:t>
                      </a:r>
                      <a:r>
                        <a:rPr lang="en-US" sz="2000" dirty="0" smtClean="0">
                          <a:effectLst/>
                          <a:latin typeface="+mn-lt"/>
                          <a:ea typeface="Calibri"/>
                          <a:cs typeface="Times New Roman"/>
                        </a:rPr>
                        <a:t> </a:t>
                      </a:r>
                      <a:r>
                        <a:rPr lang="en-US" sz="2000" dirty="0" err="1" smtClean="0">
                          <a:effectLst/>
                          <a:latin typeface="+mn-lt"/>
                          <a:ea typeface="Calibri"/>
                          <a:cs typeface="Times New Roman"/>
                        </a:rPr>
                        <a:t>jasa</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a:t>
                      </a:r>
                      <a:r>
                        <a:rPr lang="en-US" sz="2000" dirty="0" err="1" smtClean="0">
                          <a:effectLst/>
                          <a:latin typeface="+mn-lt"/>
                          <a:ea typeface="Calibri"/>
                          <a:cs typeface="Times New Roman"/>
                        </a:rPr>
                        <a:t>piagam</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endParaRPr lang="en-US" sz="2000" dirty="0">
                        <a:effectLst/>
                        <a:latin typeface="+mn-lt"/>
                        <a:ea typeface="Calibri"/>
                        <a:cs typeface="Times New Roman"/>
                      </a:endParaRPr>
                    </a:p>
                  </a:txBody>
                  <a:tcPr marL="68582" marR="68582" marT="0" marB="0" anchor="ctr"/>
                </a:tc>
              </a:tr>
            </a:tbl>
          </a:graphicData>
        </a:graphic>
      </p:graphicFrame>
      <p:sp>
        <p:nvSpPr>
          <p:cNvPr id="7583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A4778FE-DBE5-4939-B3B8-D83F69EA7BE0}" type="slidenum">
              <a:rPr lang="en-US" altLang="id-ID" smtClean="0">
                <a:solidFill>
                  <a:srgbClr val="FEFFFF"/>
                </a:solidFill>
              </a:rPr>
              <a:pPr>
                <a:spcBef>
                  <a:spcPct val="0"/>
                </a:spcBef>
                <a:buClrTx/>
                <a:buFontTx/>
                <a:buNone/>
              </a:pPr>
              <a:t>62</a:t>
            </a:fld>
            <a:endParaRPr lang="en-US" altLang="id-ID" smtClean="0">
              <a:solidFill>
                <a:srgbClr val="FEFFFF"/>
              </a:solidFill>
            </a:endParaRPr>
          </a:p>
        </p:txBody>
      </p:sp>
    </p:spTree>
    <p:extLst>
      <p:ext uri="{BB962C8B-B14F-4D97-AF65-F5344CB8AC3E}">
        <p14:creationId xmlns:p14="http://schemas.microsoft.com/office/powerpoint/2010/main" val="54344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76806" name="TextBox 9"/>
          <p:cNvSpPr txBox="1">
            <a:spLocks noChangeArrowheads="1"/>
          </p:cNvSpPr>
          <p:nvPr/>
        </p:nvSpPr>
        <p:spPr bwMode="auto">
          <a:xfrm>
            <a:off x="1703388" y="981075"/>
            <a:ext cx="5840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PENUNJANG KEGIATAN AKADEMIK DOSEN</a:t>
            </a:r>
          </a:p>
        </p:txBody>
      </p:sp>
      <p:graphicFrame>
        <p:nvGraphicFramePr>
          <p:cNvPr id="2" name="Table 1"/>
          <p:cNvGraphicFramePr>
            <a:graphicFrameLocks noGrp="1"/>
          </p:cNvGraphicFramePr>
          <p:nvPr/>
        </p:nvGraphicFramePr>
        <p:xfrm>
          <a:off x="1524000" y="1677988"/>
          <a:ext cx="9140825" cy="4630738"/>
        </p:xfrm>
        <a:graphic>
          <a:graphicData uri="http://schemas.openxmlformats.org/drawingml/2006/table">
            <a:tbl>
              <a:tblPr firstRow="1" firstCol="1" bandRow="1">
                <a:tableStyleId>{5C22544A-7EE6-4342-B048-85BDC9FD1C3A}</a:tableStyleId>
              </a:tblPr>
              <a:tblGrid>
                <a:gridCol w="777235"/>
                <a:gridCol w="4527853"/>
                <a:gridCol w="1369623"/>
                <a:gridCol w="1455225"/>
                <a:gridCol w="1010889"/>
              </a:tblGrid>
              <a:tr h="1057973">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79" marR="68579" marT="0" marB="0" anchor="ctr"/>
                </a:tc>
              </a:tr>
              <a:tr h="661765">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21</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smtClean="0">
                          <a:effectLst/>
                          <a:latin typeface="+mn-lt"/>
                          <a:ea typeface="Calibri"/>
                          <a:cs typeface="Times New Roman"/>
                        </a:rPr>
                        <a:t>SLKS/KBS 30 TAHUN</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a:t>
                      </a:r>
                      <a:r>
                        <a:rPr lang="en-US" sz="2000" dirty="0" err="1" smtClean="0">
                          <a:effectLst/>
                          <a:latin typeface="+mn-lt"/>
                          <a:ea typeface="Calibri"/>
                          <a:cs typeface="Times New Roman"/>
                        </a:rPr>
                        <a:t>Piagam</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a:t>
                      </a:r>
                      <a:r>
                        <a:rPr lang="en-US" sz="2000" dirty="0" err="1" smtClean="0">
                          <a:effectLst/>
                          <a:latin typeface="+mn-lt"/>
                          <a:ea typeface="Calibri"/>
                          <a:cs typeface="Times New Roman"/>
                        </a:rPr>
                        <a:t>piagam</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79" marR="68579" marT="0" marB="0" anchor="ctr"/>
                </a:tc>
              </a:tr>
              <a:tr h="44984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22</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smtClean="0">
                          <a:effectLst/>
                          <a:latin typeface="+mn-lt"/>
                          <a:ea typeface="Calibri"/>
                          <a:cs typeface="Times New Roman"/>
                        </a:rPr>
                        <a:t>SLKS/KBS 20 TAHUN</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r>
                        <a:rPr lang="en-US" sz="2000" dirty="0" smtClean="0">
                          <a:effectLst/>
                          <a:latin typeface="+mn-lt"/>
                          <a:ea typeface="Calibri"/>
                          <a:cs typeface="Times New Roman"/>
                        </a:rPr>
                        <a:t>.</a:t>
                      </a: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2</a:t>
                      </a:r>
                      <a:endParaRPr lang="en-US" sz="2000" dirty="0">
                        <a:effectLst/>
                        <a:latin typeface="+mn-lt"/>
                        <a:ea typeface="Calibri"/>
                        <a:cs typeface="Times New Roman"/>
                      </a:endParaRPr>
                    </a:p>
                  </a:txBody>
                  <a:tcPr marL="68579" marR="68579" marT="0" marB="0" anchor="ctr"/>
                </a:tc>
              </a:tr>
              <a:tr h="44984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23</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smtClean="0">
                          <a:effectLst/>
                          <a:latin typeface="+mn-lt"/>
                          <a:ea typeface="Calibri"/>
                          <a:cs typeface="Times New Roman"/>
                        </a:rPr>
                        <a:t>SLKS/KBS 10 TAHUN</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r>
                        <a:rPr lang="en-US" sz="2000" dirty="0" smtClean="0">
                          <a:effectLst/>
                          <a:latin typeface="+mn-lt"/>
                          <a:ea typeface="Calibri"/>
                          <a:cs typeface="Times New Roman"/>
                        </a:rPr>
                        <a:t>.</a:t>
                      </a: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79" marR="68579" marT="0" marB="0" anchor="ctr"/>
                </a:tc>
              </a:tr>
              <a:tr h="44984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24</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Penghargaan</a:t>
                      </a:r>
                      <a:r>
                        <a:rPr lang="en-US" sz="2000" dirty="0" smtClean="0">
                          <a:effectLst/>
                          <a:latin typeface="+mn-lt"/>
                          <a:ea typeface="Calibri"/>
                          <a:cs typeface="Times New Roman"/>
                        </a:rPr>
                        <a:t> Tk. </a:t>
                      </a:r>
                      <a:r>
                        <a:rPr lang="en-US" sz="2000" dirty="0" err="1" smtClean="0">
                          <a:effectLst/>
                          <a:latin typeface="+mn-lt"/>
                          <a:ea typeface="Calibri"/>
                          <a:cs typeface="Times New Roman"/>
                        </a:rPr>
                        <a:t>Internasional</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5</a:t>
                      </a:r>
                      <a:endParaRPr lang="en-US" sz="2000" dirty="0">
                        <a:effectLst/>
                        <a:latin typeface="+mn-lt"/>
                        <a:ea typeface="Calibri"/>
                        <a:cs typeface="Times New Roman"/>
                      </a:endParaRPr>
                    </a:p>
                  </a:txBody>
                  <a:tcPr marL="68579" marR="68579" marT="0" marB="0" anchor="ctr"/>
                </a:tc>
              </a:tr>
              <a:tr h="44984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25</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Penghargaan</a:t>
                      </a:r>
                      <a:r>
                        <a:rPr lang="en-US" sz="2000" dirty="0" smtClean="0">
                          <a:effectLst/>
                          <a:latin typeface="+mn-lt"/>
                          <a:ea typeface="Calibri"/>
                          <a:cs typeface="Times New Roman"/>
                        </a:rPr>
                        <a:t> Tk. </a:t>
                      </a:r>
                      <a:r>
                        <a:rPr lang="en-US" sz="2000" dirty="0" err="1" smtClean="0">
                          <a:effectLst/>
                          <a:latin typeface="+mn-lt"/>
                          <a:ea typeface="Calibri"/>
                          <a:cs typeface="Times New Roman"/>
                        </a:rPr>
                        <a:t>Nasional</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79" marR="68579" marT="0" marB="0" anchor="ctr"/>
                </a:tc>
              </a:tr>
              <a:tr h="449847">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26</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Penghargaan</a:t>
                      </a:r>
                      <a:r>
                        <a:rPr lang="en-US" sz="2000" dirty="0" smtClean="0">
                          <a:effectLst/>
                          <a:latin typeface="+mn-lt"/>
                          <a:ea typeface="Calibri"/>
                          <a:cs typeface="Times New Roman"/>
                        </a:rPr>
                        <a:t> Tk. </a:t>
                      </a:r>
                      <a:r>
                        <a:rPr lang="en-US" sz="2000" dirty="0" err="1" smtClean="0">
                          <a:effectLst/>
                          <a:latin typeface="+mn-lt"/>
                          <a:ea typeface="Calibri"/>
                          <a:cs typeface="Times New Roman"/>
                        </a:rPr>
                        <a:t>Provinsi</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79" marR="68579" marT="0" marB="0" anchor="ctr"/>
                </a:tc>
              </a:tr>
              <a:tr h="661765">
                <a:tc>
                  <a:txBody>
                    <a:bodyPr/>
                    <a:lstStyle/>
                    <a:p>
                      <a:pPr algn="ctr">
                        <a:lnSpc>
                          <a:spcPct val="100000"/>
                        </a:lnSpc>
                        <a:spcAft>
                          <a:spcPts val="0"/>
                        </a:spcAft>
                        <a:tabLst>
                          <a:tab pos="228600" algn="l"/>
                        </a:tabLst>
                      </a:pPr>
                      <a:r>
                        <a:rPr lang="en-US" sz="2000" dirty="0" smtClean="0">
                          <a:effectLst/>
                          <a:latin typeface="Calibri"/>
                          <a:ea typeface="Calibri"/>
                          <a:cs typeface="Times New Roman"/>
                        </a:rPr>
                        <a:t>27</a:t>
                      </a:r>
                      <a:endParaRPr lang="en-US" sz="2000" dirty="0">
                        <a:effectLst/>
                        <a:latin typeface="Calibri"/>
                        <a:ea typeface="Calibri"/>
                        <a:cs typeface="Times New Roman"/>
                      </a:endParaRPr>
                    </a:p>
                  </a:txBody>
                  <a:tcPr marL="68579" marR="68579"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Menulis</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Buku</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Pelajaran</a:t>
                      </a:r>
                      <a:r>
                        <a:rPr lang="en-US" sz="2000" baseline="0" dirty="0" smtClean="0">
                          <a:effectLst/>
                          <a:latin typeface="+mn-lt"/>
                          <a:ea typeface="Calibri"/>
                          <a:cs typeface="Times New Roman"/>
                        </a:rPr>
                        <a:t> SMTA/ SMTP/ SD (</a:t>
                      </a:r>
                      <a:r>
                        <a:rPr lang="en-US" sz="2000" baseline="0" dirty="0" err="1" smtClean="0">
                          <a:effectLst/>
                          <a:latin typeface="+mn-lt"/>
                          <a:ea typeface="Calibri"/>
                          <a:cs typeface="Times New Roman"/>
                        </a:rPr>
                        <a:t>atau</a:t>
                      </a:r>
                      <a:r>
                        <a:rPr lang="en-US" sz="2000" baseline="0" dirty="0" smtClean="0">
                          <a:effectLst/>
                          <a:latin typeface="+mn-lt"/>
                          <a:ea typeface="Calibri"/>
                          <a:cs typeface="Times New Roman"/>
                        </a:rPr>
                        <a:t> </a:t>
                      </a:r>
                      <a:r>
                        <a:rPr lang="en-US" sz="2000" baseline="0" dirty="0" err="1" smtClean="0">
                          <a:effectLst/>
                          <a:latin typeface="+mn-lt"/>
                          <a:ea typeface="Calibri"/>
                          <a:cs typeface="Times New Roman"/>
                        </a:rPr>
                        <a:t>sederajat</a:t>
                      </a:r>
                      <a:r>
                        <a:rPr lang="en-US" sz="2000" baseline="0" dirty="0" smtClean="0">
                          <a:effectLst/>
                          <a:latin typeface="+mn-lt"/>
                          <a:ea typeface="Calibri"/>
                          <a:cs typeface="Times New Roman"/>
                        </a:rPr>
                        <a:t>)</a:t>
                      </a:r>
                      <a:endParaRPr lang="en-US" sz="2000" dirty="0">
                        <a:effectLst/>
                        <a:latin typeface="+mn-lt"/>
                        <a:ea typeface="Calibri"/>
                        <a:cs typeface="Times New Roman"/>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Buku</a:t>
                      </a:r>
                      <a:r>
                        <a:rPr lang="en-US" sz="2000" dirty="0" smtClean="0">
                          <a:effectLst/>
                          <a:latin typeface="+mn-lt"/>
                          <a:ea typeface="Calibri"/>
                          <a:cs typeface="Times New Roman"/>
                        </a:rPr>
                        <a:t> </a:t>
                      </a:r>
                      <a:r>
                        <a:rPr lang="en-US" sz="2000" dirty="0" err="1" smtClean="0">
                          <a:effectLst/>
                          <a:latin typeface="+mn-lt"/>
                          <a:ea typeface="Calibri"/>
                          <a:cs typeface="Times New Roman"/>
                        </a:rPr>
                        <a:t>asli</a:t>
                      </a:r>
                      <a:endParaRPr lang="en-US" sz="2000" dirty="0" smtClean="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a:t>
                      </a:r>
                      <a:r>
                        <a:rPr lang="en-US" sz="2000" dirty="0" err="1" smtClean="0">
                          <a:effectLst/>
                          <a:latin typeface="+mn-lt"/>
                          <a:ea typeface="Calibri"/>
                          <a:cs typeface="Times New Roman"/>
                        </a:rPr>
                        <a:t>buku</a:t>
                      </a:r>
                      <a:endParaRPr lang="en-US" sz="2000" dirty="0">
                        <a:effectLst/>
                        <a:latin typeface="+mn-lt"/>
                        <a:ea typeface="Calibri"/>
                        <a:cs typeface="Times New Roman"/>
                      </a:endParaRPr>
                    </a:p>
                  </a:txBody>
                  <a:tcPr marL="68579" marR="68579"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5</a:t>
                      </a:r>
                      <a:endParaRPr lang="en-US" sz="2000" dirty="0">
                        <a:effectLst/>
                        <a:latin typeface="+mn-lt"/>
                        <a:ea typeface="Calibri"/>
                        <a:cs typeface="Times New Roman"/>
                      </a:endParaRPr>
                    </a:p>
                  </a:txBody>
                  <a:tcPr marL="68579" marR="68579" marT="0" marB="0" anchor="ctr"/>
                </a:tc>
              </a:tr>
            </a:tbl>
          </a:graphicData>
        </a:graphic>
      </p:graphicFrame>
      <p:sp>
        <p:nvSpPr>
          <p:cNvPr id="7686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64F2C77-B795-4CDA-B76F-C26B78BA5ECF}" type="slidenum">
              <a:rPr lang="en-US" altLang="id-ID" smtClean="0">
                <a:solidFill>
                  <a:srgbClr val="FEFFFF"/>
                </a:solidFill>
              </a:rPr>
              <a:pPr>
                <a:spcBef>
                  <a:spcPct val="0"/>
                </a:spcBef>
                <a:buClrTx/>
                <a:buFontTx/>
                <a:buNone/>
              </a:pPr>
              <a:t>63</a:t>
            </a:fld>
            <a:endParaRPr lang="en-US" altLang="id-ID" smtClean="0">
              <a:solidFill>
                <a:srgbClr val="FEFFFF"/>
              </a:solidFill>
            </a:endParaRPr>
          </a:p>
        </p:txBody>
      </p:sp>
    </p:spTree>
    <p:extLst>
      <p:ext uri="{BB962C8B-B14F-4D97-AF65-F5344CB8AC3E}">
        <p14:creationId xmlns:p14="http://schemas.microsoft.com/office/powerpoint/2010/main" val="2062788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4288"/>
            <a:ext cx="9144000" cy="6937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09713" y="620713"/>
            <a:ext cx="9155112" cy="215900"/>
          </a:xfrm>
          <a:prstGeom prst="rect">
            <a:avLst/>
          </a:prstGeom>
          <a:solidFill>
            <a:srgbClr val="5DD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p:nvCxnSpPr>
        <p:spPr>
          <a:xfrm>
            <a:off x="4079875" y="6308725"/>
            <a:ext cx="64087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631950" y="-26988"/>
            <a:ext cx="8640763" cy="654051"/>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600" b="1" dirty="0">
                <a:solidFill>
                  <a:srgbClr val="FFFF00"/>
                </a:solidFill>
              </a:rPr>
              <a:t>KOMPONEN PENILAIAN JABATAN AKADEMIK DOSEN</a:t>
            </a:r>
          </a:p>
        </p:txBody>
      </p:sp>
      <p:sp>
        <p:nvSpPr>
          <p:cNvPr id="77830" name="TextBox 9"/>
          <p:cNvSpPr txBox="1">
            <a:spLocks noChangeArrowheads="1"/>
          </p:cNvSpPr>
          <p:nvPr/>
        </p:nvSpPr>
        <p:spPr bwMode="auto">
          <a:xfrm>
            <a:off x="1703388" y="860425"/>
            <a:ext cx="5840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200" b="1">
                <a:solidFill>
                  <a:srgbClr val="0033CC"/>
                </a:solidFill>
              </a:rPr>
              <a:t>PENUNJANG KEGIATAN AKADEMIK DOSEN</a:t>
            </a:r>
          </a:p>
        </p:txBody>
      </p:sp>
      <p:graphicFrame>
        <p:nvGraphicFramePr>
          <p:cNvPr id="2" name="Table 1"/>
          <p:cNvGraphicFramePr>
            <a:graphicFrameLocks noGrp="1"/>
          </p:cNvGraphicFramePr>
          <p:nvPr/>
        </p:nvGraphicFramePr>
        <p:xfrm>
          <a:off x="1509713" y="1346200"/>
          <a:ext cx="9155113" cy="4962526"/>
        </p:xfrm>
        <a:graphic>
          <a:graphicData uri="http://schemas.openxmlformats.org/drawingml/2006/table">
            <a:tbl>
              <a:tblPr firstRow="1" firstCol="1" bandRow="1">
                <a:tableStyleId>{5C22544A-7EE6-4342-B048-85BDC9FD1C3A}</a:tableStyleId>
              </a:tblPr>
              <a:tblGrid>
                <a:gridCol w="778451"/>
                <a:gridCol w="4534930"/>
                <a:gridCol w="1200293"/>
                <a:gridCol w="1628970"/>
                <a:gridCol w="1012469"/>
              </a:tblGrid>
              <a:tr h="992011">
                <a:tc>
                  <a:txBody>
                    <a:bodyPr/>
                    <a:lstStyle/>
                    <a:p>
                      <a:pPr algn="ctr">
                        <a:lnSpc>
                          <a:spcPct val="100000"/>
                        </a:lnSpc>
                        <a:spcAft>
                          <a:spcPts val="0"/>
                        </a:spcAft>
                        <a:tabLst>
                          <a:tab pos="228600" algn="l"/>
                        </a:tabLst>
                      </a:pPr>
                      <a:r>
                        <a:rPr lang="id-ID" sz="2000" dirty="0">
                          <a:effectLst/>
                        </a:rPr>
                        <a:t>No</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Komponen</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Bukti</a:t>
                      </a:r>
                      <a:r>
                        <a:rPr lang="en-US" sz="2000" dirty="0" smtClean="0">
                          <a:effectLst/>
                        </a:rPr>
                        <a:t> </a:t>
                      </a:r>
                      <a:r>
                        <a:rPr lang="en-US" sz="2000" dirty="0" err="1" smtClean="0">
                          <a:effectLst/>
                        </a:rPr>
                        <a:t>Kegiatan</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rPr>
                        <a:t>Batas </a:t>
                      </a:r>
                      <a:r>
                        <a:rPr lang="en-US" sz="2000" dirty="0" err="1" smtClean="0">
                          <a:effectLst/>
                        </a:rPr>
                        <a:t>maksimal</a:t>
                      </a:r>
                      <a:r>
                        <a:rPr lang="en-US" sz="2000" dirty="0" smtClean="0">
                          <a:effectLst/>
                        </a:rPr>
                        <a:t>  </a:t>
                      </a:r>
                      <a:r>
                        <a:rPr lang="en-US" sz="2000" dirty="0" err="1" smtClean="0">
                          <a:effectLst/>
                        </a:rPr>
                        <a:t>diakui</a:t>
                      </a:r>
                      <a:endParaRPr lang="en-US" sz="2000" dirty="0">
                        <a:effectLst/>
                        <a:latin typeface="Calibri"/>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rPr>
                        <a:t>Angka</a:t>
                      </a:r>
                      <a:r>
                        <a:rPr lang="en-US" sz="2000" dirty="0" smtClean="0">
                          <a:effectLst/>
                        </a:rPr>
                        <a:t> </a:t>
                      </a:r>
                      <a:r>
                        <a:rPr lang="en-US" sz="2000" dirty="0" err="1" smtClean="0">
                          <a:effectLst/>
                        </a:rPr>
                        <a:t>kredit</a:t>
                      </a:r>
                      <a:endParaRPr lang="en-US" sz="2000" dirty="0">
                        <a:effectLst/>
                        <a:latin typeface="Calibri"/>
                        <a:ea typeface="Calibri"/>
                        <a:cs typeface="Times New Roman"/>
                      </a:endParaRPr>
                    </a:p>
                  </a:txBody>
                  <a:tcPr marL="68582" marR="68582" marT="0" marB="0" anchor="ctr"/>
                </a:tc>
              </a:tr>
              <a:tr h="620505">
                <a:tc>
                  <a:txBody>
                    <a:bodyPr/>
                    <a:lstStyle/>
                    <a:p>
                      <a:pPr algn="ctr">
                        <a:lnSpc>
                          <a:spcPct val="100000"/>
                        </a:lnSpc>
                        <a:spcAft>
                          <a:spcPts val="0"/>
                        </a:spcAft>
                        <a:tabLst>
                          <a:tab pos="228600" algn="l"/>
                        </a:tabLst>
                      </a:pPr>
                      <a:r>
                        <a:rPr lang="en-US" sz="2000" dirty="0" smtClean="0">
                          <a:effectLst/>
                          <a:latin typeface="+mn-lt"/>
                          <a:ea typeface="Calibri"/>
                          <a:cs typeface="Times New Roman"/>
                        </a:rPr>
                        <a:t>28</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Prestasi</a:t>
                      </a:r>
                      <a:r>
                        <a:rPr lang="en-US" sz="2000" dirty="0" smtClean="0">
                          <a:effectLst/>
                          <a:latin typeface="+mn-lt"/>
                          <a:ea typeface="Calibri"/>
                          <a:cs typeface="Times New Roman"/>
                        </a:rPr>
                        <a:t> di </a:t>
                      </a:r>
                      <a:r>
                        <a:rPr lang="en-US" sz="2000" dirty="0" err="1" smtClean="0">
                          <a:effectLst/>
                          <a:latin typeface="+mn-lt"/>
                          <a:ea typeface="Calibri"/>
                          <a:cs typeface="Times New Roman"/>
                        </a:rPr>
                        <a:t>Olahraga</a:t>
                      </a:r>
                      <a:r>
                        <a:rPr lang="en-US" sz="2000" dirty="0" smtClean="0">
                          <a:effectLst/>
                          <a:latin typeface="+mn-lt"/>
                          <a:ea typeface="Calibri"/>
                          <a:cs typeface="Times New Roman"/>
                        </a:rPr>
                        <a:t>/</a:t>
                      </a:r>
                      <a:r>
                        <a:rPr lang="en-US" sz="2000" dirty="0" err="1" smtClean="0">
                          <a:effectLst/>
                          <a:latin typeface="+mn-lt"/>
                          <a:ea typeface="Calibri"/>
                          <a:cs typeface="Times New Roman"/>
                        </a:rPr>
                        <a:t>humaniora</a:t>
                      </a:r>
                      <a:r>
                        <a:rPr lang="en-US" sz="2000" dirty="0" smtClean="0">
                          <a:effectLst/>
                          <a:latin typeface="+mn-lt"/>
                          <a:ea typeface="Calibri"/>
                          <a:cs typeface="Times New Roman"/>
                        </a:rPr>
                        <a:t> (Tingkat </a:t>
                      </a:r>
                      <a:r>
                        <a:rPr lang="en-US" sz="2000" dirty="0" err="1" smtClean="0">
                          <a:effectLst/>
                          <a:latin typeface="+mn-lt"/>
                          <a:ea typeface="Calibri"/>
                          <a:cs typeface="Times New Roman"/>
                        </a:rPr>
                        <a:t>Internasional</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a:t>
                      </a:r>
                      <a:r>
                        <a:rPr lang="en-US" sz="2000" dirty="0" err="1" smtClean="0">
                          <a:effectLst/>
                          <a:latin typeface="+mn-lt"/>
                          <a:ea typeface="Calibri"/>
                          <a:cs typeface="Times New Roman"/>
                        </a:rPr>
                        <a:t>Piagam</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a:t>
                      </a:r>
                      <a:r>
                        <a:rPr lang="en-US" sz="2000" dirty="0" err="1" smtClean="0">
                          <a:effectLst/>
                          <a:latin typeface="+mn-lt"/>
                          <a:ea typeface="Calibri"/>
                          <a:cs typeface="Times New Roman"/>
                        </a:rPr>
                        <a:t>piagam</a:t>
                      </a:r>
                      <a:r>
                        <a:rPr lang="en-US" sz="2000" dirty="0" smtClean="0">
                          <a:effectLst/>
                          <a:latin typeface="+mn-lt"/>
                          <a:ea typeface="Calibri"/>
                          <a:cs typeface="Times New Roman"/>
                        </a:rPr>
                        <a:t>/ </a:t>
                      </a:r>
                      <a:r>
                        <a:rPr lang="en-US" sz="2000" dirty="0" err="1" smtClean="0">
                          <a:effectLst/>
                          <a:latin typeface="+mn-lt"/>
                          <a:ea typeface="Calibri"/>
                          <a:cs typeface="Times New Roman"/>
                        </a:rPr>
                        <a:t>medali</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5</a:t>
                      </a:r>
                      <a:endParaRPr lang="en-US" sz="2000" dirty="0">
                        <a:effectLst/>
                        <a:latin typeface="+mn-lt"/>
                        <a:ea typeface="Calibri"/>
                        <a:cs typeface="Times New Roman"/>
                      </a:endParaRPr>
                    </a:p>
                  </a:txBody>
                  <a:tcPr marL="68582" marR="68582" marT="0" marB="0" anchor="ctr"/>
                </a:tc>
              </a:tr>
              <a:tr h="421800">
                <a:tc>
                  <a:txBody>
                    <a:bodyPr/>
                    <a:lstStyle/>
                    <a:p>
                      <a:pPr algn="ctr">
                        <a:lnSpc>
                          <a:spcPct val="100000"/>
                        </a:lnSpc>
                        <a:spcAft>
                          <a:spcPts val="0"/>
                        </a:spcAft>
                        <a:tabLst>
                          <a:tab pos="228600" algn="l"/>
                        </a:tabLst>
                      </a:pPr>
                      <a:r>
                        <a:rPr lang="en-US" sz="2000" dirty="0" smtClean="0">
                          <a:effectLst/>
                          <a:latin typeface="+mn-lt"/>
                          <a:ea typeface="Calibri"/>
                          <a:cs typeface="Times New Roman"/>
                        </a:rPr>
                        <a:t>29</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(Tingkat </a:t>
                      </a:r>
                      <a:r>
                        <a:rPr lang="en-US" sz="2000" dirty="0" err="1" smtClean="0">
                          <a:effectLst/>
                          <a:latin typeface="+mn-lt"/>
                          <a:ea typeface="Calibri"/>
                          <a:cs typeface="Times New Roman"/>
                        </a:rPr>
                        <a:t>nasional</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r>
                        <a:rPr lang="en-US" sz="2000" dirty="0" smtClean="0">
                          <a:effectLst/>
                          <a:latin typeface="+mn-lt"/>
                          <a:ea typeface="Calibri"/>
                          <a:cs typeface="Times New Roman"/>
                        </a:rPr>
                        <a:t>.</a:t>
                      </a:r>
                    </a:p>
                  </a:txBody>
                  <a:tcPr marL="68582" marR="68582"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3</a:t>
                      </a:r>
                      <a:endParaRPr lang="en-US" sz="2000" dirty="0">
                        <a:effectLst/>
                        <a:latin typeface="+mn-lt"/>
                        <a:ea typeface="Calibri"/>
                        <a:cs typeface="Times New Roman"/>
                      </a:endParaRPr>
                    </a:p>
                  </a:txBody>
                  <a:tcPr marL="68582" marR="68582" marT="0" marB="0" anchor="ctr"/>
                </a:tc>
              </a:tr>
              <a:tr h="421800">
                <a:tc>
                  <a:txBody>
                    <a:bodyPr/>
                    <a:lstStyle/>
                    <a:p>
                      <a:pPr algn="ctr">
                        <a:lnSpc>
                          <a:spcPct val="100000"/>
                        </a:lnSpc>
                        <a:spcAft>
                          <a:spcPts val="0"/>
                        </a:spcAft>
                        <a:tabLst>
                          <a:tab pos="228600" algn="l"/>
                        </a:tabLst>
                      </a:pPr>
                      <a:r>
                        <a:rPr lang="en-US" sz="2000" dirty="0" smtClean="0">
                          <a:effectLst/>
                          <a:latin typeface="+mn-lt"/>
                          <a:ea typeface="Calibri"/>
                          <a:cs typeface="Times New Roman"/>
                        </a:rPr>
                        <a:t>30</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(Tingkat </a:t>
                      </a:r>
                      <a:r>
                        <a:rPr lang="en-US" sz="2000" dirty="0" err="1" smtClean="0">
                          <a:effectLst/>
                          <a:latin typeface="+mn-lt"/>
                          <a:ea typeface="Calibri"/>
                          <a:cs typeface="Times New Roman"/>
                        </a:rPr>
                        <a:t>daerah</a:t>
                      </a:r>
                      <a:r>
                        <a:rPr lang="en-US" sz="2000" dirty="0" smtClean="0">
                          <a:effectLst/>
                          <a:latin typeface="+mn-lt"/>
                          <a:ea typeface="Calibri"/>
                          <a:cs typeface="Times New Roman"/>
                        </a:rPr>
                        <a:t>/</a:t>
                      </a:r>
                      <a:r>
                        <a:rPr lang="en-US" sz="2000" dirty="0" err="1" smtClean="0">
                          <a:effectLst/>
                          <a:latin typeface="+mn-lt"/>
                          <a:ea typeface="Calibri"/>
                          <a:cs typeface="Times New Roman"/>
                        </a:rPr>
                        <a:t>lokal</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r>
                        <a:rPr lang="en-US" sz="2000" dirty="0" smtClean="0">
                          <a:effectLst/>
                          <a:latin typeface="+mn-lt"/>
                          <a:ea typeface="Calibri"/>
                          <a:cs typeface="Times New Roman"/>
                        </a:rPr>
                        <a:t>.</a:t>
                      </a:r>
                    </a:p>
                  </a:txBody>
                  <a:tcPr marL="68582" marR="68582"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82" marR="68582" marT="0" marB="0" anchor="ctr"/>
                </a:tc>
              </a:tr>
              <a:tr h="620505">
                <a:tc>
                  <a:txBody>
                    <a:bodyPr/>
                    <a:lstStyle/>
                    <a:p>
                      <a:pPr algn="ctr">
                        <a:lnSpc>
                          <a:spcPct val="100000"/>
                        </a:lnSpc>
                        <a:spcAft>
                          <a:spcPts val="0"/>
                        </a:spcAft>
                        <a:tabLst>
                          <a:tab pos="228600" algn="l"/>
                        </a:tabLst>
                      </a:pPr>
                      <a:r>
                        <a:rPr lang="en-US" sz="2000" dirty="0" smtClean="0">
                          <a:effectLst/>
                          <a:latin typeface="+mn-lt"/>
                          <a:ea typeface="Calibri"/>
                          <a:cs typeface="Times New Roman"/>
                        </a:rPr>
                        <a:t>31</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Keanggotaan</a:t>
                      </a:r>
                      <a:r>
                        <a:rPr lang="en-US" sz="2000" dirty="0" smtClean="0">
                          <a:effectLst/>
                          <a:latin typeface="+mn-lt"/>
                          <a:ea typeface="Calibri"/>
                          <a:cs typeface="Times New Roman"/>
                        </a:rPr>
                        <a:t> </a:t>
                      </a:r>
                      <a:r>
                        <a:rPr lang="en-US" sz="2000" dirty="0" err="1" smtClean="0">
                          <a:effectLst/>
                          <a:latin typeface="+mn-lt"/>
                          <a:ea typeface="Calibri"/>
                          <a:cs typeface="Times New Roman"/>
                        </a:rPr>
                        <a:t>Profesi</a:t>
                      </a:r>
                      <a:r>
                        <a:rPr lang="en-US" sz="2000" dirty="0" smtClean="0">
                          <a:effectLst/>
                          <a:latin typeface="+mn-lt"/>
                          <a:ea typeface="Calibri"/>
                          <a:cs typeface="Times New Roman"/>
                        </a:rPr>
                        <a:t> </a:t>
                      </a:r>
                      <a:r>
                        <a:rPr lang="en-US" sz="2000" dirty="0" err="1" smtClean="0">
                          <a:effectLst/>
                          <a:latin typeface="+mn-lt"/>
                          <a:ea typeface="Calibri"/>
                          <a:cs typeface="Times New Roman"/>
                        </a:rPr>
                        <a:t>dosen</a:t>
                      </a:r>
                      <a:r>
                        <a:rPr lang="en-US" sz="2000" dirty="0" smtClean="0">
                          <a:effectLst/>
                          <a:latin typeface="+mn-lt"/>
                          <a:ea typeface="Calibri"/>
                          <a:cs typeface="Times New Roman"/>
                        </a:rPr>
                        <a:t> (Tingkat </a:t>
                      </a:r>
                      <a:r>
                        <a:rPr lang="en-US" sz="2000" dirty="0" err="1" smtClean="0">
                          <a:effectLst/>
                          <a:latin typeface="+mn-lt"/>
                          <a:ea typeface="Calibri"/>
                          <a:cs typeface="Times New Roman"/>
                        </a:rPr>
                        <a:t>Nasional</a:t>
                      </a:r>
                      <a:r>
                        <a:rPr lang="en-US" sz="2000" dirty="0" smtClean="0">
                          <a:effectLst/>
                          <a:latin typeface="+mn-lt"/>
                          <a:ea typeface="Calibri"/>
                          <a:cs typeface="Times New Roman"/>
                        </a:rPr>
                        <a:t> – </a:t>
                      </a:r>
                      <a:r>
                        <a:rPr lang="en-US" sz="2000" dirty="0" err="1" smtClean="0">
                          <a:effectLst/>
                          <a:latin typeface="+mn-lt"/>
                          <a:ea typeface="Calibri"/>
                          <a:cs typeface="Times New Roman"/>
                        </a:rPr>
                        <a:t>Pengurus</a:t>
                      </a:r>
                      <a:r>
                        <a:rPr lang="en-US" sz="2000" dirty="0" smtClean="0">
                          <a:effectLst/>
                          <a:latin typeface="+mn-lt"/>
                          <a:ea typeface="Calibri"/>
                          <a:cs typeface="Times New Roman"/>
                        </a:rPr>
                        <a:t> </a:t>
                      </a:r>
                      <a:r>
                        <a:rPr lang="en-US" sz="2000" dirty="0" err="1" smtClean="0">
                          <a:effectLst/>
                          <a:latin typeface="+mn-lt"/>
                          <a:ea typeface="Calibri"/>
                          <a:cs typeface="Times New Roman"/>
                        </a:rPr>
                        <a:t>aktif</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a:t>
                      </a:r>
                      <a:r>
                        <a:rPr lang="en-US" sz="2000" dirty="0" err="1" smtClean="0">
                          <a:effectLst/>
                          <a:latin typeface="+mn-lt"/>
                          <a:ea typeface="Calibri"/>
                          <a:cs typeface="Times New Roman"/>
                        </a:rPr>
                        <a:t>tahun</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82" marR="68582" marT="0" marB="0" anchor="ctr"/>
                </a:tc>
              </a:tr>
              <a:tr h="421800">
                <a:tc>
                  <a:txBody>
                    <a:bodyPr/>
                    <a:lstStyle/>
                    <a:p>
                      <a:pPr algn="ctr">
                        <a:lnSpc>
                          <a:spcPct val="100000"/>
                        </a:lnSpc>
                        <a:spcAft>
                          <a:spcPts val="0"/>
                        </a:spcAft>
                        <a:tabLst>
                          <a:tab pos="228600" algn="l"/>
                        </a:tabLst>
                      </a:pPr>
                      <a:r>
                        <a:rPr lang="en-US" sz="2000" dirty="0" smtClean="0">
                          <a:effectLst/>
                          <a:latin typeface="+mn-lt"/>
                          <a:ea typeface="Calibri"/>
                          <a:cs typeface="Times New Roman"/>
                        </a:rPr>
                        <a:t>32</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 </a:t>
                      </a:r>
                      <a:r>
                        <a:rPr lang="en-US" sz="2000" dirty="0" err="1" smtClean="0">
                          <a:effectLst/>
                          <a:latin typeface="+mn-lt"/>
                          <a:ea typeface="Calibri"/>
                          <a:cs typeface="Times New Roman"/>
                        </a:rPr>
                        <a:t>aktif</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0,75</a:t>
                      </a:r>
                      <a:endParaRPr lang="en-US" sz="2000" dirty="0">
                        <a:effectLst/>
                        <a:latin typeface="+mn-lt"/>
                        <a:ea typeface="Calibri"/>
                        <a:cs typeface="Times New Roman"/>
                      </a:endParaRPr>
                    </a:p>
                  </a:txBody>
                  <a:tcPr marL="68582" marR="68582" marT="0" marB="0" anchor="ctr"/>
                </a:tc>
              </a:tr>
              <a:tr h="620505">
                <a:tc>
                  <a:txBody>
                    <a:bodyPr/>
                    <a:lstStyle/>
                    <a:p>
                      <a:pPr algn="ctr">
                        <a:lnSpc>
                          <a:spcPct val="100000"/>
                        </a:lnSpc>
                        <a:spcAft>
                          <a:spcPts val="0"/>
                        </a:spcAft>
                        <a:tabLst>
                          <a:tab pos="228600" algn="l"/>
                        </a:tabLst>
                      </a:pPr>
                      <a:r>
                        <a:rPr lang="en-US" sz="2000" dirty="0" smtClean="0">
                          <a:effectLst/>
                          <a:latin typeface="+mn-lt"/>
                          <a:ea typeface="Calibri"/>
                          <a:cs typeface="Times New Roman"/>
                        </a:rPr>
                        <a:t>33</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(Tingkat Prov., </a:t>
                      </a:r>
                      <a:r>
                        <a:rPr lang="en-US" sz="2000" dirty="0" err="1" smtClean="0">
                          <a:effectLst/>
                          <a:latin typeface="+mn-lt"/>
                          <a:ea typeface="Calibri"/>
                          <a:cs typeface="Times New Roman"/>
                        </a:rPr>
                        <a:t>Kab</a:t>
                      </a:r>
                      <a:r>
                        <a:rPr lang="en-US" sz="2000" dirty="0" smtClean="0">
                          <a:effectLst/>
                          <a:latin typeface="+mn-lt"/>
                          <a:ea typeface="Calibri"/>
                          <a:cs typeface="Times New Roman"/>
                        </a:rPr>
                        <a:t>. Kota – </a:t>
                      </a:r>
                      <a:r>
                        <a:rPr lang="en-US" sz="2000" dirty="0" err="1" smtClean="0">
                          <a:effectLst/>
                          <a:latin typeface="+mn-lt"/>
                          <a:ea typeface="Calibri"/>
                          <a:cs typeface="Times New Roman"/>
                        </a:rPr>
                        <a:t>Pengurus</a:t>
                      </a:r>
                      <a:r>
                        <a:rPr lang="en-US" sz="2000" dirty="0" smtClean="0">
                          <a:effectLst/>
                          <a:latin typeface="+mn-lt"/>
                          <a:ea typeface="Calibri"/>
                          <a:cs typeface="Times New Roman"/>
                        </a:rPr>
                        <a:t> </a:t>
                      </a:r>
                      <a:r>
                        <a:rPr lang="en-US" sz="2000" dirty="0" err="1" smtClean="0">
                          <a:effectLst/>
                          <a:latin typeface="+mn-lt"/>
                          <a:ea typeface="Calibri"/>
                          <a:cs typeface="Times New Roman"/>
                        </a:rPr>
                        <a:t>aktif</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0,50</a:t>
                      </a:r>
                      <a:endParaRPr lang="en-US" sz="2000" dirty="0">
                        <a:effectLst/>
                        <a:latin typeface="+mn-lt"/>
                        <a:ea typeface="Calibri"/>
                        <a:cs typeface="Times New Roman"/>
                      </a:endParaRPr>
                    </a:p>
                  </a:txBody>
                  <a:tcPr marL="68582" marR="68582" marT="0" marB="0" anchor="ctr"/>
                </a:tc>
              </a:tr>
              <a:tr h="421800">
                <a:tc>
                  <a:txBody>
                    <a:bodyPr/>
                    <a:lstStyle/>
                    <a:p>
                      <a:pPr algn="ctr">
                        <a:lnSpc>
                          <a:spcPct val="100000"/>
                        </a:lnSpc>
                        <a:spcAft>
                          <a:spcPts val="0"/>
                        </a:spcAft>
                        <a:tabLst>
                          <a:tab pos="228600" algn="l"/>
                        </a:tabLst>
                      </a:pPr>
                      <a:r>
                        <a:rPr lang="en-US" sz="2000" dirty="0" smtClean="0">
                          <a:effectLst/>
                          <a:latin typeface="+mn-lt"/>
                          <a:ea typeface="Calibri"/>
                          <a:cs typeface="Times New Roman"/>
                        </a:rPr>
                        <a:t>34</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s.d.a</a:t>
                      </a:r>
                      <a:r>
                        <a:rPr lang="en-US" sz="2000" dirty="0" smtClean="0">
                          <a:effectLst/>
                          <a:latin typeface="+mn-lt"/>
                          <a:ea typeface="Calibri"/>
                          <a:cs typeface="Times New Roman"/>
                        </a:rPr>
                        <a:t>. (</a:t>
                      </a:r>
                      <a:r>
                        <a:rPr lang="en-US" sz="2000" dirty="0" err="1" smtClean="0">
                          <a:effectLst/>
                          <a:latin typeface="+mn-lt"/>
                          <a:ea typeface="Calibri"/>
                          <a:cs typeface="Times New Roman"/>
                        </a:rPr>
                        <a:t>anggota</a:t>
                      </a:r>
                      <a:r>
                        <a:rPr lang="en-US" sz="2000" dirty="0" smtClean="0">
                          <a:effectLst/>
                          <a:latin typeface="+mn-lt"/>
                          <a:ea typeface="Calibri"/>
                          <a:cs typeface="Times New Roman"/>
                        </a:rPr>
                        <a:t> </a:t>
                      </a:r>
                      <a:r>
                        <a:rPr lang="en-US" sz="2000" dirty="0" err="1" smtClean="0">
                          <a:effectLst/>
                          <a:latin typeface="+mn-lt"/>
                          <a:ea typeface="Calibri"/>
                          <a:cs typeface="Times New Roman"/>
                        </a:rPr>
                        <a:t>aktif</a:t>
                      </a:r>
                      <a:r>
                        <a:rPr lang="en-US" sz="2000" dirty="0" smtClean="0">
                          <a:effectLst/>
                          <a:latin typeface="+mn-lt"/>
                          <a:ea typeface="Calibri"/>
                          <a:cs typeface="Times New Roman"/>
                        </a:rPr>
                        <a:t>)</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err="1" smtClean="0">
                          <a:effectLst/>
                          <a:latin typeface="+mn-lt"/>
                          <a:ea typeface="Calibri"/>
                          <a:cs typeface="Times New Roman"/>
                        </a:rPr>
                        <a:t>s.d.a</a:t>
                      </a:r>
                      <a:endParaRPr lang="en-US" sz="2000" dirty="0" smtClean="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err="1" smtClean="0">
                          <a:effectLst/>
                          <a:latin typeface="+mn-lt"/>
                          <a:ea typeface="Calibri"/>
                          <a:cs typeface="Times New Roman"/>
                        </a:rPr>
                        <a:t>s.d.a</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0,25</a:t>
                      </a:r>
                      <a:endParaRPr lang="en-US" sz="2000" dirty="0">
                        <a:effectLst/>
                        <a:latin typeface="+mn-lt"/>
                        <a:ea typeface="Calibri"/>
                        <a:cs typeface="Times New Roman"/>
                      </a:endParaRPr>
                    </a:p>
                  </a:txBody>
                  <a:tcPr marL="68582" marR="68582" marT="0" marB="0" anchor="ctr"/>
                </a:tc>
              </a:tr>
              <a:tr h="421800">
                <a:tc>
                  <a:txBody>
                    <a:bodyPr/>
                    <a:lstStyle/>
                    <a:p>
                      <a:pPr algn="ctr">
                        <a:lnSpc>
                          <a:spcPct val="100000"/>
                        </a:lnSpc>
                        <a:spcAft>
                          <a:spcPts val="0"/>
                        </a:spcAft>
                        <a:tabLst>
                          <a:tab pos="228600" algn="l"/>
                        </a:tabLst>
                      </a:pPr>
                      <a:r>
                        <a:rPr lang="en-US" sz="2000" dirty="0" smtClean="0">
                          <a:effectLst/>
                          <a:latin typeface="+mn-lt"/>
                          <a:ea typeface="Calibri"/>
                          <a:cs typeface="Times New Roman"/>
                        </a:rPr>
                        <a:t>35</a:t>
                      </a:r>
                      <a:endParaRPr lang="en-US" sz="2000" dirty="0">
                        <a:effectLst/>
                        <a:latin typeface="+mn-lt"/>
                        <a:ea typeface="Calibri"/>
                        <a:cs typeface="Times New Roman"/>
                      </a:endParaRPr>
                    </a:p>
                  </a:txBody>
                  <a:tcPr marL="68582" marR="68582" marT="0" marB="0" anchor="ctr"/>
                </a:tc>
                <a:tc>
                  <a:txBody>
                    <a:bodyPr/>
                    <a:lstStyle/>
                    <a:p>
                      <a:pPr algn="just">
                        <a:lnSpc>
                          <a:spcPct val="100000"/>
                        </a:lnSpc>
                        <a:spcAft>
                          <a:spcPts val="0"/>
                        </a:spcAft>
                        <a:tabLst>
                          <a:tab pos="228600" algn="l"/>
                        </a:tabLst>
                      </a:pPr>
                      <a:r>
                        <a:rPr lang="en-US" sz="2000" dirty="0" err="1" smtClean="0">
                          <a:effectLst/>
                          <a:latin typeface="+mn-lt"/>
                          <a:ea typeface="Calibri"/>
                          <a:cs typeface="Times New Roman"/>
                        </a:rPr>
                        <a:t>Anggota</a:t>
                      </a:r>
                      <a:r>
                        <a:rPr lang="en-US" sz="2000" dirty="0" smtClean="0">
                          <a:effectLst/>
                          <a:latin typeface="+mn-lt"/>
                          <a:ea typeface="Calibri"/>
                          <a:cs typeface="Times New Roman"/>
                        </a:rPr>
                        <a:t> Tim PAK </a:t>
                      </a:r>
                      <a:r>
                        <a:rPr lang="en-US" sz="2000" dirty="0" err="1" smtClean="0">
                          <a:effectLst/>
                          <a:latin typeface="+mn-lt"/>
                          <a:ea typeface="Calibri"/>
                          <a:cs typeface="Times New Roman"/>
                        </a:rPr>
                        <a:t>Dosen</a:t>
                      </a:r>
                      <a:endParaRPr lang="en-US" sz="2000" dirty="0">
                        <a:effectLst/>
                        <a:latin typeface="+mn-lt"/>
                        <a:ea typeface="Calibri"/>
                        <a:cs typeface="Times New Roman"/>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28600" algn="l"/>
                        </a:tabLst>
                        <a:defRPr/>
                      </a:pPr>
                      <a:r>
                        <a:rPr lang="en-US" sz="2000" dirty="0" smtClean="0">
                          <a:effectLst/>
                          <a:latin typeface="+mn-lt"/>
                          <a:ea typeface="Calibri"/>
                          <a:cs typeface="Times New Roman"/>
                        </a:rPr>
                        <a:t>Scan SK</a:t>
                      </a: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 semester</a:t>
                      </a:r>
                      <a:endParaRPr lang="en-US" sz="2000" dirty="0">
                        <a:effectLst/>
                        <a:latin typeface="+mn-lt"/>
                        <a:ea typeface="Calibri"/>
                        <a:cs typeface="Times New Roman"/>
                      </a:endParaRPr>
                    </a:p>
                  </a:txBody>
                  <a:tcPr marL="68582" marR="68582" marT="0" marB="0" anchor="ctr"/>
                </a:tc>
                <a:tc>
                  <a:txBody>
                    <a:bodyPr/>
                    <a:lstStyle/>
                    <a:p>
                      <a:pPr algn="ctr">
                        <a:lnSpc>
                          <a:spcPct val="100000"/>
                        </a:lnSpc>
                        <a:spcAft>
                          <a:spcPts val="0"/>
                        </a:spcAft>
                        <a:tabLst>
                          <a:tab pos="228600" algn="l"/>
                        </a:tabLst>
                      </a:pPr>
                      <a:r>
                        <a:rPr lang="en-US" sz="2000" dirty="0" smtClean="0">
                          <a:effectLst/>
                          <a:latin typeface="+mn-lt"/>
                          <a:ea typeface="Calibri"/>
                          <a:cs typeface="Times New Roman"/>
                        </a:rPr>
                        <a:t>1</a:t>
                      </a:r>
                      <a:endParaRPr lang="en-US" sz="2000" dirty="0">
                        <a:effectLst/>
                        <a:latin typeface="+mn-lt"/>
                        <a:ea typeface="Calibri"/>
                        <a:cs typeface="Times New Roman"/>
                      </a:endParaRPr>
                    </a:p>
                  </a:txBody>
                  <a:tcPr marL="68582" marR="68582" marT="0" marB="0" anchor="ctr"/>
                </a:tc>
              </a:tr>
            </a:tbl>
          </a:graphicData>
        </a:graphic>
      </p:graphicFrame>
      <p:sp>
        <p:nvSpPr>
          <p:cNvPr id="7789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7F5C9AB-2B05-4BF8-AE19-85654193A018}" type="slidenum">
              <a:rPr lang="en-US" altLang="id-ID" smtClean="0">
                <a:solidFill>
                  <a:srgbClr val="FEFFFF"/>
                </a:solidFill>
              </a:rPr>
              <a:pPr>
                <a:spcBef>
                  <a:spcPct val="0"/>
                </a:spcBef>
                <a:buClrTx/>
                <a:buFontTx/>
                <a:buNone/>
              </a:pPr>
              <a:t>64</a:t>
            </a:fld>
            <a:endParaRPr lang="en-US" altLang="id-ID" smtClean="0">
              <a:solidFill>
                <a:srgbClr val="FEFFFF"/>
              </a:solidFill>
            </a:endParaRPr>
          </a:p>
        </p:txBody>
      </p:sp>
    </p:spTree>
    <p:extLst>
      <p:ext uri="{BB962C8B-B14F-4D97-AF65-F5344CB8AC3E}">
        <p14:creationId xmlns:p14="http://schemas.microsoft.com/office/powerpoint/2010/main" val="3128447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7375" y="100013"/>
            <a:ext cx="8912225" cy="1281112"/>
          </a:xfrm>
        </p:spPr>
        <p:style>
          <a:lnRef idx="2">
            <a:schemeClr val="accent4">
              <a:shade val="50000"/>
            </a:schemeClr>
          </a:lnRef>
          <a:fillRef idx="1">
            <a:schemeClr val="accent4"/>
          </a:fillRef>
          <a:effectRef idx="0">
            <a:schemeClr val="accent4"/>
          </a:effectRef>
          <a:fontRef idx="minor">
            <a:schemeClr val="lt1"/>
          </a:fontRef>
        </p:style>
        <p:txBody>
          <a:bodyPr rtlCol="0">
            <a:normAutofit fontScale="90000"/>
          </a:bodyPr>
          <a:lstStyle/>
          <a:p>
            <a:pPr algn="ctr" eaLnBrk="1" fontAlgn="auto" hangingPunct="1">
              <a:spcAft>
                <a:spcPts val="0"/>
              </a:spcAft>
              <a:defRPr/>
            </a:pPr>
            <a:r>
              <a:rPr lang="en-US" sz="4000" b="1" dirty="0" err="1" smtClean="0"/>
              <a:t>Indikator</a:t>
            </a:r>
            <a:r>
              <a:rPr lang="en-US" sz="4000" b="1" dirty="0" smtClean="0"/>
              <a:t> </a:t>
            </a:r>
            <a:r>
              <a:rPr lang="en-US" sz="4000" b="1" dirty="0" err="1" smtClean="0"/>
              <a:t>Jurnal</a:t>
            </a:r>
            <a:r>
              <a:rPr lang="en-US" sz="4000" b="1" dirty="0" smtClean="0"/>
              <a:t> </a:t>
            </a:r>
            <a:r>
              <a:rPr lang="en-US" sz="4000" b="1" dirty="0" err="1"/>
              <a:t>I</a:t>
            </a:r>
            <a:r>
              <a:rPr lang="en-US" sz="4000" b="1" dirty="0" err="1" smtClean="0"/>
              <a:t>nternasional</a:t>
            </a:r>
            <a:r>
              <a:rPr lang="en-US" sz="4000" b="1" dirty="0" smtClean="0"/>
              <a:t>/</a:t>
            </a:r>
            <a:br>
              <a:rPr lang="en-US" sz="4000" b="1" dirty="0" smtClean="0"/>
            </a:br>
            <a:r>
              <a:rPr lang="en-US" sz="4000" b="1" dirty="0" err="1" smtClean="0"/>
              <a:t>Jurnal</a:t>
            </a:r>
            <a:r>
              <a:rPr lang="en-US" sz="4000" b="1" dirty="0" smtClean="0"/>
              <a:t> </a:t>
            </a:r>
            <a:r>
              <a:rPr lang="en-US" sz="4000" b="1" dirty="0" err="1"/>
              <a:t>I</a:t>
            </a:r>
            <a:r>
              <a:rPr lang="en-US" sz="4000" b="1" dirty="0" err="1" smtClean="0"/>
              <a:t>nternasional</a:t>
            </a:r>
            <a:r>
              <a:rPr lang="en-US" sz="4000" b="1" dirty="0" smtClean="0"/>
              <a:t> </a:t>
            </a:r>
            <a:r>
              <a:rPr lang="en-US" sz="4000" b="1" dirty="0" err="1"/>
              <a:t>B</a:t>
            </a:r>
            <a:r>
              <a:rPr lang="en-US" sz="4000" b="1" dirty="0" err="1" smtClean="0"/>
              <a:t>ereputasi</a:t>
            </a:r>
            <a:endParaRPr lang="id-ID" sz="4000" b="1" dirty="0"/>
          </a:p>
        </p:txBody>
      </p:sp>
      <p:sp>
        <p:nvSpPr>
          <p:cNvPr id="78851" name="Content Placeholder 11"/>
          <p:cNvSpPr>
            <a:spLocks noGrp="1"/>
          </p:cNvSpPr>
          <p:nvPr>
            <p:ph idx="1"/>
          </p:nvPr>
        </p:nvSpPr>
        <p:spPr>
          <a:xfrm>
            <a:off x="1011238" y="1611313"/>
            <a:ext cx="10515600" cy="4852987"/>
          </a:xfrm>
        </p:spPr>
        <p:txBody>
          <a:bodyPr/>
          <a:lstStyle/>
          <a:p>
            <a:pPr eaLnBrk="1" hangingPunct="1">
              <a:spcBef>
                <a:spcPct val="0"/>
              </a:spcBef>
              <a:buFont typeface="Wingdings" panose="05000000000000000000" pitchFamily="2" charset="2"/>
              <a:buChar char="q"/>
            </a:pPr>
            <a:r>
              <a:rPr lang="en-US" altLang="id-ID" sz="2400" smtClean="0">
                <a:latin typeface="Montserrat Light" pitchFamily="50" charset="0"/>
              </a:rPr>
              <a:t>Diterbitkan oleh asosiasi profesi ternama di dunia atau Perguruan Tinggi atau Penerbit (Publisher) kredibel</a:t>
            </a:r>
          </a:p>
          <a:p>
            <a:pPr eaLnBrk="1" hangingPunct="1">
              <a:spcBef>
                <a:spcPct val="0"/>
              </a:spcBef>
              <a:buFont typeface="Wingdings" panose="05000000000000000000" pitchFamily="2" charset="2"/>
              <a:buChar char="q"/>
            </a:pPr>
            <a:endParaRPr lang="fi-FI" altLang="id-ID" sz="2400" smtClean="0">
              <a:latin typeface="Montserrat Light" pitchFamily="50" charset="0"/>
              <a:ea typeface="Arial Unicode MS" panose="020B0604020202020204" pitchFamily="34" charset="-128"/>
              <a:cs typeface="Arial Unicode MS" panose="020B0604020202020204" pitchFamily="34" charset="-128"/>
            </a:endParaRPr>
          </a:p>
          <a:p>
            <a:pPr eaLnBrk="1" hangingPunct="1">
              <a:spcBef>
                <a:spcPct val="0"/>
              </a:spcBef>
              <a:buFont typeface="Wingdings" panose="05000000000000000000" pitchFamily="2" charset="2"/>
              <a:buChar char="q"/>
            </a:pPr>
            <a:r>
              <a:rPr lang="en-US" altLang="id-ID" sz="2400" smtClean="0">
                <a:latin typeface="Montserrat Light" pitchFamily="50" charset="0"/>
              </a:rPr>
              <a:t>Terindeks oleh pemeringkat internasional (contoh SJR) atau basis data internasional yang ternama, contoh Index Copernicus International (ICI) dan telah memiliki ICV (Index Copernicus Value)</a:t>
            </a:r>
          </a:p>
          <a:p>
            <a:pPr eaLnBrk="1" hangingPunct="1">
              <a:spcBef>
                <a:spcPct val="0"/>
              </a:spcBef>
              <a:buFont typeface="Wingdings" panose="05000000000000000000" pitchFamily="2" charset="2"/>
              <a:buChar char="q"/>
            </a:pPr>
            <a:endParaRPr lang="fi-FI" altLang="id-ID" sz="2400" smtClean="0">
              <a:latin typeface="Montserrat Light" pitchFamily="50" charset="0"/>
              <a:ea typeface="Arial Unicode MS" panose="020B0604020202020204" pitchFamily="34" charset="-128"/>
              <a:cs typeface="Arial Unicode MS" panose="020B0604020202020204" pitchFamily="34" charset="-128"/>
            </a:endParaRPr>
          </a:p>
          <a:p>
            <a:pPr eaLnBrk="1" hangingPunct="1">
              <a:spcBef>
                <a:spcPct val="0"/>
              </a:spcBef>
              <a:buFont typeface="Wingdings" panose="05000000000000000000" pitchFamily="2" charset="2"/>
              <a:buChar char="q"/>
            </a:pPr>
            <a:r>
              <a:rPr lang="en-US" altLang="id-ID" sz="2400" smtClean="0">
                <a:latin typeface="Montserrat Light" pitchFamily="50" charset="0"/>
              </a:rPr>
              <a:t>Alamat jurnal dapat ditelusuri daring</a:t>
            </a:r>
            <a:endParaRPr lang="fi-FI" altLang="id-ID" sz="2400" smtClean="0">
              <a:latin typeface="Montserrat Light" pitchFamily="50" charset="0"/>
              <a:ea typeface="Arial Unicode MS" panose="020B0604020202020204" pitchFamily="34" charset="-128"/>
              <a:cs typeface="Arial Unicode MS" panose="020B0604020202020204" pitchFamily="34" charset="-128"/>
            </a:endParaRPr>
          </a:p>
          <a:p>
            <a:pPr eaLnBrk="1" hangingPunct="1">
              <a:spcBef>
                <a:spcPct val="0"/>
              </a:spcBef>
              <a:buFont typeface="Wingdings" panose="05000000000000000000" pitchFamily="2" charset="2"/>
              <a:buChar char="q"/>
            </a:pPr>
            <a:endParaRPr lang="id-ID" altLang="id-ID" sz="2400" smtClean="0">
              <a:latin typeface="Montserrat Light" pitchFamily="50" charset="0"/>
              <a:ea typeface="Arial Unicode MS" panose="020B0604020202020204" pitchFamily="34" charset="-128"/>
              <a:cs typeface="Arial Unicode MS" panose="020B0604020202020204" pitchFamily="34" charset="-128"/>
            </a:endParaRPr>
          </a:p>
          <a:p>
            <a:pPr eaLnBrk="1" hangingPunct="1">
              <a:spcBef>
                <a:spcPct val="0"/>
              </a:spcBef>
              <a:buFont typeface="Wingdings" panose="05000000000000000000" pitchFamily="2" charset="2"/>
              <a:buChar char="q"/>
            </a:pPr>
            <a:r>
              <a:rPr lang="en-US" altLang="id-ID" sz="2400" smtClean="0">
                <a:latin typeface="Montserrat Light" pitchFamily="50" charset="0"/>
              </a:rPr>
              <a:t>Editor Boards dari Jurnal dapat ditelusuri daring dan tidak ada perbedaan antara editor yang tercantum di edisi cetak dan edisi daring</a:t>
            </a:r>
            <a:endParaRPr lang="id-ID" altLang="id-ID" sz="2400" smtClean="0">
              <a:latin typeface="Montserrat Light" pitchFamily="50" charset="0"/>
            </a:endParaRPr>
          </a:p>
        </p:txBody>
      </p:sp>
      <p:sp>
        <p:nvSpPr>
          <p:cNvPr id="7" name="Rectangle 6"/>
          <p:cNvSpPr/>
          <p:nvPr/>
        </p:nvSpPr>
        <p:spPr>
          <a:xfrm>
            <a:off x="855663" y="1309688"/>
            <a:ext cx="10915650" cy="714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36394684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812925" y="65088"/>
            <a:ext cx="8912225" cy="1279525"/>
          </a:xfrm>
        </p:spPr>
        <p:style>
          <a:lnRef idx="2">
            <a:schemeClr val="accent6">
              <a:shade val="50000"/>
            </a:schemeClr>
          </a:lnRef>
          <a:fillRef idx="1">
            <a:schemeClr val="accent6"/>
          </a:fillRef>
          <a:effectRef idx="0">
            <a:schemeClr val="accent6"/>
          </a:effectRef>
          <a:fontRef idx="minor">
            <a:schemeClr val="lt1"/>
          </a:fontRef>
        </p:style>
        <p:txBody>
          <a:bodyPr rtlCol="0">
            <a:normAutofit fontScale="90000"/>
          </a:bodyPr>
          <a:lstStyle/>
          <a:p>
            <a:pPr algn="ctr" eaLnBrk="1" fontAlgn="auto" hangingPunct="1">
              <a:spcAft>
                <a:spcPts val="0"/>
              </a:spcAft>
              <a:defRPr/>
            </a:pPr>
            <a:r>
              <a:rPr lang="en-US" sz="4000" b="1" dirty="0" err="1" smtClean="0"/>
              <a:t>Indikator</a:t>
            </a:r>
            <a:r>
              <a:rPr lang="en-US" sz="4000" b="1" dirty="0" smtClean="0"/>
              <a:t> </a:t>
            </a:r>
            <a:r>
              <a:rPr lang="en-US" sz="4000" b="1" dirty="0" err="1" smtClean="0"/>
              <a:t>Jurnal</a:t>
            </a:r>
            <a:r>
              <a:rPr lang="en-US" sz="4000" b="1" dirty="0" smtClean="0"/>
              <a:t> </a:t>
            </a:r>
            <a:r>
              <a:rPr lang="en-US" sz="4000" b="1" dirty="0" err="1"/>
              <a:t>I</a:t>
            </a:r>
            <a:r>
              <a:rPr lang="en-US" sz="4000" b="1" dirty="0" err="1" smtClean="0"/>
              <a:t>nternasional</a:t>
            </a:r>
            <a:r>
              <a:rPr lang="en-US" sz="4000" b="1" dirty="0" smtClean="0"/>
              <a:t>/</a:t>
            </a:r>
            <a:br>
              <a:rPr lang="en-US" sz="4000" b="1" dirty="0" smtClean="0"/>
            </a:br>
            <a:r>
              <a:rPr lang="en-US" sz="4000" b="1" dirty="0" err="1" smtClean="0"/>
              <a:t>Jurnal</a:t>
            </a:r>
            <a:r>
              <a:rPr lang="en-US" sz="4000" b="1" dirty="0" smtClean="0"/>
              <a:t> </a:t>
            </a:r>
            <a:r>
              <a:rPr lang="en-US" sz="4000" b="1" dirty="0" err="1"/>
              <a:t>I</a:t>
            </a:r>
            <a:r>
              <a:rPr lang="en-US" sz="4000" b="1" dirty="0" err="1" smtClean="0"/>
              <a:t>nternasional</a:t>
            </a:r>
            <a:r>
              <a:rPr lang="en-US" sz="4000" b="1" dirty="0" smtClean="0"/>
              <a:t> </a:t>
            </a:r>
            <a:r>
              <a:rPr lang="en-US" sz="4000" b="1" dirty="0" err="1"/>
              <a:t>B</a:t>
            </a:r>
            <a:r>
              <a:rPr lang="en-US" sz="4000" b="1" dirty="0" err="1" smtClean="0"/>
              <a:t>ereputasi</a:t>
            </a:r>
            <a:endParaRPr lang="id-ID" sz="4000" b="1" dirty="0"/>
          </a:p>
        </p:txBody>
      </p:sp>
      <p:sp>
        <p:nvSpPr>
          <p:cNvPr id="6" name="Content Placeholder 11"/>
          <p:cNvSpPr>
            <a:spLocks noGrp="1"/>
          </p:cNvSpPr>
          <p:nvPr>
            <p:ph idx="1"/>
          </p:nvPr>
        </p:nvSpPr>
        <p:spPr>
          <a:xfrm>
            <a:off x="1011238" y="1778000"/>
            <a:ext cx="10515600" cy="4184650"/>
          </a:xfrm>
        </p:spPr>
        <p:txBody>
          <a:bodyPr rtlCol="0">
            <a:normAutofit/>
          </a:bodyPr>
          <a:lstStyle/>
          <a:p>
            <a:pPr eaLnBrk="1" fontAlgn="auto" hangingPunct="1">
              <a:spcBef>
                <a:spcPts val="0"/>
              </a:spcBef>
              <a:spcAft>
                <a:spcPts val="0"/>
              </a:spcAft>
              <a:buFont typeface="Wingdings" charset="2"/>
              <a:buChar char="q"/>
              <a:defRPr/>
            </a:pPr>
            <a:r>
              <a:rPr lang="en-US" sz="2400" dirty="0" smtClean="0">
                <a:solidFill>
                  <a:schemeClr val="tx1">
                    <a:lumMod val="75000"/>
                    <a:lumOff val="25000"/>
                  </a:schemeClr>
                </a:solidFill>
                <a:latin typeface="Montserrat Light" panose="00000400000000000000" pitchFamily="50" charset="0"/>
              </a:rPr>
              <a:t>Proses </a:t>
            </a:r>
            <a:r>
              <a:rPr lang="en-US" sz="2400" dirty="0">
                <a:solidFill>
                  <a:schemeClr val="tx1">
                    <a:lumMod val="75000"/>
                    <a:lumOff val="25000"/>
                  </a:schemeClr>
                </a:solidFill>
                <a:latin typeface="Montserrat Light" panose="00000400000000000000" pitchFamily="50" charset="0"/>
              </a:rPr>
              <a:t>review </a:t>
            </a:r>
            <a:r>
              <a:rPr lang="en-US" sz="2400" dirty="0" err="1">
                <a:solidFill>
                  <a:schemeClr val="tx1">
                    <a:lumMod val="75000"/>
                    <a:lumOff val="25000"/>
                  </a:schemeClr>
                </a:solidFill>
                <a:latin typeface="Montserrat Light" panose="00000400000000000000" pitchFamily="50" charset="0"/>
              </a:rPr>
              <a:t>dilakukan</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dengan</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baik</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dan</a:t>
            </a:r>
            <a:r>
              <a:rPr lang="en-US" sz="2400" dirty="0">
                <a:solidFill>
                  <a:schemeClr val="tx1">
                    <a:lumMod val="75000"/>
                    <a:lumOff val="25000"/>
                  </a:schemeClr>
                </a:solidFill>
                <a:latin typeface="Montserrat Light" panose="00000400000000000000" pitchFamily="50" charset="0"/>
              </a:rPr>
              <a:t> </a:t>
            </a:r>
            <a:r>
              <a:rPr lang="en-US" sz="2400" dirty="0" err="1" smtClean="0">
                <a:solidFill>
                  <a:schemeClr val="tx1">
                    <a:lumMod val="75000"/>
                    <a:lumOff val="25000"/>
                  </a:schemeClr>
                </a:solidFill>
                <a:latin typeface="Montserrat Light" panose="00000400000000000000" pitchFamily="50" charset="0"/>
              </a:rPr>
              <a:t>benar</a:t>
            </a:r>
            <a:endParaRPr lang="en-US" sz="2400" dirty="0" smtClean="0">
              <a:solidFill>
                <a:schemeClr val="tx1">
                  <a:lumMod val="75000"/>
                  <a:lumOff val="25000"/>
                </a:schemeClr>
              </a:solidFill>
              <a:latin typeface="Montserrat Light" panose="00000400000000000000" pitchFamily="50" charset="0"/>
            </a:endParaRPr>
          </a:p>
          <a:p>
            <a:pPr eaLnBrk="1" fontAlgn="auto" hangingPunct="1">
              <a:spcBef>
                <a:spcPts val="0"/>
              </a:spcBef>
              <a:spcAft>
                <a:spcPts val="0"/>
              </a:spcAft>
              <a:buFont typeface="Wingdings" charset="2"/>
              <a:buChar char="q"/>
              <a:defRPr/>
            </a:pPr>
            <a:endPar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en-US" sz="2400" dirty="0" err="1" smtClean="0">
                <a:solidFill>
                  <a:schemeClr val="tx1">
                    <a:lumMod val="75000"/>
                    <a:lumOff val="25000"/>
                  </a:schemeClr>
                </a:solidFill>
                <a:latin typeface="Montserrat Light" panose="00000400000000000000" pitchFamily="50" charset="0"/>
              </a:rPr>
              <a:t>Jumlah</a:t>
            </a:r>
            <a:r>
              <a:rPr lang="en-US" sz="2400" dirty="0" smtClean="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artikel</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setiap</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penerbitan</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adalah</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wajar</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dan</a:t>
            </a:r>
            <a:r>
              <a:rPr lang="en-US" sz="2400" dirty="0">
                <a:solidFill>
                  <a:schemeClr val="tx1">
                    <a:lumMod val="75000"/>
                    <a:lumOff val="25000"/>
                  </a:schemeClr>
                </a:solidFill>
                <a:latin typeface="Montserrat Light" panose="00000400000000000000" pitchFamily="50" charset="0"/>
              </a:rPr>
              <a:t> format </a:t>
            </a:r>
            <a:r>
              <a:rPr lang="en-US" sz="2400" dirty="0" err="1">
                <a:solidFill>
                  <a:schemeClr val="tx1">
                    <a:lumMod val="75000"/>
                    <a:lumOff val="25000"/>
                  </a:schemeClr>
                </a:solidFill>
                <a:latin typeface="Montserrat Light" panose="00000400000000000000" pitchFamily="50" charset="0"/>
              </a:rPr>
              <a:t>tampilan</a:t>
            </a:r>
            <a:r>
              <a:rPr lang="en-US" sz="2400" dirty="0">
                <a:solidFill>
                  <a:schemeClr val="tx1">
                    <a:lumMod val="75000"/>
                    <a:lumOff val="25000"/>
                  </a:schemeClr>
                </a:solidFill>
                <a:latin typeface="Montserrat Light" panose="00000400000000000000" pitchFamily="50" charset="0"/>
              </a:rPr>
              <a:t> </a:t>
            </a:r>
            <a:r>
              <a:rPr lang="en-US" sz="2400" dirty="0" err="1" smtClean="0">
                <a:solidFill>
                  <a:schemeClr val="tx1">
                    <a:lumMod val="75000"/>
                    <a:lumOff val="25000"/>
                  </a:schemeClr>
                </a:solidFill>
                <a:latin typeface="Montserrat Light" panose="00000400000000000000" pitchFamily="50" charset="0"/>
              </a:rPr>
              <a:t>setiap</a:t>
            </a:r>
            <a:r>
              <a:rPr lang="en-US" sz="2400" dirty="0">
                <a:solidFill>
                  <a:schemeClr val="tx1">
                    <a:lumMod val="75000"/>
                    <a:lumOff val="25000"/>
                  </a:schemeClr>
                </a:solidFill>
                <a:latin typeface="Montserrat Light" panose="00000400000000000000" pitchFamily="50" charset="0"/>
              </a:rPr>
              <a:t> </a:t>
            </a:r>
            <a:r>
              <a:rPr lang="en-US" sz="2400" dirty="0" err="1" smtClean="0">
                <a:solidFill>
                  <a:schemeClr val="tx1">
                    <a:lumMod val="75000"/>
                    <a:lumOff val="25000"/>
                  </a:schemeClr>
                </a:solidFill>
                <a:latin typeface="Montserrat Light" panose="00000400000000000000" pitchFamily="50" charset="0"/>
              </a:rPr>
              <a:t>terbitan</a:t>
            </a:r>
            <a:r>
              <a:rPr lang="en-US" sz="2400" dirty="0" smtClean="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tidak</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berubah</a:t>
            </a:r>
            <a:r>
              <a:rPr lang="en-US" sz="2400" dirty="0">
                <a:solidFill>
                  <a:schemeClr val="tx1">
                    <a:lumMod val="75000"/>
                    <a:lumOff val="25000"/>
                  </a:schemeClr>
                </a:solidFill>
                <a:latin typeface="Montserrat Light" panose="00000400000000000000" pitchFamily="50" charset="0"/>
              </a:rPr>
              <a:t> </a:t>
            </a:r>
            <a:r>
              <a:rPr lang="en-US" sz="2400" dirty="0" err="1" smtClean="0">
                <a:solidFill>
                  <a:schemeClr val="tx1">
                    <a:lumMod val="75000"/>
                    <a:lumOff val="25000"/>
                  </a:schemeClr>
                </a:solidFill>
                <a:latin typeface="Montserrat Light" panose="00000400000000000000" pitchFamily="50" charset="0"/>
              </a:rPr>
              <a:t>ubah</a:t>
            </a:r>
            <a:endParaRPr lang="en-US" sz="2400" dirty="0" smtClean="0">
              <a:solidFill>
                <a:schemeClr val="tx1">
                  <a:lumMod val="75000"/>
                  <a:lumOff val="25000"/>
                </a:schemeClr>
              </a:solidFill>
              <a:latin typeface="Montserrat Light" panose="00000400000000000000" pitchFamily="50" charset="0"/>
            </a:endParaRPr>
          </a:p>
          <a:p>
            <a:pPr eaLnBrk="1" fontAlgn="auto" hangingPunct="1">
              <a:spcBef>
                <a:spcPts val="0"/>
              </a:spcBef>
              <a:spcAft>
                <a:spcPts val="0"/>
              </a:spcAft>
              <a:buFont typeface="Wingdings" charset="2"/>
              <a:buChar char="q"/>
              <a:defRPr/>
            </a:pPr>
            <a:endParaRPr lang="fi-FI" sz="24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a:p>
            <a:pPr eaLnBrk="1" fontAlgn="auto" hangingPunct="1">
              <a:spcBef>
                <a:spcPts val="0"/>
              </a:spcBef>
              <a:spcAft>
                <a:spcPts val="0"/>
              </a:spcAft>
              <a:buFont typeface="Wingdings" charset="2"/>
              <a:buChar char="q"/>
              <a:defRPr/>
            </a:pPr>
            <a:r>
              <a:rPr lang="en-US" sz="2400" dirty="0" err="1" smtClean="0">
                <a:solidFill>
                  <a:schemeClr val="tx1">
                    <a:lumMod val="75000"/>
                    <a:lumOff val="25000"/>
                  </a:schemeClr>
                </a:solidFill>
                <a:latin typeface="Montserrat Light" panose="00000400000000000000" pitchFamily="50" charset="0"/>
              </a:rPr>
              <a:t>Tidak</a:t>
            </a:r>
            <a:r>
              <a:rPr lang="en-US" sz="2400" dirty="0" smtClean="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pernah</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ditemukan</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sebagai</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jurnal</a:t>
            </a:r>
            <a:r>
              <a:rPr lang="en-US" sz="2400" dirty="0">
                <a:solidFill>
                  <a:schemeClr val="tx1">
                    <a:lumMod val="75000"/>
                    <a:lumOff val="25000"/>
                  </a:schemeClr>
                </a:solidFill>
                <a:latin typeface="Montserrat Light" panose="00000400000000000000" pitchFamily="50" charset="0"/>
              </a:rPr>
              <a:t> yang </a:t>
            </a:r>
            <a:r>
              <a:rPr lang="en-US" sz="2400" dirty="0" err="1">
                <a:solidFill>
                  <a:schemeClr val="tx1">
                    <a:lumMod val="75000"/>
                    <a:lumOff val="25000"/>
                  </a:schemeClr>
                </a:solidFill>
                <a:latin typeface="Montserrat Light" panose="00000400000000000000" pitchFamily="50" charset="0"/>
              </a:rPr>
              <a:t>tidak</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bereputasi</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atau</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jurnal</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meragukan</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oleh</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Ditjen</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Dikti</a:t>
            </a:r>
            <a:r>
              <a:rPr lang="en-US" sz="2400" dirty="0">
                <a:solidFill>
                  <a:schemeClr val="tx1">
                    <a:lumMod val="75000"/>
                    <a:lumOff val="25000"/>
                  </a:schemeClr>
                </a:solidFill>
                <a:latin typeface="Montserrat Light" panose="00000400000000000000" pitchFamily="50" charset="0"/>
              </a:rPr>
              <a:t>/</a:t>
            </a:r>
            <a:r>
              <a:rPr lang="en-US" sz="2400" dirty="0" err="1">
                <a:solidFill>
                  <a:schemeClr val="tx1">
                    <a:lumMod val="75000"/>
                    <a:lumOff val="25000"/>
                  </a:schemeClr>
                </a:solidFill>
                <a:latin typeface="Montserrat Light" panose="00000400000000000000" pitchFamily="50" charset="0"/>
              </a:rPr>
              <a:t>Ditjen</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Sumber</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Daya</a:t>
            </a:r>
            <a:r>
              <a:rPr lang="en-US" sz="2400" dirty="0">
                <a:solidFill>
                  <a:schemeClr val="tx1">
                    <a:lumMod val="75000"/>
                    <a:lumOff val="25000"/>
                  </a:schemeClr>
                </a:solidFill>
                <a:latin typeface="Montserrat Light" panose="00000400000000000000" pitchFamily="50" charset="0"/>
              </a:rPr>
              <a:t> </a:t>
            </a:r>
            <a:r>
              <a:rPr lang="en-US" sz="2400" dirty="0" err="1">
                <a:solidFill>
                  <a:schemeClr val="tx1">
                    <a:lumMod val="75000"/>
                    <a:lumOff val="25000"/>
                  </a:schemeClr>
                </a:solidFill>
                <a:latin typeface="Montserrat Light" panose="00000400000000000000" pitchFamily="50" charset="0"/>
              </a:rPr>
              <a:t>dan</a:t>
            </a:r>
            <a:r>
              <a:rPr lang="en-US" sz="2400" dirty="0">
                <a:solidFill>
                  <a:schemeClr val="tx1">
                    <a:lumMod val="75000"/>
                    <a:lumOff val="25000"/>
                  </a:schemeClr>
                </a:solidFill>
                <a:latin typeface="Montserrat Light" panose="00000400000000000000" pitchFamily="50" charset="0"/>
              </a:rPr>
              <a:t> </a:t>
            </a:r>
            <a:r>
              <a:rPr lang="en-US" sz="2400" dirty="0" err="1" smtClean="0">
                <a:solidFill>
                  <a:schemeClr val="tx1">
                    <a:lumMod val="75000"/>
                    <a:lumOff val="25000"/>
                  </a:schemeClr>
                </a:solidFill>
                <a:latin typeface="Montserrat Light" panose="00000400000000000000" pitchFamily="50" charset="0"/>
              </a:rPr>
              <a:t>Iptek</a:t>
            </a:r>
            <a:endParaRPr lang="en-US" sz="2400" dirty="0" smtClean="0">
              <a:solidFill>
                <a:schemeClr val="tx1">
                  <a:lumMod val="75000"/>
                  <a:lumOff val="25000"/>
                </a:schemeClr>
              </a:solidFill>
              <a:latin typeface="Montserrat Light" panose="00000400000000000000" pitchFamily="50" charset="0"/>
            </a:endParaRPr>
          </a:p>
          <a:p>
            <a:pPr marL="457200" indent="-457200" eaLnBrk="1" fontAlgn="auto" hangingPunct="1">
              <a:spcBef>
                <a:spcPts val="0"/>
              </a:spcBef>
              <a:spcAft>
                <a:spcPts val="0"/>
              </a:spcAft>
              <a:buFont typeface="Wingdings 3" charset="2"/>
              <a:buNone/>
              <a:defRPr/>
            </a:pPr>
            <a:endParaRPr lang="id-ID" sz="2000" dirty="0" smtClean="0">
              <a:solidFill>
                <a:schemeClr val="tx1">
                  <a:lumMod val="75000"/>
                  <a:lumOff val="25000"/>
                </a:schemeClr>
              </a:solidFill>
              <a:latin typeface="Montserrat Light" pitchFamily="50" charset="0"/>
              <a:ea typeface="Arial Unicode MS" panose="020B0604020202020204" pitchFamily="34" charset="-128"/>
              <a:cs typeface="Arial Unicode MS" panose="020B0604020202020204" pitchFamily="34" charset="-128"/>
            </a:endParaRPr>
          </a:p>
        </p:txBody>
      </p:sp>
      <p:sp>
        <p:nvSpPr>
          <p:cNvPr id="9" name="Rectangle 8"/>
          <p:cNvSpPr/>
          <p:nvPr/>
        </p:nvSpPr>
        <p:spPr>
          <a:xfrm>
            <a:off x="855663" y="1309688"/>
            <a:ext cx="10915650" cy="714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Tree>
    <p:extLst>
      <p:ext uri="{BB962C8B-B14F-4D97-AF65-F5344CB8AC3E}">
        <p14:creationId xmlns:p14="http://schemas.microsoft.com/office/powerpoint/2010/main" val="7534156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552575" y="346075"/>
            <a:ext cx="8912225" cy="850900"/>
          </a:xfrm>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algn="ctr" eaLnBrk="1" fontAlgn="auto" hangingPunct="1">
              <a:spcAft>
                <a:spcPts val="0"/>
              </a:spcAft>
              <a:defRPr/>
            </a:pPr>
            <a:r>
              <a:rPr lang="en-US" sz="4000" dirty="0" err="1" smtClean="0"/>
              <a:t>Jurnal</a:t>
            </a:r>
            <a:r>
              <a:rPr lang="en-US" sz="4000" dirty="0" smtClean="0"/>
              <a:t> </a:t>
            </a:r>
            <a:r>
              <a:rPr lang="en-US" sz="4000" dirty="0" err="1" smtClean="0"/>
              <a:t>internasional</a:t>
            </a:r>
            <a:endParaRPr lang="id-ID" sz="4000" dirty="0"/>
          </a:p>
        </p:txBody>
      </p:sp>
      <p:sp>
        <p:nvSpPr>
          <p:cNvPr id="80899" name="Content Placeholder 2"/>
          <p:cNvSpPr>
            <a:spLocks noGrp="1"/>
          </p:cNvSpPr>
          <p:nvPr>
            <p:ph idx="1"/>
          </p:nvPr>
        </p:nvSpPr>
        <p:spPr>
          <a:xfrm>
            <a:off x="1350963" y="1733550"/>
            <a:ext cx="10218737" cy="1238250"/>
          </a:xfrm>
        </p:spPr>
        <p:txBody>
          <a:bodyPr/>
          <a:lstStyle/>
          <a:p>
            <a:pPr marL="0" indent="0" eaLnBrk="1" hangingPunct="1">
              <a:buFont typeface="Wingdings 3" panose="05040102010807070707" pitchFamily="18" charset="2"/>
              <a:buNone/>
            </a:pPr>
            <a:r>
              <a:rPr lang="en-US" altLang="id-ID" sz="2400" smtClean="0">
                <a:latin typeface="Montserrat Light" pitchFamily="50" charset="0"/>
              </a:rPr>
              <a:t>jurnal terindeks di scimagojr mempunyai SJR dan Q4 atau Jurnal yang terindeks di Web of science dengan JIF nol atau not available atau terindeks microsoft academic search atau terindeks ICI dan memiliki ICV</a:t>
            </a:r>
          </a:p>
        </p:txBody>
      </p:sp>
      <p:sp>
        <p:nvSpPr>
          <p:cNvPr id="9" name="Rectangle 8"/>
          <p:cNvSpPr/>
          <p:nvPr/>
        </p:nvSpPr>
        <p:spPr>
          <a:xfrm>
            <a:off x="855663" y="1309688"/>
            <a:ext cx="3683000" cy="666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0" name="Flowchart: Connector 9"/>
          <p:cNvSpPr/>
          <p:nvPr/>
        </p:nvSpPr>
        <p:spPr>
          <a:xfrm>
            <a:off x="787400" y="1863725"/>
            <a:ext cx="468313" cy="46831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solidFill>
                <a:schemeClr val="tx1"/>
              </a:solidFill>
              <a:latin typeface="SOSA" pitchFamily="2" charset="0"/>
            </a:endParaRPr>
          </a:p>
        </p:txBody>
      </p:sp>
      <p:sp>
        <p:nvSpPr>
          <p:cNvPr id="15" name="Content Placeholder 2"/>
          <p:cNvSpPr txBox="1">
            <a:spLocks/>
          </p:cNvSpPr>
          <p:nvPr/>
        </p:nvSpPr>
        <p:spPr>
          <a:xfrm>
            <a:off x="1323975" y="3252788"/>
            <a:ext cx="10218738" cy="901700"/>
          </a:xfrm>
          <a:prstGeom prst="rect">
            <a:avLst/>
          </a:prstGeom>
        </p:spPr>
        <p:txBody>
          <a:bodyPr/>
          <a:lstStyle/>
          <a:p>
            <a:pPr eaLnBrk="1" fontAlgn="auto" hangingPunct="1">
              <a:lnSpc>
                <a:spcPct val="90000"/>
              </a:lnSpc>
              <a:spcBef>
                <a:spcPts val="1000"/>
              </a:spcBef>
              <a:spcAft>
                <a:spcPts val="0"/>
              </a:spcAft>
              <a:defRPr/>
            </a:pPr>
            <a:r>
              <a:rPr lang="en-US" sz="2400" dirty="0" err="1">
                <a:latin typeface="Montserrat Light" panose="00000400000000000000" pitchFamily="50" charset="0"/>
                <a:cs typeface="+mn-cs"/>
              </a:rPr>
              <a:t>Jurnal</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nasional</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terakreditasi</a:t>
            </a:r>
            <a:r>
              <a:rPr lang="en-US" sz="2400" dirty="0">
                <a:latin typeface="Montserrat Light" panose="00000400000000000000" pitchFamily="50" charset="0"/>
                <a:cs typeface="+mn-cs"/>
              </a:rPr>
              <a:t> B </a:t>
            </a:r>
            <a:r>
              <a:rPr lang="en-US" sz="2400" dirty="0" err="1">
                <a:latin typeface="Montserrat Light" panose="00000400000000000000" pitchFamily="50" charset="0"/>
                <a:cs typeface="+mn-cs"/>
              </a:rPr>
              <a:t>oleh</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Kemristek</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Dikti</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berbahasa</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Inggris</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atau</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salah</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satu</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bahasa</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resmi</a:t>
            </a:r>
            <a:r>
              <a:rPr lang="en-US" sz="2400" dirty="0">
                <a:latin typeface="Montserrat Light" panose="00000400000000000000" pitchFamily="50" charset="0"/>
                <a:cs typeface="+mn-cs"/>
              </a:rPr>
              <a:t> PBB) yang </a:t>
            </a:r>
            <a:r>
              <a:rPr lang="en-US" sz="2400" dirty="0" err="1">
                <a:latin typeface="Montserrat Light" panose="00000400000000000000" pitchFamily="50" charset="0"/>
                <a:cs typeface="+mn-cs"/>
              </a:rPr>
              <a:t>terindeks</a:t>
            </a:r>
            <a:r>
              <a:rPr lang="en-US" sz="2400" dirty="0">
                <a:latin typeface="Montserrat Light" panose="00000400000000000000" pitchFamily="50" charset="0"/>
                <a:cs typeface="+mn-cs"/>
              </a:rPr>
              <a:t> di DOAJ (Directory of Open Access Journal) </a:t>
            </a:r>
            <a:r>
              <a:rPr lang="en-US" sz="2400" dirty="0" err="1" smtClean="0">
                <a:latin typeface="Montserrat Light" panose="00000400000000000000" pitchFamily="50" charset="0"/>
                <a:cs typeface="+mn-cs"/>
              </a:rPr>
              <a:t>mempunyai</a:t>
            </a:r>
            <a:r>
              <a:rPr lang="id-ID" sz="2400" dirty="0">
                <a:latin typeface="Montserrat Light" panose="00000400000000000000" pitchFamily="50" charset="0"/>
                <a:cs typeface="+mn-cs"/>
              </a:rPr>
              <a:t>(</a:t>
            </a:r>
            <a:r>
              <a:rPr lang="en-US" sz="2400" dirty="0" err="1" smtClean="0">
                <a:latin typeface="Montserrat Light" panose="00000400000000000000" pitchFamily="50" charset="0"/>
                <a:cs typeface="+mn-cs"/>
              </a:rPr>
              <a:t>greenthick</a:t>
            </a:r>
            <a:r>
              <a:rPr lang="id-ID" sz="2400" dirty="0" smtClean="0">
                <a:latin typeface="Montserrat Light" panose="00000400000000000000" pitchFamily="50" charset="0"/>
                <a:cs typeface="+mn-cs"/>
              </a:rPr>
              <a:t>  )</a:t>
            </a:r>
            <a:r>
              <a:rPr lang="en-US" sz="2400" dirty="0" err="1" smtClean="0">
                <a:latin typeface="Montserrat Light" panose="00000400000000000000" pitchFamily="50" charset="0"/>
                <a:cs typeface="+mn-cs"/>
              </a:rPr>
              <a:t>diakui</a:t>
            </a:r>
            <a:r>
              <a:rPr lang="en-US" sz="2400" dirty="0" smtClean="0">
                <a:latin typeface="Montserrat Light" panose="00000400000000000000" pitchFamily="50" charset="0"/>
                <a:cs typeface="+mn-cs"/>
              </a:rPr>
              <a:t> </a:t>
            </a:r>
            <a:r>
              <a:rPr lang="en-US" sz="2400" dirty="0" err="1">
                <a:latin typeface="Montserrat Light" panose="00000400000000000000" pitchFamily="50" charset="0"/>
                <a:cs typeface="+mn-cs"/>
              </a:rPr>
              <a:t>sebagai</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jurnal</a:t>
            </a:r>
            <a:r>
              <a:rPr lang="en-US" sz="2400" dirty="0">
                <a:latin typeface="Montserrat Light" panose="00000400000000000000" pitchFamily="50" charset="0"/>
                <a:cs typeface="+mn-cs"/>
              </a:rPr>
              <a:t> </a:t>
            </a:r>
            <a:r>
              <a:rPr lang="en-US" sz="2400" dirty="0" err="1">
                <a:latin typeface="Montserrat Light" panose="00000400000000000000" pitchFamily="50" charset="0"/>
                <a:cs typeface="+mn-cs"/>
              </a:rPr>
              <a:t>internasional</a:t>
            </a:r>
            <a:r>
              <a:rPr lang="en-US" sz="2400" dirty="0">
                <a:latin typeface="Montserrat Light" panose="00000400000000000000" pitchFamily="50" charset="0"/>
                <a:cs typeface="+mn-cs"/>
              </a:rPr>
              <a:t>.</a:t>
            </a:r>
          </a:p>
          <a:p>
            <a:pPr eaLnBrk="1" fontAlgn="auto" hangingPunct="1">
              <a:lnSpc>
                <a:spcPct val="90000"/>
              </a:lnSpc>
              <a:spcBef>
                <a:spcPts val="1000"/>
              </a:spcBef>
              <a:spcAft>
                <a:spcPts val="0"/>
              </a:spcAft>
              <a:defRPr/>
            </a:pPr>
            <a:endParaRPr lang="id-ID" sz="2400" dirty="0">
              <a:effectLst>
                <a:outerShdw blurRad="38100" dist="38100" dir="2700000" algn="tl">
                  <a:srgbClr val="000000">
                    <a:alpha val="43137"/>
                  </a:srgbClr>
                </a:outerShdw>
              </a:effectLst>
              <a:latin typeface="Montserrat Light" pitchFamily="50" charset="0"/>
              <a:cs typeface="+mn-cs"/>
            </a:endParaRPr>
          </a:p>
        </p:txBody>
      </p:sp>
      <p:sp>
        <p:nvSpPr>
          <p:cNvPr id="16" name="Flowchart: Connector 15"/>
          <p:cNvSpPr/>
          <p:nvPr/>
        </p:nvSpPr>
        <p:spPr>
          <a:xfrm>
            <a:off x="877888" y="3271838"/>
            <a:ext cx="468312" cy="468312"/>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solidFill>
                <a:schemeClr val="tx1"/>
              </a:solidFill>
              <a:latin typeface="SOSA" pitchFamily="2" charset="0"/>
            </a:endParaRPr>
          </a:p>
        </p:txBody>
      </p:sp>
      <p:pic>
        <p:nvPicPr>
          <p:cNvPr id="80904" name="Picture 2" descr="Tick icon: journal was accepted after March 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63" y="434975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TextBox 4"/>
          <p:cNvSpPr txBox="1">
            <a:spLocks noChangeArrowheads="1"/>
          </p:cNvSpPr>
          <p:nvPr/>
        </p:nvSpPr>
        <p:spPr bwMode="auto">
          <a:xfrm>
            <a:off x="3878263" y="5568950"/>
            <a:ext cx="7475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2400" dirty="0" err="1">
                <a:solidFill>
                  <a:schemeClr val="tx1"/>
                </a:solidFill>
                <a:latin typeface="Montserrat Light" pitchFamily="50" charset="0"/>
              </a:rPr>
              <a:t>Angka</a:t>
            </a:r>
            <a:r>
              <a:rPr lang="en-US" altLang="en-US" sz="2400" dirty="0">
                <a:solidFill>
                  <a:schemeClr val="tx1"/>
                </a:solidFill>
                <a:latin typeface="Montserrat Light" pitchFamily="50" charset="0"/>
              </a:rPr>
              <a:t> </a:t>
            </a:r>
            <a:r>
              <a:rPr lang="en-US" altLang="en-US" sz="2400" dirty="0" err="1">
                <a:solidFill>
                  <a:schemeClr val="tx1"/>
                </a:solidFill>
                <a:latin typeface="Montserrat Light" pitchFamily="50" charset="0"/>
              </a:rPr>
              <a:t>kredit</a:t>
            </a:r>
            <a:r>
              <a:rPr lang="en-US" altLang="en-US" sz="2400" dirty="0">
                <a:solidFill>
                  <a:schemeClr val="tx1"/>
                </a:solidFill>
                <a:latin typeface="Montserrat Light" pitchFamily="50" charset="0"/>
              </a:rPr>
              <a:t> </a:t>
            </a:r>
            <a:r>
              <a:rPr lang="en-US" altLang="en-US" sz="2400" dirty="0" err="1">
                <a:solidFill>
                  <a:schemeClr val="tx1"/>
                </a:solidFill>
                <a:latin typeface="Montserrat Light" pitchFamily="50" charset="0"/>
              </a:rPr>
              <a:t>maksimal</a:t>
            </a:r>
            <a:r>
              <a:rPr lang="en-US" altLang="en-US" sz="2400" dirty="0">
                <a:solidFill>
                  <a:schemeClr val="tx1"/>
                </a:solidFill>
                <a:latin typeface="Montserrat Light" pitchFamily="50" charset="0"/>
              </a:rPr>
              <a:t> 30</a:t>
            </a:r>
          </a:p>
        </p:txBody>
      </p:sp>
      <p:sp>
        <p:nvSpPr>
          <p:cNvPr id="22" name="Flowchart: Connector 21"/>
          <p:cNvSpPr/>
          <p:nvPr/>
        </p:nvSpPr>
        <p:spPr>
          <a:xfrm>
            <a:off x="2836863" y="5330825"/>
            <a:ext cx="887412" cy="885825"/>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solidFill>
                <a:schemeClr val="tx1"/>
              </a:solidFill>
              <a:latin typeface="SOSA" pitchFamily="2" charset="0"/>
            </a:endParaRPr>
          </a:p>
        </p:txBody>
      </p:sp>
    </p:spTree>
    <p:extLst>
      <p:ext uri="{BB962C8B-B14F-4D97-AF65-F5344CB8AC3E}">
        <p14:creationId xmlns:p14="http://schemas.microsoft.com/office/powerpoint/2010/main" val="40237409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838200" y="365125"/>
            <a:ext cx="10690225" cy="1057275"/>
          </a:xfrm>
        </p:spPr>
        <p:style>
          <a:lnRef idx="3">
            <a:schemeClr val="lt1"/>
          </a:lnRef>
          <a:fillRef idx="1">
            <a:schemeClr val="accent2"/>
          </a:fillRef>
          <a:effectRef idx="1">
            <a:schemeClr val="accent2"/>
          </a:effectRef>
          <a:fontRef idx="minor">
            <a:schemeClr val="lt1"/>
          </a:fontRef>
        </p:style>
        <p:txBody>
          <a:bodyPr rtlCol="0">
            <a:normAutofit/>
          </a:bodyPr>
          <a:lstStyle/>
          <a:p>
            <a:pPr algn="ctr" eaLnBrk="1" fontAlgn="auto" hangingPunct="1">
              <a:spcAft>
                <a:spcPts val="0"/>
              </a:spcAft>
              <a:defRPr/>
            </a:pPr>
            <a:r>
              <a:rPr lang="en-US" sz="4000" b="1" dirty="0" err="1" smtClean="0"/>
              <a:t>Jurnal</a:t>
            </a:r>
            <a:r>
              <a:rPr lang="en-US" sz="4000" b="1" dirty="0" smtClean="0"/>
              <a:t> </a:t>
            </a:r>
            <a:r>
              <a:rPr lang="en-US" sz="4000" b="1" dirty="0" err="1" smtClean="0"/>
              <a:t>Internasional</a:t>
            </a:r>
            <a:r>
              <a:rPr lang="en-US" sz="4000" b="1" dirty="0" smtClean="0"/>
              <a:t> </a:t>
            </a:r>
            <a:r>
              <a:rPr lang="en-US" sz="4000" b="1" dirty="0" err="1"/>
              <a:t>B</a:t>
            </a:r>
            <a:r>
              <a:rPr lang="en-US" sz="4000" b="1" dirty="0" err="1" smtClean="0"/>
              <a:t>ereputasi</a:t>
            </a:r>
            <a:endParaRPr lang="id-ID" sz="4000" b="1" dirty="0"/>
          </a:p>
        </p:txBody>
      </p:sp>
      <p:sp>
        <p:nvSpPr>
          <p:cNvPr id="81923" name="Content Placeholder 2"/>
          <p:cNvSpPr>
            <a:spLocks noGrp="1"/>
          </p:cNvSpPr>
          <p:nvPr>
            <p:ph idx="1"/>
          </p:nvPr>
        </p:nvSpPr>
        <p:spPr>
          <a:xfrm>
            <a:off x="1309688" y="1739900"/>
            <a:ext cx="10218737" cy="987425"/>
          </a:xfrm>
        </p:spPr>
        <p:txBody>
          <a:bodyPr/>
          <a:lstStyle/>
          <a:p>
            <a:pPr marL="0" indent="0" eaLnBrk="1" hangingPunct="1">
              <a:buFont typeface="Wingdings 3" panose="05040102010807070707" pitchFamily="18" charset="2"/>
              <a:buNone/>
            </a:pPr>
            <a:r>
              <a:rPr lang="en-US" altLang="id-ID" sz="2800" smtClean="0">
                <a:latin typeface="Montserrat Light" pitchFamily="50" charset="0"/>
              </a:rPr>
              <a:t>jurnal terindeks di scimagojr mempunyai SJR dan Q ≤ Q4 (Q4, Q3, Q2, atau Q1) atau jurnal yang terindeks di Web of science mempunyai JIF</a:t>
            </a:r>
          </a:p>
        </p:txBody>
      </p:sp>
      <p:sp>
        <p:nvSpPr>
          <p:cNvPr id="9" name="Rectangle 8"/>
          <p:cNvSpPr/>
          <p:nvPr/>
        </p:nvSpPr>
        <p:spPr>
          <a:xfrm flipV="1">
            <a:off x="790575" y="1327150"/>
            <a:ext cx="5972175" cy="587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0" name="Flowchart: Connector 9"/>
          <p:cNvSpPr/>
          <p:nvPr/>
        </p:nvSpPr>
        <p:spPr>
          <a:xfrm>
            <a:off x="857250" y="1846263"/>
            <a:ext cx="466725" cy="468312"/>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2400" dirty="0">
                <a:solidFill>
                  <a:schemeClr val="tx1"/>
                </a:solidFill>
                <a:latin typeface="SOSA" pitchFamily="2" charset="0"/>
              </a:rPr>
              <a:t>k</a:t>
            </a:r>
            <a:endParaRPr lang="en-US" sz="2400" dirty="0">
              <a:solidFill>
                <a:schemeClr val="tx1"/>
              </a:solidFill>
              <a:latin typeface="SOSA" pitchFamily="2" charset="0"/>
            </a:endParaRPr>
          </a:p>
        </p:txBody>
      </p:sp>
      <p:sp>
        <p:nvSpPr>
          <p:cNvPr id="15" name="Content Placeholder 2"/>
          <p:cNvSpPr txBox="1">
            <a:spLocks/>
          </p:cNvSpPr>
          <p:nvPr/>
        </p:nvSpPr>
        <p:spPr>
          <a:xfrm>
            <a:off x="1323975" y="3313113"/>
            <a:ext cx="10218738" cy="901700"/>
          </a:xfrm>
          <a:prstGeom prst="rect">
            <a:avLst/>
          </a:prstGeom>
        </p:spPr>
        <p:txBody>
          <a:bodyPr/>
          <a:lstStyle/>
          <a:p>
            <a:pPr eaLnBrk="1" fontAlgn="auto" hangingPunct="1">
              <a:lnSpc>
                <a:spcPct val="90000"/>
              </a:lnSpc>
              <a:spcBef>
                <a:spcPts val="1000"/>
              </a:spcBef>
              <a:spcAft>
                <a:spcPts val="0"/>
              </a:spcAft>
              <a:defRPr/>
            </a:pPr>
            <a:r>
              <a:rPr lang="en-US" sz="2800" dirty="0" err="1">
                <a:latin typeface="Montserrat Light" panose="00000400000000000000" pitchFamily="50" charset="0"/>
                <a:cs typeface="+mn-cs"/>
              </a:rPr>
              <a:t>Jurnal</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nasional</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terakreditasi</a:t>
            </a:r>
            <a:r>
              <a:rPr lang="en-US" sz="2800" dirty="0">
                <a:latin typeface="Montserrat Light" panose="00000400000000000000" pitchFamily="50" charset="0"/>
                <a:cs typeface="+mn-cs"/>
              </a:rPr>
              <a:t> A </a:t>
            </a:r>
            <a:r>
              <a:rPr lang="en-US" sz="2800" dirty="0" err="1">
                <a:latin typeface="Montserrat Light" panose="00000400000000000000" pitchFamily="50" charset="0"/>
                <a:cs typeface="+mn-cs"/>
              </a:rPr>
              <a:t>oleh</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Kemristek</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Dikti</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berbahasa</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Inggris</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atau</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salah</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satu</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bahasa</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resmi</a:t>
            </a:r>
            <a:r>
              <a:rPr lang="en-US" sz="2800" dirty="0">
                <a:latin typeface="Montserrat Light" panose="00000400000000000000" pitchFamily="50" charset="0"/>
                <a:cs typeface="+mn-cs"/>
              </a:rPr>
              <a:t> PBB) yang </a:t>
            </a:r>
            <a:r>
              <a:rPr lang="en-US" sz="2800" dirty="0" err="1">
                <a:latin typeface="Montserrat Light" panose="00000400000000000000" pitchFamily="50" charset="0"/>
                <a:cs typeface="+mn-cs"/>
              </a:rPr>
              <a:t>terindeks</a:t>
            </a:r>
            <a:r>
              <a:rPr lang="en-US" sz="2800" dirty="0">
                <a:latin typeface="Montserrat Light" panose="00000400000000000000" pitchFamily="50" charset="0"/>
                <a:cs typeface="+mn-cs"/>
              </a:rPr>
              <a:t> di DOAJ (Directory of </a:t>
            </a:r>
            <a:r>
              <a:rPr lang="id-ID" sz="2800" dirty="0" smtClean="0">
                <a:latin typeface="Montserrat Light" panose="00000400000000000000" pitchFamily="50" charset="0"/>
                <a:cs typeface="+mn-cs"/>
              </a:rPr>
              <a:t>o</a:t>
            </a:r>
            <a:r>
              <a:rPr lang="en-US" sz="2800" dirty="0" smtClean="0">
                <a:latin typeface="Montserrat Light" panose="00000400000000000000" pitchFamily="50" charset="0"/>
                <a:cs typeface="+mn-cs"/>
              </a:rPr>
              <a:t>pen </a:t>
            </a:r>
            <a:r>
              <a:rPr lang="en-US" sz="2800" dirty="0">
                <a:latin typeface="Montserrat Light" panose="00000400000000000000" pitchFamily="50" charset="0"/>
                <a:cs typeface="+mn-cs"/>
              </a:rPr>
              <a:t>Access Journal) </a:t>
            </a:r>
            <a:r>
              <a:rPr lang="en-US" sz="2800" dirty="0" err="1">
                <a:latin typeface="Montserrat Light" panose="00000400000000000000" pitchFamily="50" charset="0"/>
                <a:cs typeface="+mn-cs"/>
              </a:rPr>
              <a:t>mempunyai</a:t>
            </a:r>
            <a:r>
              <a:rPr lang="en-US" sz="2800" dirty="0">
                <a:latin typeface="Montserrat Light" panose="00000400000000000000" pitchFamily="50" charset="0"/>
                <a:cs typeface="+mn-cs"/>
              </a:rPr>
              <a:t>        </a:t>
            </a:r>
            <a:r>
              <a:rPr lang="id-ID" sz="2800" dirty="0" smtClean="0">
                <a:latin typeface="Montserrat Light" panose="00000400000000000000" pitchFamily="50" charset="0"/>
                <a:cs typeface="+mn-cs"/>
              </a:rPr>
              <a:t>(</a:t>
            </a:r>
            <a:r>
              <a:rPr lang="en-US" sz="2800" dirty="0" smtClean="0">
                <a:latin typeface="Montserrat Light" panose="00000400000000000000" pitchFamily="50" charset="0"/>
                <a:cs typeface="+mn-cs"/>
              </a:rPr>
              <a:t>green thick</a:t>
            </a:r>
            <a:r>
              <a:rPr lang="id-ID" sz="2800" dirty="0" smtClean="0">
                <a:latin typeface="Montserrat Light" panose="00000400000000000000" pitchFamily="50" charset="0"/>
                <a:cs typeface="+mn-cs"/>
              </a:rPr>
              <a:t>)</a:t>
            </a:r>
            <a:r>
              <a:rPr lang="en-US" sz="2800" dirty="0" smtClean="0">
                <a:latin typeface="Montserrat Light" panose="00000400000000000000" pitchFamily="50" charset="0"/>
                <a:cs typeface="+mn-cs"/>
              </a:rPr>
              <a:t> </a:t>
            </a:r>
            <a:r>
              <a:rPr lang="en-US" sz="2800" dirty="0" err="1">
                <a:latin typeface="Montserrat Light" panose="00000400000000000000" pitchFamily="50" charset="0"/>
                <a:cs typeface="+mn-cs"/>
              </a:rPr>
              <a:t>diakui</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sebagai</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jurnal</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internasional</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bereputasi</a:t>
            </a:r>
            <a:endParaRPr lang="id-ID" sz="2800" dirty="0">
              <a:effectLst>
                <a:outerShdw blurRad="38100" dist="38100" dir="2700000" algn="tl">
                  <a:srgbClr val="000000">
                    <a:alpha val="43137"/>
                  </a:srgbClr>
                </a:outerShdw>
              </a:effectLst>
              <a:latin typeface="Montserrat Light" pitchFamily="50" charset="0"/>
              <a:cs typeface="+mn-cs"/>
            </a:endParaRPr>
          </a:p>
        </p:txBody>
      </p:sp>
      <p:sp>
        <p:nvSpPr>
          <p:cNvPr id="16" name="Flowchart: Connector 15"/>
          <p:cNvSpPr/>
          <p:nvPr/>
        </p:nvSpPr>
        <p:spPr>
          <a:xfrm>
            <a:off x="877888" y="3043238"/>
            <a:ext cx="468312" cy="468312"/>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2400" dirty="0">
                <a:solidFill>
                  <a:schemeClr val="tx1"/>
                </a:solidFill>
                <a:latin typeface="SOSA" pitchFamily="2" charset="0"/>
              </a:rPr>
              <a:t>k</a:t>
            </a:r>
            <a:endParaRPr lang="en-US" sz="2400" dirty="0">
              <a:solidFill>
                <a:schemeClr val="tx1"/>
              </a:solidFill>
              <a:latin typeface="SOSA" pitchFamily="2" charset="0"/>
            </a:endParaRPr>
          </a:p>
        </p:txBody>
      </p:sp>
      <p:pic>
        <p:nvPicPr>
          <p:cNvPr id="81928" name="Picture 2" descr="Tick icon: journal was accepted after March 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775" y="4192588"/>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TextBox 4"/>
          <p:cNvSpPr txBox="1">
            <a:spLocks noChangeArrowheads="1"/>
          </p:cNvSpPr>
          <p:nvPr/>
        </p:nvSpPr>
        <p:spPr bwMode="auto">
          <a:xfrm>
            <a:off x="3878263" y="6070600"/>
            <a:ext cx="7475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2400" dirty="0" err="1">
                <a:solidFill>
                  <a:schemeClr val="tx1"/>
                </a:solidFill>
                <a:latin typeface="Montserrat Light" pitchFamily="50" charset="0"/>
              </a:rPr>
              <a:t>Angka</a:t>
            </a:r>
            <a:r>
              <a:rPr lang="en-US" altLang="en-US" sz="2400" dirty="0">
                <a:solidFill>
                  <a:schemeClr val="tx1"/>
                </a:solidFill>
                <a:latin typeface="Montserrat Light" pitchFamily="50" charset="0"/>
              </a:rPr>
              <a:t> </a:t>
            </a:r>
            <a:r>
              <a:rPr lang="en-US" altLang="en-US" sz="2400" dirty="0" err="1">
                <a:solidFill>
                  <a:schemeClr val="tx1"/>
                </a:solidFill>
                <a:latin typeface="Montserrat Light" pitchFamily="50" charset="0"/>
              </a:rPr>
              <a:t>kredit</a:t>
            </a:r>
            <a:r>
              <a:rPr lang="en-US" altLang="en-US" sz="2400" dirty="0">
                <a:solidFill>
                  <a:schemeClr val="tx1"/>
                </a:solidFill>
                <a:latin typeface="Montserrat Light" pitchFamily="50" charset="0"/>
              </a:rPr>
              <a:t> </a:t>
            </a:r>
            <a:r>
              <a:rPr lang="en-US" altLang="en-US" sz="2400" dirty="0" err="1">
                <a:solidFill>
                  <a:schemeClr val="tx1"/>
                </a:solidFill>
                <a:latin typeface="Montserrat Light" pitchFamily="50" charset="0"/>
              </a:rPr>
              <a:t>maksimal</a:t>
            </a:r>
            <a:r>
              <a:rPr lang="en-US" altLang="en-US" sz="2400" dirty="0">
                <a:solidFill>
                  <a:schemeClr val="tx1"/>
                </a:solidFill>
                <a:latin typeface="Montserrat Light" pitchFamily="50" charset="0"/>
              </a:rPr>
              <a:t> 40</a:t>
            </a:r>
          </a:p>
        </p:txBody>
      </p:sp>
      <p:sp>
        <p:nvSpPr>
          <p:cNvPr id="22" name="Flowchart: Connector 21"/>
          <p:cNvSpPr/>
          <p:nvPr/>
        </p:nvSpPr>
        <p:spPr>
          <a:xfrm>
            <a:off x="2890838" y="5883275"/>
            <a:ext cx="885825" cy="885825"/>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tx1"/>
                </a:solidFill>
                <a:latin typeface="SOSA" pitchFamily="2" charset="0"/>
              </a:rPr>
              <a:t>a</a:t>
            </a:r>
          </a:p>
        </p:txBody>
      </p:sp>
    </p:spTree>
    <p:extLst>
      <p:ext uri="{BB962C8B-B14F-4D97-AF65-F5344CB8AC3E}">
        <p14:creationId xmlns:p14="http://schemas.microsoft.com/office/powerpoint/2010/main" val="4253066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719138"/>
            <a:ext cx="9436100" cy="45513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eaLnBrk="1" fontAlgn="auto" hangingPunct="1">
              <a:spcBef>
                <a:spcPts val="0"/>
              </a:spcBef>
              <a:spcAft>
                <a:spcPts val="0"/>
              </a:spcAft>
              <a:defRPr/>
            </a:pPr>
            <a:r>
              <a:rPr lang="en-US" sz="3200" dirty="0" err="1">
                <a:latin typeface="Montserrat Light" panose="00000400000000000000" pitchFamily="50" charset="0"/>
              </a:rPr>
              <a:t>Karya</a:t>
            </a:r>
            <a:r>
              <a:rPr lang="en-US" sz="3200" dirty="0">
                <a:latin typeface="Montserrat Light" panose="00000400000000000000" pitchFamily="50" charset="0"/>
              </a:rPr>
              <a:t> </a:t>
            </a:r>
            <a:r>
              <a:rPr lang="en-US" sz="3200" dirty="0" err="1">
                <a:latin typeface="Montserrat Light" panose="00000400000000000000" pitchFamily="50" charset="0"/>
              </a:rPr>
              <a:t>ilmiah</a:t>
            </a:r>
            <a:r>
              <a:rPr lang="en-US" sz="3200" dirty="0">
                <a:latin typeface="Montserrat Light" panose="00000400000000000000" pitchFamily="50" charset="0"/>
              </a:rPr>
              <a:t> yang </a:t>
            </a:r>
            <a:r>
              <a:rPr lang="en-US" sz="3200" dirty="0" err="1">
                <a:latin typeface="Montserrat Light" panose="00000400000000000000" pitchFamily="50" charset="0"/>
              </a:rPr>
              <a:t>dipublikasikan</a:t>
            </a:r>
            <a:r>
              <a:rPr lang="en-US" sz="3200" dirty="0">
                <a:latin typeface="Montserrat Light" panose="00000400000000000000" pitchFamily="50" charset="0"/>
              </a:rPr>
              <a:t>/</a:t>
            </a:r>
            <a:r>
              <a:rPr lang="en-US" sz="3200" dirty="0" err="1">
                <a:latin typeface="Montserrat Light" panose="00000400000000000000" pitchFamily="50" charset="0"/>
              </a:rPr>
              <a:t>diterbitkan</a:t>
            </a:r>
            <a:r>
              <a:rPr lang="en-US" sz="3200" dirty="0">
                <a:latin typeface="Montserrat Light" panose="00000400000000000000" pitchFamily="50" charset="0"/>
              </a:rPr>
              <a:t> </a:t>
            </a:r>
            <a:r>
              <a:rPr lang="en-US" sz="3200" dirty="0" err="1">
                <a:latin typeface="Montserrat Light" panose="00000400000000000000" pitchFamily="50" charset="0"/>
              </a:rPr>
              <a:t>selama</a:t>
            </a:r>
            <a:r>
              <a:rPr lang="en-US" sz="3200" dirty="0">
                <a:latin typeface="Montserrat Light" panose="00000400000000000000" pitchFamily="50" charset="0"/>
              </a:rPr>
              <a:t> </a:t>
            </a:r>
            <a:r>
              <a:rPr lang="en-US" sz="3200" dirty="0" err="1">
                <a:latin typeface="Montserrat Light" panose="00000400000000000000" pitchFamily="50" charset="0"/>
              </a:rPr>
              <a:t>pendidikan</a:t>
            </a:r>
            <a:r>
              <a:rPr lang="en-US" sz="3200" dirty="0">
                <a:latin typeface="Montserrat Light" panose="00000400000000000000" pitchFamily="50" charset="0"/>
              </a:rPr>
              <a:t> </a:t>
            </a:r>
            <a:r>
              <a:rPr lang="en-US" sz="3200" dirty="0" err="1">
                <a:latin typeface="Montserrat Light" panose="00000400000000000000" pitchFamily="50" charset="0"/>
              </a:rPr>
              <a:t>sekolah</a:t>
            </a:r>
            <a:r>
              <a:rPr lang="en-US" sz="3200" dirty="0">
                <a:latin typeface="Montserrat Light" panose="00000400000000000000" pitchFamily="50" charset="0"/>
              </a:rPr>
              <a:t> (</a:t>
            </a:r>
            <a:r>
              <a:rPr lang="en-US" sz="3200" dirty="0" err="1">
                <a:latin typeface="Montserrat Light" panose="00000400000000000000" pitchFamily="50" charset="0"/>
              </a:rPr>
              <a:t>tugas</a:t>
            </a:r>
            <a:r>
              <a:rPr lang="en-US" sz="3200" dirty="0">
                <a:latin typeface="Montserrat Light" panose="00000400000000000000" pitchFamily="50" charset="0"/>
              </a:rPr>
              <a:t>/</a:t>
            </a:r>
            <a:r>
              <a:rPr lang="en-US" sz="3200" dirty="0" err="1">
                <a:latin typeface="Montserrat Light" panose="00000400000000000000" pitchFamily="50" charset="0"/>
              </a:rPr>
              <a:t>izin</a:t>
            </a:r>
            <a:r>
              <a:rPr lang="en-US" sz="3200" dirty="0">
                <a:latin typeface="Montserrat Light" panose="00000400000000000000" pitchFamily="50" charset="0"/>
              </a:rPr>
              <a:t> </a:t>
            </a:r>
            <a:r>
              <a:rPr lang="en-US" sz="3200" dirty="0" err="1">
                <a:latin typeface="Montserrat Light" panose="00000400000000000000" pitchFamily="50" charset="0"/>
              </a:rPr>
              <a:t>belajar</a:t>
            </a:r>
            <a:r>
              <a:rPr lang="en-US" sz="3200" dirty="0">
                <a:latin typeface="Montserrat Light" panose="00000400000000000000" pitchFamily="50" charset="0"/>
              </a:rPr>
              <a:t> S2 </a:t>
            </a:r>
            <a:r>
              <a:rPr lang="en-US" sz="3200" dirty="0" err="1">
                <a:latin typeface="Montserrat Light" panose="00000400000000000000" pitchFamily="50" charset="0"/>
              </a:rPr>
              <a:t>dan</a:t>
            </a:r>
            <a:r>
              <a:rPr lang="en-US" sz="3200" dirty="0">
                <a:latin typeface="Montserrat Light" panose="00000400000000000000" pitchFamily="50" charset="0"/>
              </a:rPr>
              <a:t> </a:t>
            </a:r>
            <a:r>
              <a:rPr lang="en-US" sz="3200" dirty="0" err="1">
                <a:latin typeface="Montserrat Light" panose="00000400000000000000" pitchFamily="50" charset="0"/>
              </a:rPr>
              <a:t>atau</a:t>
            </a:r>
            <a:r>
              <a:rPr lang="en-US" sz="3200" dirty="0">
                <a:latin typeface="Montserrat Light" panose="00000400000000000000" pitchFamily="50" charset="0"/>
              </a:rPr>
              <a:t> S3) yang </a:t>
            </a:r>
            <a:r>
              <a:rPr lang="en-US" sz="3200" dirty="0" err="1">
                <a:latin typeface="Montserrat Light" panose="00000400000000000000" pitchFamily="50" charset="0"/>
              </a:rPr>
              <a:t>merupakan</a:t>
            </a:r>
            <a:r>
              <a:rPr lang="en-US" sz="3200" dirty="0">
                <a:latin typeface="Montserrat Light" panose="00000400000000000000" pitchFamily="50" charset="0"/>
              </a:rPr>
              <a:t> </a:t>
            </a:r>
            <a:r>
              <a:rPr lang="en-US" sz="3200" dirty="0" err="1">
                <a:latin typeface="Montserrat Light" panose="00000400000000000000" pitchFamily="50" charset="0"/>
              </a:rPr>
              <a:t>bagian</a:t>
            </a:r>
            <a:r>
              <a:rPr lang="en-US" sz="3200" dirty="0">
                <a:latin typeface="Montserrat Light" panose="00000400000000000000" pitchFamily="50" charset="0"/>
              </a:rPr>
              <a:t> </a:t>
            </a:r>
            <a:r>
              <a:rPr lang="en-US" sz="3200" dirty="0" err="1">
                <a:latin typeface="Montserrat Light" panose="00000400000000000000" pitchFamily="50" charset="0"/>
              </a:rPr>
              <a:t>atau</a:t>
            </a:r>
            <a:r>
              <a:rPr lang="en-US" sz="3200" dirty="0">
                <a:latin typeface="Montserrat Light" panose="00000400000000000000" pitchFamily="50" charset="0"/>
              </a:rPr>
              <a:t> </a:t>
            </a:r>
            <a:r>
              <a:rPr lang="en-US" sz="3200" dirty="0" err="1">
                <a:latin typeface="Montserrat Light" panose="00000400000000000000" pitchFamily="50" charset="0"/>
              </a:rPr>
              <a:t>sintesis</a:t>
            </a:r>
            <a:r>
              <a:rPr lang="en-US" sz="3200" dirty="0">
                <a:latin typeface="Montserrat Light" panose="00000400000000000000" pitchFamily="50" charset="0"/>
              </a:rPr>
              <a:t> </a:t>
            </a:r>
            <a:r>
              <a:rPr lang="en-US" sz="3200" dirty="0" err="1">
                <a:latin typeface="Montserrat Light" panose="00000400000000000000" pitchFamily="50" charset="0"/>
              </a:rPr>
              <a:t>dari</a:t>
            </a:r>
            <a:r>
              <a:rPr lang="en-US" sz="3200" dirty="0">
                <a:latin typeface="Montserrat Light" panose="00000400000000000000" pitchFamily="50" charset="0"/>
              </a:rPr>
              <a:t> </a:t>
            </a:r>
            <a:r>
              <a:rPr lang="en-US" sz="3200" dirty="0" err="1">
                <a:latin typeface="Montserrat Light" panose="00000400000000000000" pitchFamily="50" charset="0"/>
              </a:rPr>
              <a:t>disertasi</a:t>
            </a:r>
            <a:r>
              <a:rPr lang="en-US" sz="3200" dirty="0">
                <a:latin typeface="Montserrat Light" panose="00000400000000000000" pitchFamily="50" charset="0"/>
              </a:rPr>
              <a:t>/</a:t>
            </a:r>
            <a:r>
              <a:rPr lang="en-US" sz="3200" dirty="0" err="1">
                <a:latin typeface="Montserrat Light" panose="00000400000000000000" pitchFamily="50" charset="0"/>
              </a:rPr>
              <a:t>tesis</a:t>
            </a:r>
            <a:r>
              <a:rPr lang="en-US" sz="3200" dirty="0">
                <a:latin typeface="Montserrat Light" panose="00000400000000000000" pitchFamily="50" charset="0"/>
              </a:rPr>
              <a:t> </a:t>
            </a:r>
            <a:r>
              <a:rPr lang="en-US" sz="3200" dirty="0" err="1">
                <a:latin typeface="Montserrat Light" panose="00000400000000000000" pitchFamily="50" charset="0"/>
              </a:rPr>
              <a:t>diakui</a:t>
            </a:r>
            <a:r>
              <a:rPr lang="en-US" sz="3200" dirty="0">
                <a:latin typeface="Montserrat Light" panose="00000400000000000000" pitchFamily="50" charset="0"/>
              </a:rPr>
              <a:t> </a:t>
            </a:r>
            <a:r>
              <a:rPr lang="en-US" sz="3200" dirty="0" err="1">
                <a:latin typeface="Montserrat Light" panose="00000400000000000000" pitchFamily="50" charset="0"/>
              </a:rPr>
              <a:t>dan</a:t>
            </a:r>
            <a:r>
              <a:rPr lang="en-US" sz="3200" dirty="0">
                <a:latin typeface="Montserrat Light" panose="00000400000000000000" pitchFamily="50" charset="0"/>
              </a:rPr>
              <a:t> </a:t>
            </a:r>
            <a:r>
              <a:rPr lang="en-US" sz="3200" dirty="0" err="1">
                <a:latin typeface="Montserrat Light" panose="00000400000000000000" pitchFamily="50" charset="0"/>
              </a:rPr>
              <a:t>dapat</a:t>
            </a:r>
            <a:r>
              <a:rPr lang="en-US" sz="3200" dirty="0">
                <a:latin typeface="Montserrat Light" panose="00000400000000000000" pitchFamily="50" charset="0"/>
              </a:rPr>
              <a:t> </a:t>
            </a:r>
            <a:r>
              <a:rPr lang="en-US" sz="3200" dirty="0" err="1">
                <a:latin typeface="Montserrat Light" panose="00000400000000000000" pitchFamily="50" charset="0"/>
              </a:rPr>
              <a:t>dipergunakan</a:t>
            </a:r>
            <a:r>
              <a:rPr lang="en-US" sz="3200" dirty="0">
                <a:latin typeface="Montserrat Light" panose="00000400000000000000" pitchFamily="50" charset="0"/>
              </a:rPr>
              <a:t> </a:t>
            </a:r>
            <a:r>
              <a:rPr lang="en-US" sz="3200" dirty="0" err="1">
                <a:latin typeface="Montserrat Light" panose="00000400000000000000" pitchFamily="50" charset="0"/>
              </a:rPr>
              <a:t>untuk</a:t>
            </a:r>
            <a:r>
              <a:rPr lang="en-US" sz="3200" dirty="0">
                <a:latin typeface="Montserrat Light" panose="00000400000000000000" pitchFamily="50" charset="0"/>
              </a:rPr>
              <a:t> </a:t>
            </a:r>
            <a:r>
              <a:rPr lang="en-US" sz="3200" dirty="0" err="1">
                <a:latin typeface="Montserrat Light" panose="00000400000000000000" pitchFamily="50" charset="0"/>
              </a:rPr>
              <a:t>kenaikan</a:t>
            </a:r>
            <a:r>
              <a:rPr lang="en-US" sz="3200" dirty="0">
                <a:latin typeface="Montserrat Light" panose="00000400000000000000" pitchFamily="50" charset="0"/>
              </a:rPr>
              <a:t> </a:t>
            </a:r>
            <a:r>
              <a:rPr lang="en-US" sz="3200" dirty="0" err="1">
                <a:latin typeface="Montserrat Light" panose="00000400000000000000" pitchFamily="50" charset="0"/>
              </a:rPr>
              <a:t>jabatan</a:t>
            </a:r>
            <a:r>
              <a:rPr lang="en-US" sz="3200" dirty="0">
                <a:latin typeface="Montserrat Light" panose="00000400000000000000" pitchFamily="50" charset="0"/>
              </a:rPr>
              <a:t>/</a:t>
            </a:r>
            <a:r>
              <a:rPr lang="en-US" sz="3200" dirty="0" err="1">
                <a:latin typeface="Montserrat Light" panose="00000400000000000000" pitchFamily="50" charset="0"/>
              </a:rPr>
              <a:t>pangkat</a:t>
            </a:r>
            <a:r>
              <a:rPr lang="en-US" sz="3200" dirty="0">
                <a:latin typeface="Montserrat Light" panose="00000400000000000000" pitchFamily="50" charset="0"/>
              </a:rPr>
              <a:t> </a:t>
            </a:r>
            <a:r>
              <a:rPr lang="en-US" sz="3200" dirty="0" err="1">
                <a:latin typeface="Montserrat Light" panose="00000400000000000000" pitchFamily="50" charset="0"/>
              </a:rPr>
              <a:t>setelah</a:t>
            </a:r>
            <a:r>
              <a:rPr lang="en-US" sz="3200" dirty="0">
                <a:latin typeface="Montserrat Light" panose="00000400000000000000" pitchFamily="50" charset="0"/>
              </a:rPr>
              <a:t> </a:t>
            </a:r>
            <a:r>
              <a:rPr lang="en-US" sz="3200" dirty="0" err="1">
                <a:latin typeface="Montserrat Light" panose="00000400000000000000" pitchFamily="50" charset="0"/>
              </a:rPr>
              <a:t>selesai</a:t>
            </a:r>
            <a:r>
              <a:rPr lang="en-US" sz="3200" dirty="0">
                <a:latin typeface="Montserrat Light" panose="00000400000000000000" pitchFamily="50" charset="0"/>
              </a:rPr>
              <a:t> </a:t>
            </a:r>
            <a:r>
              <a:rPr lang="en-US" sz="3200" dirty="0" err="1">
                <a:latin typeface="Montserrat Light" panose="00000400000000000000" pitchFamily="50" charset="0"/>
              </a:rPr>
              <a:t>pendidikan</a:t>
            </a:r>
            <a:r>
              <a:rPr lang="en-US" sz="3200" dirty="0">
                <a:latin typeface="Montserrat Light" panose="00000400000000000000" pitchFamily="50" charset="0"/>
              </a:rPr>
              <a:t> </a:t>
            </a:r>
            <a:r>
              <a:rPr lang="en-US" sz="3200" dirty="0" err="1">
                <a:latin typeface="Montserrat Light" panose="00000400000000000000" pitchFamily="50" charset="0"/>
              </a:rPr>
              <a:t>sekolah</a:t>
            </a:r>
            <a:endParaRPr lang="en-US" sz="3200" dirty="0">
              <a:latin typeface="Montserrat Light" panose="00000400000000000000" pitchFamily="50" charset="0"/>
            </a:endParaRPr>
          </a:p>
        </p:txBody>
      </p:sp>
      <p:sp>
        <p:nvSpPr>
          <p:cNvPr id="5" name="Flowchart: Connector 4"/>
          <p:cNvSpPr/>
          <p:nvPr/>
        </p:nvSpPr>
        <p:spPr>
          <a:xfrm>
            <a:off x="1066800" y="2863850"/>
            <a:ext cx="887413" cy="887413"/>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tx1"/>
                </a:solidFill>
                <a:latin typeface="SOSA" pitchFamily="2" charset="0"/>
              </a:rPr>
              <a:t>p</a:t>
            </a:r>
          </a:p>
        </p:txBody>
      </p:sp>
    </p:spTree>
    <p:extLst>
      <p:ext uri="{BB962C8B-B14F-4D97-AF65-F5344CB8AC3E}">
        <p14:creationId xmlns:p14="http://schemas.microsoft.com/office/powerpoint/2010/main" val="1194855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p:nvPr/>
        </p:nvSpPr>
        <p:spPr>
          <a:xfrm>
            <a:off x="0" y="0"/>
            <a:ext cx="12192000" cy="6858000"/>
          </a:xfrm>
          <a:custGeom>
            <a:avLst/>
            <a:gdLst/>
            <a:ahLst/>
            <a:cxnLst/>
            <a:rect l="l" t="t" r="r" b="b"/>
            <a:pathLst>
              <a:path w="12192000" h="6858000">
                <a:moveTo>
                  <a:pt x="12192000" y="0"/>
                </a:moveTo>
                <a:lnTo>
                  <a:pt x="0" y="0"/>
                </a:lnTo>
                <a:lnTo>
                  <a:pt x="0" y="6857998"/>
                </a:lnTo>
                <a:lnTo>
                  <a:pt x="12192000" y="6857998"/>
                </a:lnTo>
                <a:lnTo>
                  <a:pt x="12192000" y="0"/>
                </a:lnTo>
                <a:close/>
              </a:path>
            </a:pathLst>
          </a:custGeom>
          <a:solidFill>
            <a:srgbClr val="516382"/>
          </a:solidFill>
        </p:spPr>
        <p:txBody>
          <a:bodyPr wrap="square" lIns="0" tIns="0" rIns="0" bIns="0" rtlCol="0">
            <a:noAutofit/>
          </a:bodyPr>
          <a:lstStyle/>
          <a:p>
            <a:endParaRPr/>
          </a:p>
        </p:txBody>
      </p:sp>
      <p:sp>
        <p:nvSpPr>
          <p:cNvPr id="35" name="object 35"/>
          <p:cNvSpPr/>
          <p:nvPr/>
        </p:nvSpPr>
        <p:spPr>
          <a:xfrm>
            <a:off x="198666" y="6266548"/>
            <a:ext cx="2177161" cy="454926"/>
          </a:xfrm>
          <a:prstGeom prst="rect">
            <a:avLst/>
          </a:prstGeom>
          <a:blipFill>
            <a:blip r:embed="rId2" cstate="print"/>
            <a:stretch>
              <a:fillRect/>
            </a:stretch>
          </a:blipFill>
        </p:spPr>
        <p:txBody>
          <a:bodyPr wrap="square" lIns="0" tIns="0" rIns="0" bIns="0" rtlCol="0">
            <a:noAutofit/>
          </a:bodyPr>
          <a:lstStyle/>
          <a:p>
            <a:endParaRPr/>
          </a:p>
        </p:txBody>
      </p:sp>
      <p:sp>
        <p:nvSpPr>
          <p:cNvPr id="33" name="object 33"/>
          <p:cNvSpPr/>
          <p:nvPr/>
        </p:nvSpPr>
        <p:spPr>
          <a:xfrm>
            <a:off x="929640" y="576961"/>
            <a:ext cx="1742821" cy="822960"/>
          </a:xfrm>
          <a:prstGeom prst="rect">
            <a:avLst/>
          </a:prstGeom>
          <a:blipFill>
            <a:blip r:embed="rId3" cstate="print"/>
            <a:stretch>
              <a:fillRect/>
            </a:stretch>
          </a:blipFill>
        </p:spPr>
        <p:txBody>
          <a:bodyPr wrap="square" lIns="0" tIns="0" rIns="0" bIns="0" rtlCol="0">
            <a:noAutofit/>
          </a:bodyPr>
          <a:lstStyle/>
          <a:p>
            <a:endParaRPr/>
          </a:p>
        </p:txBody>
      </p:sp>
      <p:sp>
        <p:nvSpPr>
          <p:cNvPr id="34" name="object 34"/>
          <p:cNvSpPr/>
          <p:nvPr/>
        </p:nvSpPr>
        <p:spPr>
          <a:xfrm>
            <a:off x="2423414" y="576961"/>
            <a:ext cx="249936" cy="822960"/>
          </a:xfrm>
          <a:prstGeom prst="rect">
            <a:avLst/>
          </a:prstGeom>
          <a:blipFill>
            <a:blip r:embed="rId4" cstate="print"/>
            <a:stretch>
              <a:fillRect/>
            </a:stretch>
          </a:blipFill>
        </p:spPr>
        <p:txBody>
          <a:bodyPr wrap="square" lIns="0" tIns="0" rIns="0" bIns="0" rtlCol="0">
            <a:noAutofit/>
          </a:bodyPr>
          <a:lstStyle/>
          <a:p>
            <a:endParaRPr/>
          </a:p>
        </p:txBody>
      </p:sp>
      <p:sp>
        <p:nvSpPr>
          <p:cNvPr id="22" name="object 22"/>
          <p:cNvSpPr/>
          <p:nvPr/>
        </p:nvSpPr>
        <p:spPr>
          <a:xfrm>
            <a:off x="955852" y="1543558"/>
            <a:ext cx="2133218" cy="629412"/>
          </a:xfrm>
          <a:prstGeom prst="rect">
            <a:avLst/>
          </a:prstGeom>
          <a:blipFill>
            <a:blip r:embed="rId5" cstate="print"/>
            <a:stretch>
              <a:fillRect/>
            </a:stretch>
          </a:blipFill>
        </p:spPr>
        <p:txBody>
          <a:bodyPr wrap="square" lIns="0" tIns="0" rIns="0" bIns="0" rtlCol="0">
            <a:noAutofit/>
          </a:bodyPr>
          <a:lstStyle/>
          <a:p>
            <a:endParaRPr/>
          </a:p>
        </p:txBody>
      </p:sp>
      <p:sp>
        <p:nvSpPr>
          <p:cNvPr id="23" name="object 23"/>
          <p:cNvSpPr/>
          <p:nvPr/>
        </p:nvSpPr>
        <p:spPr>
          <a:xfrm>
            <a:off x="2972435" y="1543558"/>
            <a:ext cx="2606420" cy="629412"/>
          </a:xfrm>
          <a:prstGeom prst="rect">
            <a:avLst/>
          </a:prstGeom>
          <a:blipFill>
            <a:blip r:embed="rId6" cstate="print"/>
            <a:stretch>
              <a:fillRect/>
            </a:stretch>
          </a:blipFill>
        </p:spPr>
        <p:txBody>
          <a:bodyPr wrap="square" lIns="0" tIns="0" rIns="0" bIns="0" rtlCol="0">
            <a:noAutofit/>
          </a:bodyPr>
          <a:lstStyle/>
          <a:p>
            <a:endParaRPr/>
          </a:p>
        </p:txBody>
      </p:sp>
      <p:sp>
        <p:nvSpPr>
          <p:cNvPr id="24" name="object 24"/>
          <p:cNvSpPr/>
          <p:nvPr/>
        </p:nvSpPr>
        <p:spPr>
          <a:xfrm>
            <a:off x="5440045" y="1543558"/>
            <a:ext cx="1406778" cy="629412"/>
          </a:xfrm>
          <a:prstGeom prst="rect">
            <a:avLst/>
          </a:prstGeom>
          <a:blipFill>
            <a:blip r:embed="rId7" cstate="print"/>
            <a:stretch>
              <a:fillRect/>
            </a:stretch>
          </a:blipFill>
        </p:spPr>
        <p:txBody>
          <a:bodyPr wrap="square" lIns="0" tIns="0" rIns="0" bIns="0" rtlCol="0">
            <a:noAutofit/>
          </a:bodyPr>
          <a:lstStyle/>
          <a:p>
            <a:endParaRPr/>
          </a:p>
        </p:txBody>
      </p:sp>
      <p:sp>
        <p:nvSpPr>
          <p:cNvPr id="25" name="object 25"/>
          <p:cNvSpPr/>
          <p:nvPr/>
        </p:nvSpPr>
        <p:spPr>
          <a:xfrm>
            <a:off x="6769354" y="1543558"/>
            <a:ext cx="1523746" cy="629412"/>
          </a:xfrm>
          <a:prstGeom prst="rect">
            <a:avLst/>
          </a:prstGeom>
          <a:blipFill>
            <a:blip r:embed="rId8" cstate="print"/>
            <a:stretch>
              <a:fillRect/>
            </a:stretch>
          </a:blipFill>
        </p:spPr>
        <p:txBody>
          <a:bodyPr wrap="square" lIns="0" tIns="0" rIns="0" bIns="0" rtlCol="0">
            <a:noAutofit/>
          </a:bodyPr>
          <a:lstStyle/>
          <a:p>
            <a:endParaRPr/>
          </a:p>
        </p:txBody>
      </p:sp>
      <p:sp>
        <p:nvSpPr>
          <p:cNvPr id="26" name="object 26"/>
          <p:cNvSpPr/>
          <p:nvPr/>
        </p:nvSpPr>
        <p:spPr>
          <a:xfrm>
            <a:off x="8159242" y="1543558"/>
            <a:ext cx="589788" cy="629412"/>
          </a:xfrm>
          <a:prstGeom prst="rect">
            <a:avLst/>
          </a:prstGeom>
          <a:blipFill>
            <a:blip r:embed="rId9" cstate="print"/>
            <a:stretch>
              <a:fillRect/>
            </a:stretch>
          </a:blipFill>
        </p:spPr>
        <p:txBody>
          <a:bodyPr wrap="square" lIns="0" tIns="0" rIns="0" bIns="0" rtlCol="0">
            <a:noAutofit/>
          </a:bodyPr>
          <a:lstStyle/>
          <a:p>
            <a:endParaRPr/>
          </a:p>
        </p:txBody>
      </p:sp>
      <p:sp>
        <p:nvSpPr>
          <p:cNvPr id="27" name="object 27"/>
          <p:cNvSpPr/>
          <p:nvPr/>
        </p:nvSpPr>
        <p:spPr>
          <a:xfrm>
            <a:off x="8676132" y="1543558"/>
            <a:ext cx="1896872" cy="629412"/>
          </a:xfrm>
          <a:prstGeom prst="rect">
            <a:avLst/>
          </a:prstGeom>
          <a:blipFill>
            <a:blip r:embed="rId10" cstate="print"/>
            <a:stretch>
              <a:fillRect/>
            </a:stretch>
          </a:blipFill>
        </p:spPr>
        <p:txBody>
          <a:bodyPr wrap="square" lIns="0" tIns="0" rIns="0" bIns="0" rtlCol="0">
            <a:noAutofit/>
          </a:bodyPr>
          <a:lstStyle/>
          <a:p>
            <a:endParaRPr/>
          </a:p>
        </p:txBody>
      </p:sp>
      <p:sp>
        <p:nvSpPr>
          <p:cNvPr id="28" name="object 28"/>
          <p:cNvSpPr/>
          <p:nvPr/>
        </p:nvSpPr>
        <p:spPr>
          <a:xfrm>
            <a:off x="1184452" y="1982419"/>
            <a:ext cx="2369312" cy="629716"/>
          </a:xfrm>
          <a:prstGeom prst="rect">
            <a:avLst/>
          </a:prstGeom>
          <a:blipFill>
            <a:blip r:embed="rId11" cstate="print"/>
            <a:stretch>
              <a:fillRect/>
            </a:stretch>
          </a:blipFill>
        </p:spPr>
        <p:txBody>
          <a:bodyPr wrap="square" lIns="0" tIns="0" rIns="0" bIns="0" rtlCol="0">
            <a:noAutofit/>
          </a:bodyPr>
          <a:lstStyle/>
          <a:p>
            <a:endParaRPr/>
          </a:p>
        </p:txBody>
      </p:sp>
      <p:sp>
        <p:nvSpPr>
          <p:cNvPr id="29" name="object 29"/>
          <p:cNvSpPr/>
          <p:nvPr/>
        </p:nvSpPr>
        <p:spPr>
          <a:xfrm>
            <a:off x="3437254" y="1982419"/>
            <a:ext cx="1469009" cy="629716"/>
          </a:xfrm>
          <a:prstGeom prst="rect">
            <a:avLst/>
          </a:prstGeom>
          <a:blipFill>
            <a:blip r:embed="rId12" cstate="print"/>
            <a:stretch>
              <a:fillRect/>
            </a:stretch>
          </a:blipFill>
        </p:spPr>
        <p:txBody>
          <a:bodyPr wrap="square" lIns="0" tIns="0" rIns="0" bIns="0" rtlCol="0">
            <a:noAutofit/>
          </a:bodyPr>
          <a:lstStyle/>
          <a:p>
            <a:endParaRPr/>
          </a:p>
        </p:txBody>
      </p:sp>
      <p:sp>
        <p:nvSpPr>
          <p:cNvPr id="30" name="object 30"/>
          <p:cNvSpPr/>
          <p:nvPr/>
        </p:nvSpPr>
        <p:spPr>
          <a:xfrm>
            <a:off x="4816729" y="1982419"/>
            <a:ext cx="1046479" cy="629716"/>
          </a:xfrm>
          <a:prstGeom prst="rect">
            <a:avLst/>
          </a:prstGeom>
          <a:blipFill>
            <a:blip r:embed="rId13" cstate="print"/>
            <a:stretch>
              <a:fillRect/>
            </a:stretch>
          </a:blipFill>
        </p:spPr>
        <p:txBody>
          <a:bodyPr wrap="square" lIns="0" tIns="0" rIns="0" bIns="0" rtlCol="0">
            <a:noAutofit/>
          </a:bodyPr>
          <a:lstStyle/>
          <a:p>
            <a:endParaRPr/>
          </a:p>
        </p:txBody>
      </p:sp>
      <p:sp>
        <p:nvSpPr>
          <p:cNvPr id="31" name="object 31"/>
          <p:cNvSpPr/>
          <p:nvPr/>
        </p:nvSpPr>
        <p:spPr>
          <a:xfrm>
            <a:off x="5725033" y="1982419"/>
            <a:ext cx="2894838" cy="629716"/>
          </a:xfrm>
          <a:prstGeom prst="rect">
            <a:avLst/>
          </a:prstGeom>
          <a:blipFill>
            <a:blip r:embed="rId14" cstate="print"/>
            <a:stretch>
              <a:fillRect/>
            </a:stretch>
          </a:blipFill>
        </p:spPr>
        <p:txBody>
          <a:bodyPr wrap="square" lIns="0" tIns="0" rIns="0" bIns="0" rtlCol="0">
            <a:noAutofit/>
          </a:bodyPr>
          <a:lstStyle/>
          <a:p>
            <a:endParaRPr/>
          </a:p>
        </p:txBody>
      </p:sp>
      <p:sp>
        <p:nvSpPr>
          <p:cNvPr id="32" name="object 32"/>
          <p:cNvSpPr/>
          <p:nvPr/>
        </p:nvSpPr>
        <p:spPr>
          <a:xfrm>
            <a:off x="8378952" y="1982419"/>
            <a:ext cx="176783" cy="629716"/>
          </a:xfrm>
          <a:prstGeom prst="rect">
            <a:avLst/>
          </a:prstGeom>
          <a:blipFill>
            <a:blip r:embed="rId15" cstate="print"/>
            <a:stretch>
              <a:fillRect/>
            </a:stretch>
          </a:blipFill>
        </p:spPr>
        <p:txBody>
          <a:bodyPr wrap="square" lIns="0" tIns="0" rIns="0" bIns="0" rtlCol="0">
            <a:noAutofit/>
          </a:bodyPr>
          <a:lstStyle/>
          <a:p>
            <a:endParaRPr/>
          </a:p>
        </p:txBody>
      </p:sp>
      <p:sp>
        <p:nvSpPr>
          <p:cNvPr id="21" name="object 21"/>
          <p:cNvSpPr/>
          <p:nvPr/>
        </p:nvSpPr>
        <p:spPr>
          <a:xfrm>
            <a:off x="955852" y="3113531"/>
            <a:ext cx="694943" cy="629412"/>
          </a:xfrm>
          <a:prstGeom prst="rect">
            <a:avLst/>
          </a:prstGeom>
          <a:blipFill>
            <a:blip r:embed="rId16" cstate="print"/>
            <a:stretch>
              <a:fillRect/>
            </a:stretch>
          </a:blipFill>
        </p:spPr>
        <p:txBody>
          <a:bodyPr wrap="square" lIns="0" tIns="0" rIns="0" bIns="0" rtlCol="0">
            <a:noAutofit/>
          </a:bodyPr>
          <a:lstStyle/>
          <a:p>
            <a:endParaRPr/>
          </a:p>
        </p:txBody>
      </p:sp>
      <p:sp>
        <p:nvSpPr>
          <p:cNvPr id="3" name="object 3"/>
          <p:cNvSpPr/>
          <p:nvPr/>
        </p:nvSpPr>
        <p:spPr>
          <a:xfrm>
            <a:off x="1699514" y="3113531"/>
            <a:ext cx="3715258" cy="629412"/>
          </a:xfrm>
          <a:prstGeom prst="rect">
            <a:avLst/>
          </a:prstGeom>
          <a:blipFill>
            <a:blip r:embed="rId17" cstate="print"/>
            <a:stretch>
              <a:fillRect/>
            </a:stretch>
          </a:blipFill>
        </p:spPr>
        <p:txBody>
          <a:bodyPr wrap="square" lIns="0" tIns="0" rIns="0" bIns="0" rtlCol="0">
            <a:noAutofit/>
          </a:bodyPr>
          <a:lstStyle/>
          <a:p>
            <a:endParaRPr/>
          </a:p>
        </p:txBody>
      </p:sp>
      <p:sp>
        <p:nvSpPr>
          <p:cNvPr id="4" name="object 4"/>
          <p:cNvSpPr/>
          <p:nvPr/>
        </p:nvSpPr>
        <p:spPr>
          <a:xfrm>
            <a:off x="5196205" y="3113531"/>
            <a:ext cx="2310383" cy="629412"/>
          </a:xfrm>
          <a:prstGeom prst="rect">
            <a:avLst/>
          </a:prstGeom>
          <a:blipFill>
            <a:blip r:embed="rId18" cstate="print"/>
            <a:stretch>
              <a:fillRect/>
            </a:stretch>
          </a:blipFill>
        </p:spPr>
        <p:txBody>
          <a:bodyPr wrap="square" lIns="0" tIns="0" rIns="0" bIns="0" rtlCol="0">
            <a:noAutofit/>
          </a:bodyPr>
          <a:lstStyle/>
          <a:p>
            <a:endParaRPr/>
          </a:p>
        </p:txBody>
      </p:sp>
      <p:sp>
        <p:nvSpPr>
          <p:cNvPr id="5" name="object 5"/>
          <p:cNvSpPr/>
          <p:nvPr/>
        </p:nvSpPr>
        <p:spPr>
          <a:xfrm>
            <a:off x="7296658" y="3113531"/>
            <a:ext cx="2149221" cy="629412"/>
          </a:xfrm>
          <a:prstGeom prst="rect">
            <a:avLst/>
          </a:prstGeom>
          <a:blipFill>
            <a:blip r:embed="rId19" cstate="print"/>
            <a:stretch>
              <a:fillRect/>
            </a:stretch>
          </a:blipFill>
        </p:spPr>
        <p:txBody>
          <a:bodyPr wrap="square" lIns="0" tIns="0" rIns="0" bIns="0" rtlCol="0">
            <a:noAutofit/>
          </a:bodyPr>
          <a:lstStyle/>
          <a:p>
            <a:endParaRPr/>
          </a:p>
        </p:txBody>
      </p:sp>
      <p:sp>
        <p:nvSpPr>
          <p:cNvPr id="6" name="object 6"/>
          <p:cNvSpPr/>
          <p:nvPr/>
        </p:nvSpPr>
        <p:spPr>
          <a:xfrm>
            <a:off x="1699514" y="3552139"/>
            <a:ext cx="2203323" cy="629716"/>
          </a:xfrm>
          <a:prstGeom prst="rect">
            <a:avLst/>
          </a:prstGeom>
          <a:blipFill>
            <a:blip r:embed="rId20" cstate="print"/>
            <a:stretch>
              <a:fillRect/>
            </a:stretch>
          </a:blipFill>
        </p:spPr>
        <p:txBody>
          <a:bodyPr wrap="square" lIns="0" tIns="0" rIns="0" bIns="0" rtlCol="0">
            <a:noAutofit/>
          </a:bodyPr>
          <a:lstStyle/>
          <a:p>
            <a:endParaRPr/>
          </a:p>
        </p:txBody>
      </p:sp>
      <p:sp>
        <p:nvSpPr>
          <p:cNvPr id="7" name="object 7"/>
          <p:cNvSpPr/>
          <p:nvPr/>
        </p:nvSpPr>
        <p:spPr>
          <a:xfrm>
            <a:off x="3803015" y="3552139"/>
            <a:ext cx="1536573" cy="629716"/>
          </a:xfrm>
          <a:prstGeom prst="rect">
            <a:avLst/>
          </a:prstGeom>
          <a:blipFill>
            <a:blip r:embed="rId21" cstate="print"/>
            <a:stretch>
              <a:fillRect/>
            </a:stretch>
          </a:blipFill>
        </p:spPr>
        <p:txBody>
          <a:bodyPr wrap="square" lIns="0" tIns="0" rIns="0" bIns="0" rtlCol="0">
            <a:noAutofit/>
          </a:bodyPr>
          <a:lstStyle/>
          <a:p>
            <a:endParaRPr/>
          </a:p>
        </p:txBody>
      </p:sp>
      <p:sp>
        <p:nvSpPr>
          <p:cNvPr id="8" name="object 8"/>
          <p:cNvSpPr/>
          <p:nvPr/>
        </p:nvSpPr>
        <p:spPr>
          <a:xfrm>
            <a:off x="5269357" y="3552139"/>
            <a:ext cx="1509903" cy="629716"/>
          </a:xfrm>
          <a:prstGeom prst="rect">
            <a:avLst/>
          </a:prstGeom>
          <a:blipFill>
            <a:blip r:embed="rId22" cstate="print"/>
            <a:stretch>
              <a:fillRect/>
            </a:stretch>
          </a:blipFill>
        </p:spPr>
        <p:txBody>
          <a:bodyPr wrap="square" lIns="0" tIns="0" rIns="0" bIns="0" rtlCol="0">
            <a:noAutofit/>
          </a:bodyPr>
          <a:lstStyle/>
          <a:p>
            <a:endParaRPr/>
          </a:p>
        </p:txBody>
      </p:sp>
      <p:sp>
        <p:nvSpPr>
          <p:cNvPr id="9" name="object 9"/>
          <p:cNvSpPr/>
          <p:nvPr/>
        </p:nvSpPr>
        <p:spPr>
          <a:xfrm>
            <a:off x="6684009" y="3552139"/>
            <a:ext cx="1161656" cy="629716"/>
          </a:xfrm>
          <a:prstGeom prst="rect">
            <a:avLst/>
          </a:prstGeom>
          <a:blipFill>
            <a:blip r:embed="rId23" cstate="print"/>
            <a:stretch>
              <a:fillRect/>
            </a:stretch>
          </a:blipFill>
        </p:spPr>
        <p:txBody>
          <a:bodyPr wrap="square" lIns="0" tIns="0" rIns="0" bIns="0" rtlCol="0">
            <a:noAutofit/>
          </a:bodyPr>
          <a:lstStyle/>
          <a:p>
            <a:endParaRPr/>
          </a:p>
        </p:txBody>
      </p:sp>
      <p:sp>
        <p:nvSpPr>
          <p:cNvPr id="10" name="object 10"/>
          <p:cNvSpPr/>
          <p:nvPr/>
        </p:nvSpPr>
        <p:spPr>
          <a:xfrm>
            <a:off x="1699514" y="4119626"/>
            <a:ext cx="2369312" cy="629412"/>
          </a:xfrm>
          <a:prstGeom prst="rect">
            <a:avLst/>
          </a:prstGeom>
          <a:blipFill>
            <a:blip r:embed="rId11" cstate="print"/>
            <a:stretch>
              <a:fillRect/>
            </a:stretch>
          </a:blipFill>
        </p:spPr>
        <p:txBody>
          <a:bodyPr wrap="square" lIns="0" tIns="0" rIns="0" bIns="0" rtlCol="0">
            <a:noAutofit/>
          </a:bodyPr>
          <a:lstStyle/>
          <a:p>
            <a:endParaRPr/>
          </a:p>
        </p:txBody>
      </p:sp>
      <p:sp>
        <p:nvSpPr>
          <p:cNvPr id="11" name="object 11"/>
          <p:cNvSpPr/>
          <p:nvPr/>
        </p:nvSpPr>
        <p:spPr>
          <a:xfrm>
            <a:off x="3952366" y="4119626"/>
            <a:ext cx="1469009" cy="629412"/>
          </a:xfrm>
          <a:prstGeom prst="rect">
            <a:avLst/>
          </a:prstGeom>
          <a:blipFill>
            <a:blip r:embed="rId12" cstate="print"/>
            <a:stretch>
              <a:fillRect/>
            </a:stretch>
          </a:blipFill>
        </p:spPr>
        <p:txBody>
          <a:bodyPr wrap="square" lIns="0" tIns="0" rIns="0" bIns="0" rtlCol="0">
            <a:noAutofit/>
          </a:bodyPr>
          <a:lstStyle/>
          <a:p>
            <a:endParaRPr/>
          </a:p>
        </p:txBody>
      </p:sp>
      <p:sp>
        <p:nvSpPr>
          <p:cNvPr id="12" name="object 12"/>
          <p:cNvSpPr/>
          <p:nvPr/>
        </p:nvSpPr>
        <p:spPr>
          <a:xfrm>
            <a:off x="5211445" y="4119626"/>
            <a:ext cx="2312035" cy="629412"/>
          </a:xfrm>
          <a:prstGeom prst="rect">
            <a:avLst/>
          </a:prstGeom>
          <a:blipFill>
            <a:blip r:embed="rId24" cstate="print"/>
            <a:stretch>
              <a:fillRect/>
            </a:stretch>
          </a:blipFill>
        </p:spPr>
        <p:txBody>
          <a:bodyPr wrap="square" lIns="0" tIns="0" rIns="0" bIns="0" rtlCol="0">
            <a:noAutofit/>
          </a:bodyPr>
          <a:lstStyle/>
          <a:p>
            <a:endParaRPr/>
          </a:p>
        </p:txBody>
      </p:sp>
      <p:sp>
        <p:nvSpPr>
          <p:cNvPr id="13" name="object 13"/>
          <p:cNvSpPr/>
          <p:nvPr/>
        </p:nvSpPr>
        <p:spPr>
          <a:xfrm>
            <a:off x="7313422" y="4119626"/>
            <a:ext cx="1470659" cy="629412"/>
          </a:xfrm>
          <a:prstGeom prst="rect">
            <a:avLst/>
          </a:prstGeom>
          <a:blipFill>
            <a:blip r:embed="rId25" cstate="print"/>
            <a:stretch>
              <a:fillRect/>
            </a:stretch>
          </a:blipFill>
        </p:spPr>
        <p:txBody>
          <a:bodyPr wrap="square" lIns="0" tIns="0" rIns="0" bIns="0" rtlCol="0">
            <a:noAutofit/>
          </a:bodyPr>
          <a:lstStyle/>
          <a:p>
            <a:endParaRPr/>
          </a:p>
        </p:txBody>
      </p:sp>
      <p:sp>
        <p:nvSpPr>
          <p:cNvPr id="14" name="object 14"/>
          <p:cNvSpPr/>
          <p:nvPr/>
        </p:nvSpPr>
        <p:spPr>
          <a:xfrm>
            <a:off x="8659367" y="4119626"/>
            <a:ext cx="2253360" cy="629412"/>
          </a:xfrm>
          <a:prstGeom prst="rect">
            <a:avLst/>
          </a:prstGeom>
          <a:blipFill>
            <a:blip r:embed="rId26" cstate="print"/>
            <a:stretch>
              <a:fillRect/>
            </a:stretch>
          </a:blipFill>
        </p:spPr>
        <p:txBody>
          <a:bodyPr wrap="square" lIns="0" tIns="0" rIns="0" bIns="0" rtlCol="0">
            <a:noAutofit/>
          </a:bodyPr>
          <a:lstStyle/>
          <a:p>
            <a:endParaRPr/>
          </a:p>
        </p:txBody>
      </p:sp>
      <p:sp>
        <p:nvSpPr>
          <p:cNvPr id="15" name="object 15"/>
          <p:cNvSpPr/>
          <p:nvPr/>
        </p:nvSpPr>
        <p:spPr>
          <a:xfrm>
            <a:off x="1699514" y="4558538"/>
            <a:ext cx="3532124" cy="629412"/>
          </a:xfrm>
          <a:prstGeom prst="rect">
            <a:avLst/>
          </a:prstGeom>
          <a:blipFill>
            <a:blip r:embed="rId27" cstate="print"/>
            <a:stretch>
              <a:fillRect/>
            </a:stretch>
          </a:blipFill>
        </p:spPr>
        <p:txBody>
          <a:bodyPr wrap="square" lIns="0" tIns="0" rIns="0" bIns="0" rtlCol="0">
            <a:noAutofit/>
          </a:bodyPr>
          <a:lstStyle/>
          <a:p>
            <a:endParaRPr/>
          </a:p>
        </p:txBody>
      </p:sp>
      <p:sp>
        <p:nvSpPr>
          <p:cNvPr id="16" name="object 16"/>
          <p:cNvSpPr/>
          <p:nvPr/>
        </p:nvSpPr>
        <p:spPr>
          <a:xfrm>
            <a:off x="5080381" y="4558538"/>
            <a:ext cx="1166240" cy="629412"/>
          </a:xfrm>
          <a:prstGeom prst="rect">
            <a:avLst/>
          </a:prstGeom>
          <a:blipFill>
            <a:blip r:embed="rId28" cstate="print"/>
            <a:stretch>
              <a:fillRect/>
            </a:stretch>
          </a:blipFill>
        </p:spPr>
        <p:txBody>
          <a:bodyPr wrap="square" lIns="0" tIns="0" rIns="0" bIns="0" rtlCol="0">
            <a:noAutofit/>
          </a:bodyPr>
          <a:lstStyle/>
          <a:p>
            <a:endParaRPr/>
          </a:p>
        </p:txBody>
      </p:sp>
      <p:sp>
        <p:nvSpPr>
          <p:cNvPr id="17" name="object 17"/>
          <p:cNvSpPr/>
          <p:nvPr/>
        </p:nvSpPr>
        <p:spPr>
          <a:xfrm>
            <a:off x="6013069" y="4558538"/>
            <a:ext cx="384048" cy="629412"/>
          </a:xfrm>
          <a:prstGeom prst="rect">
            <a:avLst/>
          </a:prstGeom>
          <a:blipFill>
            <a:blip r:embed="rId29" cstate="print"/>
            <a:stretch>
              <a:fillRect/>
            </a:stretch>
          </a:blipFill>
        </p:spPr>
        <p:txBody>
          <a:bodyPr wrap="square" lIns="0" tIns="0" rIns="0" bIns="0" rtlCol="0">
            <a:noAutofit/>
          </a:bodyPr>
          <a:lstStyle/>
          <a:p>
            <a:endParaRPr/>
          </a:p>
        </p:txBody>
      </p:sp>
      <p:sp>
        <p:nvSpPr>
          <p:cNvPr id="18" name="object 18"/>
          <p:cNvSpPr/>
          <p:nvPr/>
        </p:nvSpPr>
        <p:spPr>
          <a:xfrm>
            <a:off x="6269482" y="4558538"/>
            <a:ext cx="1470660" cy="629412"/>
          </a:xfrm>
          <a:prstGeom prst="rect">
            <a:avLst/>
          </a:prstGeom>
          <a:blipFill>
            <a:blip r:embed="rId25" cstate="print"/>
            <a:stretch>
              <a:fillRect/>
            </a:stretch>
          </a:blipFill>
        </p:spPr>
        <p:txBody>
          <a:bodyPr wrap="square" lIns="0" tIns="0" rIns="0" bIns="0" rtlCol="0">
            <a:noAutofit/>
          </a:bodyPr>
          <a:lstStyle/>
          <a:p>
            <a:endParaRPr/>
          </a:p>
        </p:txBody>
      </p:sp>
      <p:sp>
        <p:nvSpPr>
          <p:cNvPr id="19" name="object 19"/>
          <p:cNvSpPr/>
          <p:nvPr/>
        </p:nvSpPr>
        <p:spPr>
          <a:xfrm>
            <a:off x="7613650" y="4558538"/>
            <a:ext cx="2253361" cy="629412"/>
          </a:xfrm>
          <a:prstGeom prst="rect">
            <a:avLst/>
          </a:prstGeom>
          <a:blipFill>
            <a:blip r:embed="rId26" cstate="print"/>
            <a:stretch>
              <a:fillRect/>
            </a:stretch>
          </a:blipFill>
        </p:spPr>
        <p:txBody>
          <a:bodyPr wrap="square" lIns="0" tIns="0" rIns="0" bIns="0" rtlCol="0">
            <a:noAutofit/>
          </a:bodyPr>
          <a:lstStyle/>
          <a:p>
            <a:endParaRPr/>
          </a:p>
        </p:txBody>
      </p:sp>
      <p:sp>
        <p:nvSpPr>
          <p:cNvPr id="20" name="object 20"/>
          <p:cNvSpPr/>
          <p:nvPr/>
        </p:nvSpPr>
        <p:spPr>
          <a:xfrm>
            <a:off x="1699514" y="4997500"/>
            <a:ext cx="2494661" cy="629716"/>
          </a:xfrm>
          <a:prstGeom prst="rect">
            <a:avLst/>
          </a:prstGeom>
          <a:blipFill>
            <a:blip r:embed="rId30" cstate="print"/>
            <a:stretch>
              <a:fillRect/>
            </a:stretch>
          </a:blipFill>
        </p:spPr>
        <p:txBody>
          <a:bodyPr wrap="square" lIns="0" tIns="0" rIns="0" bIns="0" rtlCol="0">
            <a:noAutofit/>
          </a:bodyPr>
          <a:lstStyle/>
          <a:p>
            <a:endParaRPr/>
          </a:p>
        </p:txBody>
      </p:sp>
      <p:sp>
        <p:nvSpPr>
          <p:cNvPr id="2" name="object 2"/>
          <p:cNvSpPr/>
          <p:nvPr/>
        </p:nvSpPr>
        <p:spPr>
          <a:xfrm>
            <a:off x="955852" y="4119626"/>
            <a:ext cx="694943" cy="629412"/>
          </a:xfrm>
          <a:prstGeom prst="rect">
            <a:avLst/>
          </a:prstGeom>
          <a:blipFill>
            <a:blip r:embed="rId31" cstate="print"/>
            <a:stretch>
              <a:fillRect/>
            </a:stretch>
          </a:blipFill>
        </p:spPr>
        <p:txBody>
          <a:bodyPr wrap="square" lIns="0" tIns="0" rIns="0" bIns="0" rtlCol="0">
            <a:noAutofit/>
          </a:bodyPr>
          <a:lstStyle/>
          <a:p>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ChangeArrowheads="1"/>
          </p:cNvSpPr>
          <p:nvPr/>
        </p:nvSpPr>
        <p:spPr bwMode="auto">
          <a:xfrm>
            <a:off x="2163763" y="1712913"/>
            <a:ext cx="83708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800">
                <a:solidFill>
                  <a:schemeClr val="tx1"/>
                </a:solidFill>
                <a:latin typeface="Montserrat Light" pitchFamily="50" charset="0"/>
              </a:rPr>
              <a:t>Karya ilmiah yang dipublikasikan pada jurnal nasional terakreditasi dan jurnal internasional/jurnal internasional bereputasi dimaksud bersifat melekat sebagai karya dosen dan dapat digunakan untuk kenaikan pangkat/jabatan ketika yang bersangkutan telah menyelesaikan pendidikan sekolah</a:t>
            </a:r>
          </a:p>
        </p:txBody>
      </p:sp>
      <p:sp>
        <p:nvSpPr>
          <p:cNvPr id="5" name="Flowchart: Connector 4"/>
          <p:cNvSpPr/>
          <p:nvPr/>
        </p:nvSpPr>
        <p:spPr>
          <a:xfrm>
            <a:off x="968375" y="2824163"/>
            <a:ext cx="887413" cy="885825"/>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tx1"/>
                </a:solidFill>
                <a:latin typeface="SOSA" pitchFamily="2" charset="0"/>
              </a:rPr>
              <a:t>p</a:t>
            </a:r>
          </a:p>
        </p:txBody>
      </p:sp>
    </p:spTree>
    <p:extLst>
      <p:ext uri="{BB962C8B-B14F-4D97-AF65-F5344CB8AC3E}">
        <p14:creationId xmlns:p14="http://schemas.microsoft.com/office/powerpoint/2010/main" val="16593637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1900" y="230188"/>
            <a:ext cx="10858500" cy="64940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eaLnBrk="1" fontAlgn="auto" hangingPunct="1">
              <a:spcBef>
                <a:spcPts val="0"/>
              </a:spcBef>
              <a:spcAft>
                <a:spcPts val="0"/>
              </a:spcAft>
              <a:defRPr/>
            </a:pPr>
            <a:r>
              <a:rPr lang="en-US" sz="3200" dirty="0" err="1">
                <a:latin typeface="Montserrat Light" panose="00000400000000000000" pitchFamily="50" charset="0"/>
              </a:rPr>
              <a:t>Karya</a:t>
            </a:r>
            <a:r>
              <a:rPr lang="en-US" sz="3200" dirty="0">
                <a:latin typeface="Montserrat Light" panose="00000400000000000000" pitchFamily="50" charset="0"/>
              </a:rPr>
              <a:t> </a:t>
            </a:r>
            <a:r>
              <a:rPr lang="en-US" sz="3200" dirty="0" err="1">
                <a:latin typeface="Montserrat Light" panose="00000400000000000000" pitchFamily="50" charset="0"/>
              </a:rPr>
              <a:t>ilmiah</a:t>
            </a:r>
            <a:r>
              <a:rPr lang="en-US" sz="3200" dirty="0">
                <a:latin typeface="Montserrat Light" panose="00000400000000000000" pitchFamily="50" charset="0"/>
              </a:rPr>
              <a:t> yang </a:t>
            </a:r>
            <a:r>
              <a:rPr lang="en-US" sz="3200" dirty="0" err="1">
                <a:latin typeface="Montserrat Light" panose="00000400000000000000" pitchFamily="50" charset="0"/>
              </a:rPr>
              <a:t>dipresentasikan</a:t>
            </a:r>
            <a:r>
              <a:rPr lang="en-US" sz="3200" dirty="0">
                <a:latin typeface="Montserrat Light" panose="00000400000000000000" pitchFamily="50" charset="0"/>
              </a:rPr>
              <a:t> </a:t>
            </a:r>
            <a:r>
              <a:rPr lang="en-US" sz="3200" dirty="0" err="1">
                <a:latin typeface="Montserrat Light" panose="00000400000000000000" pitchFamily="50" charset="0"/>
              </a:rPr>
              <a:t>dalam</a:t>
            </a:r>
            <a:r>
              <a:rPr lang="en-US" sz="3200" dirty="0">
                <a:latin typeface="Montserrat Light" panose="00000400000000000000" pitchFamily="50" charset="0"/>
              </a:rPr>
              <a:t> </a:t>
            </a:r>
            <a:r>
              <a:rPr lang="en-US" sz="3200" dirty="0" err="1">
                <a:latin typeface="Montserrat Light" panose="00000400000000000000" pitchFamily="50" charset="0"/>
              </a:rPr>
              <a:t>konferensi</a:t>
            </a:r>
            <a:r>
              <a:rPr lang="en-US" sz="3200" dirty="0">
                <a:latin typeface="Montserrat Light" panose="00000400000000000000" pitchFamily="50" charset="0"/>
              </a:rPr>
              <a:t> </a:t>
            </a:r>
            <a:r>
              <a:rPr lang="en-US" sz="3200" dirty="0" err="1">
                <a:latin typeface="Montserrat Light" panose="00000400000000000000" pitchFamily="50" charset="0"/>
              </a:rPr>
              <a:t>internasional</a:t>
            </a:r>
            <a:r>
              <a:rPr lang="en-US" sz="3200" dirty="0">
                <a:latin typeface="Montserrat Light" panose="00000400000000000000" pitchFamily="50" charset="0"/>
              </a:rPr>
              <a:t> yang </a:t>
            </a:r>
            <a:r>
              <a:rPr lang="en-US" sz="3200" dirty="0" err="1">
                <a:latin typeface="Montserrat Light" panose="00000400000000000000" pitchFamily="50" charset="0"/>
              </a:rPr>
              <a:t>diselenggarakan</a:t>
            </a:r>
            <a:r>
              <a:rPr lang="en-US" sz="3200" dirty="0">
                <a:latin typeface="Montserrat Light" panose="00000400000000000000" pitchFamily="50" charset="0"/>
              </a:rPr>
              <a:t> </a:t>
            </a:r>
            <a:r>
              <a:rPr lang="en-US" sz="3200" dirty="0" err="1">
                <a:latin typeface="Montserrat Light" panose="00000400000000000000" pitchFamily="50" charset="0"/>
              </a:rPr>
              <a:t>oleh</a:t>
            </a:r>
            <a:r>
              <a:rPr lang="en-US" sz="3200" dirty="0">
                <a:latin typeface="Montserrat Light" panose="00000400000000000000" pitchFamily="50" charset="0"/>
              </a:rPr>
              <a:t> </a:t>
            </a:r>
            <a:r>
              <a:rPr lang="en-US" sz="3200" dirty="0" err="1">
                <a:latin typeface="Montserrat Light" panose="00000400000000000000" pitchFamily="50" charset="0"/>
              </a:rPr>
              <a:t>organisasi</a:t>
            </a:r>
            <a:r>
              <a:rPr lang="en-US" sz="3200" dirty="0">
                <a:latin typeface="Montserrat Light" panose="00000400000000000000" pitchFamily="50" charset="0"/>
              </a:rPr>
              <a:t> </a:t>
            </a:r>
            <a:r>
              <a:rPr lang="en-US" sz="3200" dirty="0" err="1">
                <a:latin typeface="Montserrat Light" panose="00000400000000000000" pitchFamily="50" charset="0"/>
              </a:rPr>
              <a:t>profesi</a:t>
            </a:r>
            <a:r>
              <a:rPr lang="en-US" sz="3200" dirty="0">
                <a:latin typeface="Montserrat Light" panose="00000400000000000000" pitchFamily="50" charset="0"/>
              </a:rPr>
              <a:t> </a:t>
            </a:r>
            <a:r>
              <a:rPr lang="en-US" sz="3200" dirty="0" err="1">
                <a:latin typeface="Montserrat Light" panose="00000400000000000000" pitchFamily="50" charset="0"/>
              </a:rPr>
              <a:t>atau</a:t>
            </a:r>
            <a:r>
              <a:rPr lang="en-US" sz="3200" dirty="0">
                <a:latin typeface="Montserrat Light" panose="00000400000000000000" pitchFamily="50" charset="0"/>
              </a:rPr>
              <a:t> </a:t>
            </a:r>
            <a:r>
              <a:rPr lang="en-US" sz="3200" dirty="0" err="1">
                <a:latin typeface="Montserrat Light" panose="00000400000000000000" pitchFamily="50" charset="0"/>
              </a:rPr>
              <a:t>konsorsia</a:t>
            </a:r>
            <a:r>
              <a:rPr lang="en-US" sz="3200" dirty="0">
                <a:latin typeface="Montserrat Light" panose="00000400000000000000" pitchFamily="50" charset="0"/>
              </a:rPr>
              <a:t> </a:t>
            </a:r>
            <a:r>
              <a:rPr lang="en-US" sz="3200" dirty="0" err="1">
                <a:latin typeface="Montserrat Light" panose="00000400000000000000" pitchFamily="50" charset="0"/>
              </a:rPr>
              <a:t>bidang</a:t>
            </a:r>
            <a:r>
              <a:rPr lang="en-US" sz="3200" dirty="0">
                <a:latin typeface="Montserrat Light" panose="00000400000000000000" pitchFamily="50" charset="0"/>
              </a:rPr>
              <a:t> </a:t>
            </a:r>
            <a:r>
              <a:rPr lang="en-US" sz="3200" dirty="0" err="1">
                <a:latin typeface="Montserrat Light" panose="00000400000000000000" pitchFamily="50" charset="0"/>
              </a:rPr>
              <a:t>ilmu</a:t>
            </a:r>
            <a:r>
              <a:rPr lang="en-US" sz="3200" dirty="0">
                <a:latin typeface="Montserrat Light" panose="00000400000000000000" pitchFamily="50" charset="0"/>
              </a:rPr>
              <a:t> </a:t>
            </a:r>
            <a:r>
              <a:rPr lang="en-US" sz="3200" dirty="0" err="1">
                <a:latin typeface="Montserrat Light" panose="00000400000000000000" pitchFamily="50" charset="0"/>
              </a:rPr>
              <a:t>dan</a:t>
            </a:r>
            <a:r>
              <a:rPr lang="en-US" sz="3200" dirty="0">
                <a:latin typeface="Montserrat Light" panose="00000400000000000000" pitchFamily="50" charset="0"/>
              </a:rPr>
              <a:t> </a:t>
            </a:r>
            <a:r>
              <a:rPr lang="en-US" sz="3200" dirty="0" err="1">
                <a:latin typeface="Montserrat Light" panose="00000400000000000000" pitchFamily="50" charset="0"/>
              </a:rPr>
              <a:t>dipublikasikan</a:t>
            </a:r>
            <a:r>
              <a:rPr lang="en-US" sz="3200" dirty="0">
                <a:latin typeface="Montserrat Light" panose="00000400000000000000" pitchFamily="50" charset="0"/>
              </a:rPr>
              <a:t> </a:t>
            </a:r>
            <a:r>
              <a:rPr lang="en-US" sz="3200" dirty="0" err="1">
                <a:latin typeface="Montserrat Light" panose="00000400000000000000" pitchFamily="50" charset="0"/>
              </a:rPr>
              <a:t>dalam</a:t>
            </a:r>
            <a:r>
              <a:rPr lang="en-US" sz="3200" dirty="0">
                <a:latin typeface="Montserrat Light" panose="00000400000000000000" pitchFamily="50" charset="0"/>
              </a:rPr>
              <a:t> </a:t>
            </a:r>
            <a:r>
              <a:rPr lang="en-US" sz="3200" dirty="0" err="1">
                <a:latin typeface="Montserrat Light" panose="00000400000000000000" pitchFamily="50" charset="0"/>
              </a:rPr>
              <a:t>prosiding</a:t>
            </a:r>
            <a:r>
              <a:rPr lang="en-US" sz="3200" dirty="0">
                <a:latin typeface="Montserrat Light" panose="00000400000000000000" pitchFamily="50" charset="0"/>
              </a:rPr>
              <a:t> </a:t>
            </a:r>
            <a:r>
              <a:rPr lang="en-US" sz="3200" dirty="0" err="1">
                <a:latin typeface="Montserrat Light" panose="00000400000000000000" pitchFamily="50" charset="0"/>
              </a:rPr>
              <a:t>internasional</a:t>
            </a:r>
            <a:r>
              <a:rPr lang="en-US" sz="3200" dirty="0">
                <a:latin typeface="Montserrat Light" panose="00000400000000000000" pitchFamily="50" charset="0"/>
              </a:rPr>
              <a:t> yang </a:t>
            </a:r>
            <a:r>
              <a:rPr lang="en-US" sz="3200" dirty="0" err="1">
                <a:latin typeface="Montserrat Light" panose="00000400000000000000" pitchFamily="50" charset="0"/>
              </a:rPr>
              <a:t>terindeks</a:t>
            </a:r>
            <a:r>
              <a:rPr lang="en-US" sz="3200" dirty="0">
                <a:latin typeface="Montserrat Light" panose="00000400000000000000" pitchFamily="50" charset="0"/>
              </a:rPr>
              <a:t> Scopus, </a:t>
            </a:r>
            <a:r>
              <a:rPr lang="en-US" sz="3200" dirty="0" err="1">
                <a:latin typeface="Montserrat Light" panose="00000400000000000000" pitchFamily="50" charset="0"/>
              </a:rPr>
              <a:t>maka</a:t>
            </a:r>
            <a:r>
              <a:rPr lang="en-US" sz="3200" dirty="0">
                <a:latin typeface="Montserrat Light" panose="00000400000000000000" pitchFamily="50" charset="0"/>
              </a:rPr>
              <a:t> </a:t>
            </a:r>
            <a:r>
              <a:rPr lang="en-US" sz="3200" dirty="0" err="1">
                <a:latin typeface="Montserrat Light" panose="00000400000000000000" pitchFamily="50" charset="0"/>
              </a:rPr>
              <a:t>karya</a:t>
            </a:r>
            <a:r>
              <a:rPr lang="en-US" sz="3200" dirty="0">
                <a:latin typeface="Montserrat Light" panose="00000400000000000000" pitchFamily="50" charset="0"/>
              </a:rPr>
              <a:t> </a:t>
            </a:r>
            <a:r>
              <a:rPr lang="en-US" sz="3200" dirty="0" err="1">
                <a:latin typeface="Montserrat Light" panose="00000400000000000000" pitchFamily="50" charset="0"/>
              </a:rPr>
              <a:t>ilmiah</a:t>
            </a:r>
            <a:r>
              <a:rPr lang="en-US" sz="3200" dirty="0">
                <a:latin typeface="Montserrat Light" panose="00000400000000000000" pitchFamily="50" charset="0"/>
              </a:rPr>
              <a:t> </a:t>
            </a:r>
            <a:r>
              <a:rPr lang="en-US" sz="3200" dirty="0" err="1">
                <a:latin typeface="Montserrat Light" panose="00000400000000000000" pitchFamily="50" charset="0"/>
              </a:rPr>
              <a:t>tersebut</a:t>
            </a:r>
            <a:r>
              <a:rPr lang="en-US" sz="3200" dirty="0">
                <a:latin typeface="Montserrat Light" panose="00000400000000000000" pitchFamily="50" charset="0"/>
              </a:rPr>
              <a:t> </a:t>
            </a:r>
            <a:r>
              <a:rPr lang="en-US" sz="3200" dirty="0" err="1">
                <a:latin typeface="Montserrat Light" panose="00000400000000000000" pitchFamily="50" charset="0"/>
              </a:rPr>
              <a:t>dinilai</a:t>
            </a:r>
            <a:r>
              <a:rPr lang="en-US" sz="3200" dirty="0">
                <a:latin typeface="Montserrat Light" panose="00000400000000000000" pitchFamily="50" charset="0"/>
              </a:rPr>
              <a:t> </a:t>
            </a:r>
            <a:r>
              <a:rPr lang="en-US" sz="3200" dirty="0" err="1">
                <a:latin typeface="Montserrat Light" panose="00000400000000000000" pitchFamily="50" charset="0"/>
              </a:rPr>
              <a:t>sama</a:t>
            </a:r>
            <a:r>
              <a:rPr lang="en-US" sz="3200" dirty="0">
                <a:latin typeface="Montserrat Light" panose="00000400000000000000" pitchFamily="50" charset="0"/>
              </a:rPr>
              <a:t> </a:t>
            </a:r>
            <a:r>
              <a:rPr lang="en-US" sz="3200" dirty="0" err="1">
                <a:latin typeface="Montserrat Light" panose="00000400000000000000" pitchFamily="50" charset="0"/>
              </a:rPr>
              <a:t>dengan</a:t>
            </a:r>
            <a:r>
              <a:rPr lang="en-US" sz="3200" dirty="0">
                <a:latin typeface="Montserrat Light" panose="00000400000000000000" pitchFamily="50" charset="0"/>
              </a:rPr>
              <a:t> </a:t>
            </a:r>
            <a:r>
              <a:rPr lang="en-US" sz="3200" dirty="0" err="1">
                <a:latin typeface="Montserrat Light" panose="00000400000000000000" pitchFamily="50" charset="0"/>
              </a:rPr>
              <a:t>karya</a:t>
            </a:r>
            <a:r>
              <a:rPr lang="en-US" sz="3200" dirty="0">
                <a:latin typeface="Montserrat Light" panose="00000400000000000000" pitchFamily="50" charset="0"/>
              </a:rPr>
              <a:t> </a:t>
            </a:r>
            <a:r>
              <a:rPr lang="en-US" sz="3200" dirty="0" err="1">
                <a:latin typeface="Montserrat Light" panose="00000400000000000000" pitchFamily="50" charset="0"/>
              </a:rPr>
              <a:t>ilmiah</a:t>
            </a:r>
            <a:r>
              <a:rPr lang="en-US" sz="3200" dirty="0">
                <a:latin typeface="Montserrat Light" panose="00000400000000000000" pitchFamily="50" charset="0"/>
              </a:rPr>
              <a:t> yang </a:t>
            </a:r>
            <a:r>
              <a:rPr lang="en-US" sz="3200" dirty="0" err="1">
                <a:latin typeface="Montserrat Light" panose="00000400000000000000" pitchFamily="50" charset="0"/>
              </a:rPr>
              <a:t>diterbitkan</a:t>
            </a:r>
            <a:r>
              <a:rPr lang="en-US" sz="3200" dirty="0">
                <a:latin typeface="Montserrat Light" panose="00000400000000000000" pitchFamily="50" charset="0"/>
              </a:rPr>
              <a:t> </a:t>
            </a:r>
            <a:r>
              <a:rPr lang="en-US" sz="3200" dirty="0" err="1">
                <a:latin typeface="Montserrat Light" panose="00000400000000000000" pitchFamily="50" charset="0"/>
              </a:rPr>
              <a:t>pada</a:t>
            </a:r>
            <a:r>
              <a:rPr lang="en-US" sz="3200" dirty="0">
                <a:latin typeface="Montserrat Light" panose="00000400000000000000" pitchFamily="50" charset="0"/>
              </a:rPr>
              <a:t> </a:t>
            </a:r>
            <a:r>
              <a:rPr lang="en-US" sz="3200" dirty="0" err="1">
                <a:latin typeface="Montserrat Light" panose="00000400000000000000" pitchFamily="50" charset="0"/>
              </a:rPr>
              <a:t>jurnal</a:t>
            </a:r>
            <a:r>
              <a:rPr lang="en-US" sz="3200" dirty="0">
                <a:latin typeface="Montserrat Light" panose="00000400000000000000" pitchFamily="50" charset="0"/>
              </a:rPr>
              <a:t> </a:t>
            </a:r>
            <a:r>
              <a:rPr lang="en-US" sz="3200" dirty="0" err="1">
                <a:latin typeface="Montserrat Light" panose="00000400000000000000" pitchFamily="50" charset="0"/>
              </a:rPr>
              <a:t>internasional</a:t>
            </a:r>
            <a:r>
              <a:rPr lang="en-US" sz="3200" dirty="0">
                <a:latin typeface="Montserrat Light" panose="00000400000000000000" pitchFamily="50" charset="0"/>
              </a:rPr>
              <a:t> </a:t>
            </a:r>
            <a:r>
              <a:rPr lang="en-US" sz="3200" dirty="0" err="1">
                <a:latin typeface="Montserrat Light" panose="00000400000000000000" pitchFamily="50" charset="0"/>
              </a:rPr>
              <a:t>dengan</a:t>
            </a:r>
            <a:r>
              <a:rPr lang="en-US" sz="3200" dirty="0">
                <a:latin typeface="Montserrat Light" panose="00000400000000000000" pitchFamily="50" charset="0"/>
              </a:rPr>
              <a:t> </a:t>
            </a:r>
            <a:r>
              <a:rPr lang="en-US" sz="3200" dirty="0" err="1">
                <a:latin typeface="Montserrat Light" panose="00000400000000000000" pitchFamily="50" charset="0"/>
              </a:rPr>
              <a:t>angka</a:t>
            </a:r>
            <a:r>
              <a:rPr lang="en-US" sz="3200" dirty="0">
                <a:latin typeface="Montserrat Light" panose="00000400000000000000" pitchFamily="50" charset="0"/>
              </a:rPr>
              <a:t> </a:t>
            </a:r>
            <a:r>
              <a:rPr lang="en-US" sz="3200" dirty="0" err="1">
                <a:latin typeface="Montserrat Light" panose="00000400000000000000" pitchFamily="50" charset="0"/>
              </a:rPr>
              <a:t>kredit</a:t>
            </a:r>
            <a:r>
              <a:rPr lang="en-US" sz="3200" dirty="0">
                <a:latin typeface="Montserrat Light" panose="00000400000000000000" pitchFamily="50" charset="0"/>
              </a:rPr>
              <a:t> </a:t>
            </a:r>
            <a:r>
              <a:rPr lang="en-US" sz="3200" dirty="0" err="1">
                <a:latin typeface="Montserrat Light" panose="00000400000000000000" pitchFamily="50" charset="0"/>
              </a:rPr>
              <a:t>setiap</a:t>
            </a:r>
            <a:r>
              <a:rPr lang="en-US" sz="3200" dirty="0">
                <a:latin typeface="Montserrat Light" panose="00000400000000000000" pitchFamily="50" charset="0"/>
              </a:rPr>
              <a:t> </a:t>
            </a:r>
            <a:r>
              <a:rPr lang="en-US" sz="3200" dirty="0" err="1">
                <a:latin typeface="Montserrat Light" panose="00000400000000000000" pitchFamily="50" charset="0"/>
              </a:rPr>
              <a:t>karya</a:t>
            </a:r>
            <a:r>
              <a:rPr lang="en-US" sz="3200" dirty="0">
                <a:latin typeface="Montserrat Light" panose="00000400000000000000" pitchFamily="50" charset="0"/>
              </a:rPr>
              <a:t> 30 </a:t>
            </a:r>
            <a:r>
              <a:rPr lang="en-US" sz="3200" dirty="0" err="1">
                <a:latin typeface="Montserrat Light" panose="00000400000000000000" pitchFamily="50" charset="0"/>
              </a:rPr>
              <a:t>ak</a:t>
            </a:r>
            <a:r>
              <a:rPr lang="en-US" sz="3200" dirty="0">
                <a:latin typeface="Montserrat Light" panose="00000400000000000000" pitchFamily="50" charset="0"/>
              </a:rPr>
              <a:t>. </a:t>
            </a:r>
          </a:p>
          <a:p>
            <a:pPr eaLnBrk="1" fontAlgn="auto" hangingPunct="1">
              <a:spcBef>
                <a:spcPts val="0"/>
              </a:spcBef>
              <a:spcAft>
                <a:spcPts val="0"/>
              </a:spcAft>
              <a:defRPr/>
            </a:pPr>
            <a:r>
              <a:rPr lang="en-US" sz="3200" dirty="0" err="1">
                <a:latin typeface="Montserrat Light" panose="00000400000000000000" pitchFamily="50" charset="0"/>
              </a:rPr>
              <a:t>Karya</a:t>
            </a:r>
            <a:r>
              <a:rPr lang="en-US" sz="3200" dirty="0">
                <a:latin typeface="Montserrat Light" panose="00000400000000000000" pitchFamily="50" charset="0"/>
              </a:rPr>
              <a:t> </a:t>
            </a:r>
            <a:r>
              <a:rPr lang="en-US" sz="3200" dirty="0" err="1">
                <a:latin typeface="Montserrat Light" panose="00000400000000000000" pitchFamily="50" charset="0"/>
              </a:rPr>
              <a:t>ilmiah</a:t>
            </a:r>
            <a:r>
              <a:rPr lang="en-US" sz="3200" dirty="0">
                <a:latin typeface="Montserrat Light" panose="00000400000000000000" pitchFamily="50" charset="0"/>
              </a:rPr>
              <a:t> </a:t>
            </a:r>
            <a:r>
              <a:rPr lang="en-US" sz="3200" dirty="0" err="1">
                <a:latin typeface="Montserrat Light" panose="00000400000000000000" pitchFamily="50" charset="0"/>
              </a:rPr>
              <a:t>tsb</a:t>
            </a:r>
            <a:r>
              <a:rPr lang="en-US" sz="3200" dirty="0">
                <a:latin typeface="Montserrat Light" panose="00000400000000000000" pitchFamily="50" charset="0"/>
              </a:rPr>
              <a:t> </a:t>
            </a:r>
            <a:r>
              <a:rPr lang="en-US" sz="3200" dirty="0" err="1">
                <a:latin typeface="Montserrat Light" panose="00000400000000000000" pitchFamily="50" charset="0"/>
              </a:rPr>
              <a:t>tidak</a:t>
            </a:r>
            <a:r>
              <a:rPr lang="en-US" sz="3200" dirty="0">
                <a:latin typeface="Montserrat Light" panose="00000400000000000000" pitchFamily="50" charset="0"/>
              </a:rPr>
              <a:t> </a:t>
            </a:r>
            <a:r>
              <a:rPr lang="en-US" sz="3200" dirty="0" err="1">
                <a:latin typeface="Montserrat Light" panose="00000400000000000000" pitchFamily="50" charset="0"/>
              </a:rPr>
              <a:t>dapat</a:t>
            </a:r>
            <a:r>
              <a:rPr lang="en-US" sz="3200" dirty="0">
                <a:latin typeface="Montserrat Light" panose="00000400000000000000" pitchFamily="50" charset="0"/>
              </a:rPr>
              <a:t> </a:t>
            </a:r>
            <a:r>
              <a:rPr lang="en-US" sz="3200" dirty="0" err="1">
                <a:latin typeface="Montserrat Light" panose="00000400000000000000" pitchFamily="50" charset="0"/>
              </a:rPr>
              <a:t>digunakan</a:t>
            </a:r>
            <a:r>
              <a:rPr lang="en-US" sz="3200" dirty="0">
                <a:latin typeface="Montserrat Light" panose="00000400000000000000" pitchFamily="50" charset="0"/>
              </a:rPr>
              <a:t> </a:t>
            </a:r>
            <a:r>
              <a:rPr lang="en-US" sz="3200" dirty="0" err="1">
                <a:latin typeface="Montserrat Light" panose="00000400000000000000" pitchFamily="50" charset="0"/>
              </a:rPr>
              <a:t>untuk</a:t>
            </a:r>
            <a:r>
              <a:rPr lang="en-US" sz="3200" dirty="0">
                <a:latin typeface="Montserrat Light" panose="00000400000000000000" pitchFamily="50" charset="0"/>
              </a:rPr>
              <a:t> </a:t>
            </a:r>
            <a:r>
              <a:rPr lang="en-US" sz="3200" dirty="0" err="1">
                <a:latin typeface="Montserrat Light" panose="00000400000000000000" pitchFamily="50" charset="0"/>
              </a:rPr>
              <a:t>pemenuhan</a:t>
            </a:r>
            <a:r>
              <a:rPr lang="en-US" sz="3200" dirty="0">
                <a:latin typeface="Montserrat Light" panose="00000400000000000000" pitchFamily="50" charset="0"/>
              </a:rPr>
              <a:t> </a:t>
            </a:r>
            <a:r>
              <a:rPr lang="en-US" sz="3200" dirty="0" err="1">
                <a:latin typeface="Montserrat Light" panose="00000400000000000000" pitchFamily="50" charset="0"/>
              </a:rPr>
              <a:t>persyaratan</a:t>
            </a:r>
            <a:r>
              <a:rPr lang="en-US" sz="3200" dirty="0">
                <a:latin typeface="Montserrat Light" panose="00000400000000000000" pitchFamily="50" charset="0"/>
              </a:rPr>
              <a:t> </a:t>
            </a:r>
            <a:r>
              <a:rPr lang="en-US" sz="3200" dirty="0" err="1">
                <a:latin typeface="Montserrat Light" panose="00000400000000000000" pitchFamily="50" charset="0"/>
              </a:rPr>
              <a:t>khusus</a:t>
            </a:r>
            <a:r>
              <a:rPr lang="en-US" sz="3200" dirty="0">
                <a:latin typeface="Montserrat Light" panose="00000400000000000000" pitchFamily="50" charset="0"/>
              </a:rPr>
              <a:t> </a:t>
            </a:r>
            <a:r>
              <a:rPr lang="en-US" sz="3200" dirty="0" err="1">
                <a:latin typeface="Montserrat Light" panose="00000400000000000000" pitchFamily="50" charset="0"/>
              </a:rPr>
              <a:t>kenaikan</a:t>
            </a:r>
            <a:r>
              <a:rPr lang="en-US" sz="3200" dirty="0">
                <a:latin typeface="Montserrat Light" panose="00000400000000000000" pitchFamily="50" charset="0"/>
              </a:rPr>
              <a:t> </a:t>
            </a:r>
            <a:r>
              <a:rPr lang="en-US" sz="3200" dirty="0" err="1">
                <a:latin typeface="Montserrat Light" panose="00000400000000000000" pitchFamily="50" charset="0"/>
              </a:rPr>
              <a:t>jabatan</a:t>
            </a:r>
            <a:r>
              <a:rPr lang="en-US" sz="3200" dirty="0">
                <a:latin typeface="Montserrat Light" panose="00000400000000000000" pitchFamily="50" charset="0"/>
              </a:rPr>
              <a:t> </a:t>
            </a:r>
            <a:r>
              <a:rPr lang="en-US" sz="3200" dirty="0" err="1">
                <a:latin typeface="Montserrat Light" panose="00000400000000000000" pitchFamily="50" charset="0"/>
              </a:rPr>
              <a:t>akademik</a:t>
            </a:r>
            <a:r>
              <a:rPr lang="en-US" sz="3200" dirty="0">
                <a:latin typeface="Montserrat Light" panose="00000400000000000000" pitchFamily="50" charset="0"/>
              </a:rPr>
              <a:t>.</a:t>
            </a:r>
          </a:p>
        </p:txBody>
      </p:sp>
      <p:sp>
        <p:nvSpPr>
          <p:cNvPr id="5" name="Flowchart: Connector 4"/>
          <p:cNvSpPr/>
          <p:nvPr/>
        </p:nvSpPr>
        <p:spPr>
          <a:xfrm>
            <a:off x="254000" y="2676525"/>
            <a:ext cx="885825" cy="887413"/>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tx1"/>
                </a:solidFill>
                <a:latin typeface="SOSA" pitchFamily="2" charset="0"/>
              </a:rPr>
              <a:t>p</a:t>
            </a:r>
          </a:p>
        </p:txBody>
      </p:sp>
    </p:spTree>
    <p:extLst>
      <p:ext uri="{BB962C8B-B14F-4D97-AF65-F5344CB8AC3E}">
        <p14:creationId xmlns:p14="http://schemas.microsoft.com/office/powerpoint/2010/main" val="27988700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743075" y="88900"/>
            <a:ext cx="5178425" cy="898525"/>
          </a:xfrm>
        </p:spPr>
        <p:style>
          <a:lnRef idx="2">
            <a:schemeClr val="accent4">
              <a:shade val="50000"/>
            </a:schemeClr>
          </a:lnRef>
          <a:fillRef idx="1">
            <a:schemeClr val="accent4"/>
          </a:fillRef>
          <a:effectRef idx="0">
            <a:schemeClr val="accent4"/>
          </a:effectRef>
          <a:fontRef idx="minor">
            <a:schemeClr val="lt1"/>
          </a:fontRef>
        </p:style>
        <p:txBody>
          <a:bodyPr rtlCol="0">
            <a:normAutofit/>
          </a:bodyPr>
          <a:lstStyle/>
          <a:p>
            <a:pPr eaLnBrk="1" fontAlgn="auto" hangingPunct="1">
              <a:spcAft>
                <a:spcPts val="0"/>
              </a:spcAft>
              <a:defRPr/>
            </a:pPr>
            <a:r>
              <a:rPr lang="en-US" sz="4000" b="1" dirty="0" err="1" smtClean="0"/>
              <a:t>Jurnal</a:t>
            </a:r>
            <a:r>
              <a:rPr lang="en-US" sz="4000" b="1" dirty="0" smtClean="0"/>
              <a:t> </a:t>
            </a:r>
            <a:r>
              <a:rPr lang="en-US" sz="4000" b="1" dirty="0" err="1" smtClean="0"/>
              <a:t>nasional</a:t>
            </a:r>
            <a:endParaRPr lang="id-ID" sz="4000" b="1" dirty="0"/>
          </a:p>
        </p:txBody>
      </p:sp>
      <p:sp>
        <p:nvSpPr>
          <p:cNvPr id="86019" name="Content Placeholder 2"/>
          <p:cNvSpPr>
            <a:spLocks noGrp="1"/>
          </p:cNvSpPr>
          <p:nvPr>
            <p:ph idx="1"/>
          </p:nvPr>
        </p:nvSpPr>
        <p:spPr>
          <a:xfrm>
            <a:off x="1323975" y="1189038"/>
            <a:ext cx="10315575" cy="987425"/>
          </a:xfrm>
        </p:spPr>
        <p:txBody>
          <a:bodyPr/>
          <a:lstStyle/>
          <a:p>
            <a:pPr marL="0" indent="0" eaLnBrk="1" hangingPunct="1">
              <a:buFont typeface="Wingdings 3" panose="05040102010807070707" pitchFamily="18" charset="2"/>
              <a:buNone/>
            </a:pPr>
            <a:r>
              <a:rPr lang="en-US" altLang="id-ID" sz="2800" dirty="0" err="1" smtClean="0">
                <a:latin typeface="Montserrat Light" pitchFamily="50" charset="0"/>
              </a:rPr>
              <a:t>Jurnal</a:t>
            </a:r>
            <a:r>
              <a:rPr lang="en-US" altLang="id-ID" sz="2800" dirty="0" smtClean="0">
                <a:latin typeface="Montserrat Light" pitchFamily="50" charset="0"/>
              </a:rPr>
              <a:t> </a:t>
            </a:r>
            <a:r>
              <a:rPr lang="en-US" altLang="id-ID" sz="2800" dirty="0" err="1" smtClean="0">
                <a:latin typeface="Montserrat Light" pitchFamily="50" charset="0"/>
              </a:rPr>
              <a:t>nasional</a:t>
            </a:r>
            <a:r>
              <a:rPr lang="en-US" altLang="id-ID" sz="2800" dirty="0" smtClean="0">
                <a:latin typeface="Montserrat Light" pitchFamily="50" charset="0"/>
              </a:rPr>
              <a:t> </a:t>
            </a:r>
            <a:r>
              <a:rPr lang="en-US" altLang="id-ID" sz="2800" dirty="0" err="1" smtClean="0">
                <a:latin typeface="Montserrat Light" pitchFamily="50" charset="0"/>
              </a:rPr>
              <a:t>berbahasa</a:t>
            </a:r>
            <a:r>
              <a:rPr lang="en-US" altLang="id-ID" sz="2800" dirty="0" smtClean="0">
                <a:latin typeface="Montserrat Light" pitchFamily="50" charset="0"/>
              </a:rPr>
              <a:t> Indonesia, </a:t>
            </a:r>
            <a:r>
              <a:rPr lang="en-US" altLang="id-ID" sz="2800" dirty="0" err="1" smtClean="0">
                <a:latin typeface="Montserrat Light" pitchFamily="50" charset="0"/>
              </a:rPr>
              <a:t>terindeks</a:t>
            </a:r>
            <a:r>
              <a:rPr lang="en-US" altLang="id-ID" sz="2800" dirty="0" smtClean="0">
                <a:latin typeface="Montserrat Light" pitchFamily="50" charset="0"/>
              </a:rPr>
              <a:t> </a:t>
            </a:r>
            <a:r>
              <a:rPr lang="en-US" altLang="id-ID" sz="2800" dirty="0" err="1" smtClean="0">
                <a:latin typeface="Montserrat Light" pitchFamily="50" charset="0"/>
              </a:rPr>
              <a:t>pada</a:t>
            </a:r>
            <a:r>
              <a:rPr lang="en-US" altLang="id-ID" sz="2800" dirty="0" smtClean="0">
                <a:latin typeface="Montserrat Light" pitchFamily="50" charset="0"/>
              </a:rPr>
              <a:t> basis data yang </a:t>
            </a:r>
            <a:r>
              <a:rPr lang="en-US" altLang="id-ID" sz="2800" dirty="0" err="1" smtClean="0">
                <a:latin typeface="Montserrat Light" pitchFamily="50" charset="0"/>
              </a:rPr>
              <a:t>diakui</a:t>
            </a:r>
            <a:r>
              <a:rPr lang="en-US" altLang="id-ID" sz="2800" dirty="0" smtClean="0">
                <a:latin typeface="Montserrat Light" pitchFamily="50" charset="0"/>
              </a:rPr>
              <a:t> </a:t>
            </a:r>
            <a:r>
              <a:rPr lang="en-US" altLang="id-ID" sz="2800" dirty="0" err="1" smtClean="0">
                <a:latin typeface="Montserrat Light" pitchFamily="50" charset="0"/>
              </a:rPr>
              <a:t>Kemristekdikti</a:t>
            </a:r>
            <a:r>
              <a:rPr lang="en-US" altLang="id-ID" sz="2800" dirty="0" smtClean="0">
                <a:latin typeface="Montserrat Light" pitchFamily="50" charset="0"/>
              </a:rPr>
              <a:t>, </a:t>
            </a:r>
            <a:r>
              <a:rPr lang="en-US" altLang="id-ID" sz="2800" dirty="0" err="1" smtClean="0">
                <a:latin typeface="Montserrat Light" pitchFamily="50" charset="0"/>
              </a:rPr>
              <a:t>contohnya</a:t>
            </a:r>
            <a:r>
              <a:rPr lang="en-US" altLang="id-ID" sz="2800" dirty="0" smtClean="0">
                <a:latin typeface="Montserrat Light" pitchFamily="50" charset="0"/>
              </a:rPr>
              <a:t>: DOAJ </a:t>
            </a:r>
            <a:r>
              <a:rPr lang="en-US" altLang="id-ID" sz="2800" dirty="0" err="1" smtClean="0">
                <a:latin typeface="Montserrat Light" pitchFamily="50" charset="0"/>
              </a:rPr>
              <a:t>dengan</a:t>
            </a:r>
            <a:r>
              <a:rPr lang="en-US" altLang="id-ID" sz="2800" dirty="0" smtClean="0">
                <a:latin typeface="Montserrat Light" pitchFamily="50" charset="0"/>
              </a:rPr>
              <a:t> </a:t>
            </a:r>
            <a:r>
              <a:rPr lang="en-US" altLang="id-ID" sz="2800" dirty="0" err="1" smtClean="0">
                <a:latin typeface="Montserrat Light" pitchFamily="50" charset="0"/>
              </a:rPr>
              <a:t>indikator</a:t>
            </a:r>
            <a:r>
              <a:rPr lang="en-US" altLang="id-ID" sz="2800" dirty="0" smtClean="0">
                <a:latin typeface="Montserrat Light" pitchFamily="50" charset="0"/>
              </a:rPr>
              <a:t>  </a:t>
            </a:r>
            <a:r>
              <a:rPr lang="id-ID" altLang="id-ID" sz="2800" dirty="0" smtClean="0">
                <a:latin typeface="Montserrat Light" pitchFamily="50" charset="0"/>
              </a:rPr>
              <a:t>(</a:t>
            </a:r>
            <a:r>
              <a:rPr lang="en-US" altLang="id-ID" sz="2800" dirty="0" err="1" smtClean="0">
                <a:latin typeface="Montserrat Light" pitchFamily="50" charset="0"/>
              </a:rPr>
              <a:t>greenthick</a:t>
            </a:r>
            <a:r>
              <a:rPr lang="id-ID" altLang="id-ID" sz="2800" dirty="0" smtClean="0">
                <a:latin typeface="Montserrat Light" pitchFamily="50" charset="0"/>
              </a:rPr>
              <a:t>),</a:t>
            </a:r>
            <a:r>
              <a:rPr lang="en-US" altLang="id-ID" sz="2800" dirty="0" smtClean="0">
                <a:latin typeface="Montserrat Light" pitchFamily="50" charset="0"/>
              </a:rPr>
              <a:t>        CABI </a:t>
            </a:r>
            <a:r>
              <a:rPr lang="en-US" altLang="id-ID" sz="2800" dirty="0" err="1" smtClean="0">
                <a:latin typeface="Montserrat Light" pitchFamily="50" charset="0"/>
              </a:rPr>
              <a:t>atau</a:t>
            </a:r>
            <a:r>
              <a:rPr lang="en-US" altLang="id-ID" sz="2800" dirty="0" smtClean="0">
                <a:latin typeface="Montserrat Light" pitchFamily="50" charset="0"/>
              </a:rPr>
              <a:t> Index Copernicus </a:t>
            </a:r>
            <a:r>
              <a:rPr lang="en-US" altLang="id-ID" sz="2800" dirty="0" err="1" smtClean="0">
                <a:latin typeface="Montserrat Light" pitchFamily="50" charset="0"/>
              </a:rPr>
              <a:t>Internasional</a:t>
            </a:r>
            <a:r>
              <a:rPr lang="en-US" altLang="id-ID" sz="2800" dirty="0" smtClean="0">
                <a:latin typeface="Montserrat Light" pitchFamily="50" charset="0"/>
              </a:rPr>
              <a:t>.</a:t>
            </a:r>
          </a:p>
        </p:txBody>
      </p:sp>
      <p:sp>
        <p:nvSpPr>
          <p:cNvPr id="9" name="Rectangle 8"/>
          <p:cNvSpPr/>
          <p:nvPr/>
        </p:nvSpPr>
        <p:spPr>
          <a:xfrm>
            <a:off x="790575" y="1281113"/>
            <a:ext cx="3087688" cy="4603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0" name="Flowchart: Connector 9"/>
          <p:cNvSpPr/>
          <p:nvPr/>
        </p:nvSpPr>
        <p:spPr>
          <a:xfrm>
            <a:off x="857250" y="1846263"/>
            <a:ext cx="466725" cy="468312"/>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2400" dirty="0">
                <a:solidFill>
                  <a:schemeClr val="tx1"/>
                </a:solidFill>
                <a:latin typeface="SOSA" pitchFamily="2" charset="0"/>
              </a:rPr>
              <a:t>k</a:t>
            </a:r>
            <a:endParaRPr lang="en-US" sz="2400" dirty="0">
              <a:solidFill>
                <a:schemeClr val="tx1"/>
              </a:solidFill>
              <a:latin typeface="SOSA" pitchFamily="2" charset="0"/>
            </a:endParaRPr>
          </a:p>
        </p:txBody>
      </p:sp>
      <p:sp>
        <p:nvSpPr>
          <p:cNvPr id="15" name="Content Placeholder 2"/>
          <p:cNvSpPr txBox="1">
            <a:spLocks/>
          </p:cNvSpPr>
          <p:nvPr/>
        </p:nvSpPr>
        <p:spPr>
          <a:xfrm>
            <a:off x="1323975" y="3836988"/>
            <a:ext cx="10315575" cy="746125"/>
          </a:xfrm>
          <a:prstGeom prst="rect">
            <a:avLst/>
          </a:prstGeom>
        </p:spPr>
        <p:txBody>
          <a:bodyPr/>
          <a:lstStyle/>
          <a:p>
            <a:pPr eaLnBrk="1" fontAlgn="auto" hangingPunct="1">
              <a:lnSpc>
                <a:spcPct val="90000"/>
              </a:lnSpc>
              <a:spcBef>
                <a:spcPts val="1000"/>
              </a:spcBef>
              <a:spcAft>
                <a:spcPts val="0"/>
              </a:spcAft>
              <a:defRPr/>
            </a:pPr>
            <a:r>
              <a:rPr lang="en-US" sz="2800" dirty="0" err="1">
                <a:latin typeface="Montserrat Light" panose="00000400000000000000" pitchFamily="50" charset="0"/>
                <a:cs typeface="+mn-cs"/>
              </a:rPr>
              <a:t>Jurnal</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nasional</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berbahasa</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Inggris</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atau</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salah</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satu</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bahasa</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resmi</a:t>
            </a:r>
            <a:r>
              <a:rPr lang="en-US" sz="2800" dirty="0">
                <a:latin typeface="Montserrat Light" panose="00000400000000000000" pitchFamily="50" charset="0"/>
                <a:cs typeface="+mn-cs"/>
              </a:rPr>
              <a:t> PBB), </a:t>
            </a:r>
            <a:r>
              <a:rPr lang="en-US" sz="2800" dirty="0" err="1">
                <a:latin typeface="Montserrat Light" panose="00000400000000000000" pitchFamily="50" charset="0"/>
                <a:cs typeface="+mn-cs"/>
              </a:rPr>
              <a:t>terindeks</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pada</a:t>
            </a:r>
            <a:r>
              <a:rPr lang="en-US" sz="2800" dirty="0">
                <a:latin typeface="Montserrat Light" panose="00000400000000000000" pitchFamily="50" charset="0"/>
                <a:cs typeface="+mn-cs"/>
              </a:rPr>
              <a:t> basis data yang </a:t>
            </a:r>
            <a:r>
              <a:rPr lang="en-US" sz="2800" dirty="0" err="1">
                <a:latin typeface="Montserrat Light" panose="00000400000000000000" pitchFamily="50" charset="0"/>
                <a:cs typeface="+mn-cs"/>
              </a:rPr>
              <a:t>diakui</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Kemristekdikti</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contohnya</a:t>
            </a:r>
            <a:r>
              <a:rPr lang="en-US" sz="2800" dirty="0">
                <a:latin typeface="Montserrat Light" panose="00000400000000000000" pitchFamily="50" charset="0"/>
                <a:cs typeface="+mn-cs"/>
              </a:rPr>
              <a:t>:</a:t>
            </a:r>
          </a:p>
          <a:p>
            <a:pPr eaLnBrk="1" fontAlgn="auto" hangingPunct="1">
              <a:lnSpc>
                <a:spcPct val="90000"/>
              </a:lnSpc>
              <a:spcBef>
                <a:spcPts val="1000"/>
              </a:spcBef>
              <a:spcAft>
                <a:spcPts val="0"/>
              </a:spcAft>
              <a:defRPr/>
            </a:pPr>
            <a:r>
              <a:rPr lang="en-US" sz="2800" dirty="0">
                <a:latin typeface="Montserrat Light" panose="00000400000000000000" pitchFamily="50" charset="0"/>
                <a:cs typeface="+mn-cs"/>
              </a:rPr>
              <a:t>DOAJ </a:t>
            </a:r>
            <a:r>
              <a:rPr lang="en-US" sz="2800" dirty="0" err="1">
                <a:latin typeface="Montserrat Light" panose="00000400000000000000" pitchFamily="50" charset="0"/>
                <a:cs typeface="+mn-cs"/>
              </a:rPr>
              <a:t>dengan</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indikator</a:t>
            </a:r>
            <a:r>
              <a:rPr lang="en-US" sz="2800" dirty="0">
                <a:latin typeface="Montserrat Light" panose="00000400000000000000" pitchFamily="50" charset="0"/>
                <a:cs typeface="+mn-cs"/>
              </a:rPr>
              <a:t>  ‘green </a:t>
            </a:r>
            <a:r>
              <a:rPr lang="en-US" sz="2800" dirty="0" smtClean="0">
                <a:latin typeface="Montserrat Light" panose="00000400000000000000" pitchFamily="50" charset="0"/>
                <a:cs typeface="+mn-cs"/>
              </a:rPr>
              <a:t>thick        </a:t>
            </a:r>
            <a:r>
              <a:rPr lang="en-US" sz="2800" dirty="0">
                <a:latin typeface="Montserrat Light" panose="00000400000000000000" pitchFamily="50" charset="0"/>
                <a:cs typeface="+mn-cs"/>
              </a:rPr>
              <a:t>, CABI </a:t>
            </a:r>
            <a:r>
              <a:rPr lang="en-US" sz="2800" dirty="0" err="1">
                <a:latin typeface="Montserrat Light" panose="00000400000000000000" pitchFamily="50" charset="0"/>
                <a:cs typeface="+mn-cs"/>
              </a:rPr>
              <a:t>atau</a:t>
            </a:r>
            <a:r>
              <a:rPr lang="en-US" sz="2800" dirty="0">
                <a:latin typeface="Montserrat Light" panose="00000400000000000000" pitchFamily="50" charset="0"/>
                <a:cs typeface="+mn-cs"/>
              </a:rPr>
              <a:t> Index Copernicus </a:t>
            </a:r>
            <a:r>
              <a:rPr lang="en-US" sz="2800" dirty="0" err="1">
                <a:latin typeface="Montserrat Light" panose="00000400000000000000" pitchFamily="50" charset="0"/>
                <a:cs typeface="+mn-cs"/>
              </a:rPr>
              <a:t>Internasional</a:t>
            </a:r>
            <a:r>
              <a:rPr lang="en-US" sz="2800" dirty="0">
                <a:latin typeface="Montserrat Light" panose="00000400000000000000" pitchFamily="50" charset="0"/>
                <a:cs typeface="+mn-cs"/>
              </a:rPr>
              <a:t> (ICI) </a:t>
            </a:r>
            <a:r>
              <a:rPr lang="en-US" sz="2800" dirty="0" err="1">
                <a:latin typeface="Montserrat Light" panose="00000400000000000000" pitchFamily="50" charset="0"/>
                <a:cs typeface="+mn-cs"/>
              </a:rPr>
              <a:t>tetapi</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tidak</a:t>
            </a:r>
            <a:r>
              <a:rPr lang="en-US" sz="2800" dirty="0">
                <a:latin typeface="Montserrat Light" panose="00000400000000000000" pitchFamily="50" charset="0"/>
                <a:cs typeface="+mn-cs"/>
              </a:rPr>
              <a:t> </a:t>
            </a:r>
            <a:r>
              <a:rPr lang="en-US" sz="2800" dirty="0" err="1">
                <a:latin typeface="Montserrat Light" panose="00000400000000000000" pitchFamily="50" charset="0"/>
                <a:cs typeface="+mn-cs"/>
              </a:rPr>
              <a:t>memiliki</a:t>
            </a:r>
            <a:r>
              <a:rPr lang="en-US" sz="2800" dirty="0">
                <a:latin typeface="Montserrat Light" panose="00000400000000000000" pitchFamily="50" charset="0"/>
                <a:cs typeface="+mn-cs"/>
              </a:rPr>
              <a:t> ICV.</a:t>
            </a:r>
            <a:endParaRPr lang="id-ID" sz="2800" dirty="0">
              <a:effectLst>
                <a:outerShdw blurRad="38100" dist="38100" dir="2700000" algn="tl">
                  <a:srgbClr val="000000">
                    <a:alpha val="43137"/>
                  </a:srgbClr>
                </a:outerShdw>
              </a:effectLst>
              <a:latin typeface="Montserrat Light" pitchFamily="50" charset="0"/>
              <a:cs typeface="+mn-cs"/>
            </a:endParaRPr>
          </a:p>
        </p:txBody>
      </p:sp>
      <p:sp>
        <p:nvSpPr>
          <p:cNvPr id="16" name="Flowchart: Connector 15"/>
          <p:cNvSpPr/>
          <p:nvPr/>
        </p:nvSpPr>
        <p:spPr>
          <a:xfrm>
            <a:off x="877888" y="4210050"/>
            <a:ext cx="468312" cy="468313"/>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2400" dirty="0">
                <a:solidFill>
                  <a:schemeClr val="tx1"/>
                </a:solidFill>
                <a:latin typeface="SOSA" pitchFamily="2" charset="0"/>
              </a:rPr>
              <a:t>k</a:t>
            </a:r>
            <a:endParaRPr lang="en-US" sz="2400" dirty="0">
              <a:solidFill>
                <a:schemeClr val="tx1"/>
              </a:solidFill>
              <a:latin typeface="SOSA" pitchFamily="2" charset="0"/>
            </a:endParaRPr>
          </a:p>
        </p:txBody>
      </p:sp>
      <p:pic>
        <p:nvPicPr>
          <p:cNvPr id="86024" name="Picture 2" descr="Tick icon: journal was accepted after March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4163" y="519430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5" name="TextBox 4"/>
          <p:cNvSpPr txBox="1">
            <a:spLocks noChangeArrowheads="1"/>
          </p:cNvSpPr>
          <p:nvPr/>
        </p:nvSpPr>
        <p:spPr bwMode="auto">
          <a:xfrm>
            <a:off x="4164013" y="3089275"/>
            <a:ext cx="74755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2400">
                <a:solidFill>
                  <a:schemeClr val="tx1"/>
                </a:solidFill>
                <a:latin typeface="Montserrat Light" pitchFamily="50" charset="0"/>
              </a:rPr>
              <a:t>Angka kredit maksimal 15</a:t>
            </a:r>
          </a:p>
        </p:txBody>
      </p:sp>
      <p:sp>
        <p:nvSpPr>
          <p:cNvPr id="22" name="Flowchart: Connector 21"/>
          <p:cNvSpPr/>
          <p:nvPr/>
        </p:nvSpPr>
        <p:spPr>
          <a:xfrm>
            <a:off x="3062288" y="3035300"/>
            <a:ext cx="730250" cy="730250"/>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tx1"/>
                </a:solidFill>
                <a:latin typeface="SOSA" pitchFamily="2" charset="0"/>
              </a:rPr>
              <a:t>a</a:t>
            </a:r>
          </a:p>
        </p:txBody>
      </p:sp>
      <p:pic>
        <p:nvPicPr>
          <p:cNvPr id="86027" name="Picture 2" descr="Tick icon: journal was accepted after March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513" y="2397125"/>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8" name="TextBox 4"/>
          <p:cNvSpPr txBox="1">
            <a:spLocks noChangeArrowheads="1"/>
          </p:cNvSpPr>
          <p:nvPr/>
        </p:nvSpPr>
        <p:spPr bwMode="auto">
          <a:xfrm>
            <a:off x="4164013" y="6319838"/>
            <a:ext cx="7475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2400" dirty="0" err="1">
                <a:solidFill>
                  <a:schemeClr val="tx1"/>
                </a:solidFill>
                <a:latin typeface="Montserrat Light" pitchFamily="50" charset="0"/>
              </a:rPr>
              <a:t>Angka</a:t>
            </a:r>
            <a:r>
              <a:rPr lang="en-US" altLang="en-US" sz="2400" dirty="0">
                <a:solidFill>
                  <a:schemeClr val="tx1"/>
                </a:solidFill>
                <a:latin typeface="Montserrat Light" pitchFamily="50" charset="0"/>
              </a:rPr>
              <a:t> </a:t>
            </a:r>
            <a:r>
              <a:rPr lang="en-US" altLang="en-US" sz="2400" dirty="0" err="1">
                <a:solidFill>
                  <a:schemeClr val="tx1"/>
                </a:solidFill>
                <a:latin typeface="Montserrat Light" pitchFamily="50" charset="0"/>
              </a:rPr>
              <a:t>kredit</a:t>
            </a:r>
            <a:r>
              <a:rPr lang="en-US" altLang="en-US" sz="2400" dirty="0">
                <a:solidFill>
                  <a:schemeClr val="tx1"/>
                </a:solidFill>
                <a:latin typeface="Montserrat Light" pitchFamily="50" charset="0"/>
              </a:rPr>
              <a:t> </a:t>
            </a:r>
            <a:r>
              <a:rPr lang="en-US" altLang="en-US" sz="2400" dirty="0" err="1">
                <a:solidFill>
                  <a:schemeClr val="tx1"/>
                </a:solidFill>
                <a:latin typeface="Montserrat Light" pitchFamily="50" charset="0"/>
              </a:rPr>
              <a:t>maksimal</a:t>
            </a:r>
            <a:r>
              <a:rPr lang="en-US" altLang="en-US" sz="2400" dirty="0">
                <a:solidFill>
                  <a:schemeClr val="tx1"/>
                </a:solidFill>
                <a:latin typeface="Montserrat Light" pitchFamily="50" charset="0"/>
              </a:rPr>
              <a:t> 20</a:t>
            </a:r>
          </a:p>
        </p:txBody>
      </p:sp>
      <p:sp>
        <p:nvSpPr>
          <p:cNvPr id="32" name="Flowchart: Connector 31"/>
          <p:cNvSpPr/>
          <p:nvPr/>
        </p:nvSpPr>
        <p:spPr>
          <a:xfrm>
            <a:off x="3095625" y="6227763"/>
            <a:ext cx="730250" cy="731837"/>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tx1"/>
                </a:solidFill>
                <a:latin typeface="SOSA" pitchFamily="2" charset="0"/>
              </a:rPr>
              <a:t>a</a:t>
            </a:r>
          </a:p>
        </p:txBody>
      </p:sp>
    </p:spTree>
    <p:extLst>
      <p:ext uri="{BB962C8B-B14F-4D97-AF65-F5344CB8AC3E}">
        <p14:creationId xmlns:p14="http://schemas.microsoft.com/office/powerpoint/2010/main" val="6305154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2278063" y="976313"/>
            <a:ext cx="87550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800">
                <a:solidFill>
                  <a:schemeClr val="tx1"/>
                </a:solidFill>
                <a:latin typeface="Montserrat Light" pitchFamily="50" charset="0"/>
              </a:rPr>
              <a:t>Angka kredit karya ilmiah usulan kenaikan jabatan ke Lektor Kepala dan Profesor :</a:t>
            </a:r>
          </a:p>
          <a:p>
            <a:pPr eaLnBrk="1" hangingPunct="1">
              <a:spcBef>
                <a:spcPct val="0"/>
              </a:spcBef>
              <a:buClrTx/>
              <a:buFontTx/>
              <a:buNone/>
            </a:pPr>
            <a:endParaRPr lang="en-US" altLang="id-ID" sz="2800">
              <a:solidFill>
                <a:schemeClr val="tx1"/>
              </a:solidFill>
              <a:latin typeface="Montserrat Light" pitchFamily="50" charset="0"/>
            </a:endParaRPr>
          </a:p>
          <a:p>
            <a:pPr eaLnBrk="1" hangingPunct="1">
              <a:spcBef>
                <a:spcPct val="0"/>
              </a:spcBef>
              <a:buClrTx/>
              <a:buFontTx/>
              <a:buNone/>
            </a:pPr>
            <a:r>
              <a:rPr lang="en-US" altLang="id-ID" sz="2800">
                <a:solidFill>
                  <a:schemeClr val="tx1"/>
                </a:solidFill>
                <a:latin typeface="Montserrat Light" pitchFamily="50" charset="0"/>
              </a:rPr>
              <a:t>Karya ilmiah di jurnal nasional (tidak terakreditasi) tidak terindek di DOAJ, ak maksimal 25% dari ak bidang penelitian yang dibutuhkan</a:t>
            </a:r>
          </a:p>
          <a:p>
            <a:pPr eaLnBrk="1" hangingPunct="1">
              <a:spcBef>
                <a:spcPct val="0"/>
              </a:spcBef>
              <a:buClrTx/>
              <a:buFontTx/>
              <a:buNone/>
            </a:pPr>
            <a:endParaRPr lang="en-US" altLang="id-ID" sz="2800">
              <a:solidFill>
                <a:schemeClr val="tx1"/>
              </a:solidFill>
              <a:latin typeface="Montserrat Light" pitchFamily="50" charset="0"/>
            </a:endParaRPr>
          </a:p>
          <a:p>
            <a:pPr eaLnBrk="1" hangingPunct="1">
              <a:spcBef>
                <a:spcPct val="0"/>
              </a:spcBef>
              <a:buClrTx/>
              <a:buFontTx/>
              <a:buNone/>
            </a:pPr>
            <a:r>
              <a:rPr lang="en-US" altLang="id-ID" sz="2800">
                <a:solidFill>
                  <a:schemeClr val="tx1"/>
                </a:solidFill>
                <a:latin typeface="Montserrat Light" pitchFamily="50" charset="0"/>
              </a:rPr>
              <a:t>Karya ilmiah di seminar nasional maksimal 25% dari angka kredit bidang penelitian yang dibutuhkan</a:t>
            </a:r>
          </a:p>
        </p:txBody>
      </p:sp>
      <p:sp>
        <p:nvSpPr>
          <p:cNvPr id="5" name="Flowchart: Connector 4"/>
          <p:cNvSpPr/>
          <p:nvPr/>
        </p:nvSpPr>
        <p:spPr>
          <a:xfrm>
            <a:off x="1108075" y="2838450"/>
            <a:ext cx="887413" cy="887413"/>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tx1"/>
                </a:solidFill>
                <a:latin typeface="SOSA" pitchFamily="2" charset="0"/>
              </a:rPr>
              <a:t>p</a:t>
            </a:r>
          </a:p>
        </p:txBody>
      </p:sp>
    </p:spTree>
    <p:extLst>
      <p:ext uri="{BB962C8B-B14F-4D97-AF65-F5344CB8AC3E}">
        <p14:creationId xmlns:p14="http://schemas.microsoft.com/office/powerpoint/2010/main" val="19959293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3400" y="482600"/>
            <a:ext cx="9237663" cy="3970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eaLnBrk="1" fontAlgn="auto" hangingPunct="1">
              <a:spcBef>
                <a:spcPts val="0"/>
              </a:spcBef>
              <a:spcAft>
                <a:spcPts val="0"/>
              </a:spcAft>
              <a:defRPr/>
            </a:pPr>
            <a:r>
              <a:rPr lang="en-US" sz="3600" dirty="0" err="1">
                <a:latin typeface="Montserrat Light" panose="00000400000000000000" pitchFamily="50" charset="0"/>
              </a:rPr>
              <a:t>Karya</a:t>
            </a:r>
            <a:r>
              <a:rPr lang="en-US" sz="3600" dirty="0">
                <a:latin typeface="Montserrat Light" panose="00000400000000000000" pitchFamily="50" charset="0"/>
              </a:rPr>
              <a:t> </a:t>
            </a:r>
            <a:r>
              <a:rPr lang="en-US" sz="3600" dirty="0" err="1">
                <a:latin typeface="Montserrat Light" panose="00000400000000000000" pitchFamily="50" charset="0"/>
              </a:rPr>
              <a:t>ilmiah</a:t>
            </a:r>
            <a:r>
              <a:rPr lang="en-US" sz="3600" dirty="0">
                <a:latin typeface="Montserrat Light" panose="00000400000000000000" pitchFamily="50" charset="0"/>
              </a:rPr>
              <a:t> </a:t>
            </a:r>
            <a:r>
              <a:rPr lang="en-US" sz="3600" dirty="0" err="1">
                <a:latin typeface="Montserrat Light" panose="00000400000000000000" pitchFamily="50" charset="0"/>
              </a:rPr>
              <a:t>seorang</a:t>
            </a:r>
            <a:r>
              <a:rPr lang="en-US" sz="3600" dirty="0">
                <a:latin typeface="Montserrat Light" panose="00000400000000000000" pitchFamily="50" charset="0"/>
              </a:rPr>
              <a:t> </a:t>
            </a:r>
            <a:r>
              <a:rPr lang="en-US" sz="3600" dirty="0" err="1">
                <a:latin typeface="Montserrat Light" panose="00000400000000000000" pitchFamily="50" charset="0"/>
              </a:rPr>
              <a:t>dosen</a:t>
            </a:r>
            <a:r>
              <a:rPr lang="en-US" sz="3600" dirty="0">
                <a:latin typeface="Montserrat Light" panose="00000400000000000000" pitchFamily="50" charset="0"/>
              </a:rPr>
              <a:t> </a:t>
            </a:r>
            <a:r>
              <a:rPr lang="en-US" sz="3600" dirty="0" err="1">
                <a:latin typeface="Montserrat Light" panose="00000400000000000000" pitchFamily="50" charset="0"/>
              </a:rPr>
              <a:t>sebagai</a:t>
            </a:r>
            <a:r>
              <a:rPr lang="en-US" sz="3600" dirty="0">
                <a:latin typeface="Montserrat Light" panose="00000400000000000000" pitchFamily="50" charset="0"/>
              </a:rPr>
              <a:t> chief editor/editor yang </a:t>
            </a:r>
            <a:r>
              <a:rPr lang="en-US" sz="3600" dirty="0" err="1">
                <a:latin typeface="Montserrat Light" panose="00000400000000000000" pitchFamily="50" charset="0"/>
              </a:rPr>
              <a:t>diterbitkan</a:t>
            </a:r>
            <a:r>
              <a:rPr lang="en-US" sz="3600" dirty="0">
                <a:latin typeface="Montserrat Light" panose="00000400000000000000" pitchFamily="50" charset="0"/>
              </a:rPr>
              <a:t> </a:t>
            </a:r>
            <a:r>
              <a:rPr lang="en-US" sz="3600" dirty="0" err="1">
                <a:latin typeface="Montserrat Light" panose="00000400000000000000" pitchFamily="50" charset="0"/>
              </a:rPr>
              <a:t>dijurnal</a:t>
            </a:r>
            <a:r>
              <a:rPr lang="en-US" sz="3600" dirty="0">
                <a:latin typeface="Montserrat Light" panose="00000400000000000000" pitchFamily="50" charset="0"/>
              </a:rPr>
              <a:t> yang </a:t>
            </a:r>
            <a:r>
              <a:rPr lang="en-US" sz="3600" dirty="0" err="1">
                <a:latin typeface="Montserrat Light" panose="00000400000000000000" pitchFamily="50" charset="0"/>
              </a:rPr>
              <a:t>dikelolanya</a:t>
            </a:r>
            <a:r>
              <a:rPr lang="en-US" sz="3600" dirty="0">
                <a:latin typeface="Montserrat Light" panose="00000400000000000000" pitchFamily="50" charset="0"/>
              </a:rPr>
              <a:t> </a:t>
            </a:r>
            <a:r>
              <a:rPr lang="en-US" sz="3600" dirty="0" err="1">
                <a:latin typeface="Montserrat Light" panose="00000400000000000000" pitchFamily="50" charset="0"/>
              </a:rPr>
              <a:t>sendiri</a:t>
            </a:r>
            <a:r>
              <a:rPr lang="en-US" sz="3600" dirty="0">
                <a:latin typeface="Montserrat Light" panose="00000400000000000000" pitchFamily="50" charset="0"/>
              </a:rPr>
              <a:t> </a:t>
            </a:r>
            <a:r>
              <a:rPr lang="en-US" sz="3600" dirty="0" err="1">
                <a:latin typeface="Montserrat Light" panose="00000400000000000000" pitchFamily="50" charset="0"/>
              </a:rPr>
              <a:t>ak</a:t>
            </a:r>
            <a:r>
              <a:rPr lang="en-US" sz="3600" dirty="0">
                <a:latin typeface="Montserrat Light" panose="00000400000000000000" pitchFamily="50" charset="0"/>
              </a:rPr>
              <a:t> </a:t>
            </a:r>
            <a:r>
              <a:rPr lang="en-US" sz="3600" dirty="0" err="1">
                <a:latin typeface="Montserrat Light" panose="00000400000000000000" pitchFamily="50" charset="0"/>
              </a:rPr>
              <a:t>maksimal</a:t>
            </a:r>
            <a:r>
              <a:rPr lang="en-US" sz="3600" dirty="0">
                <a:latin typeface="Montserrat Light" panose="00000400000000000000" pitchFamily="50" charset="0"/>
              </a:rPr>
              <a:t> yang </a:t>
            </a:r>
            <a:r>
              <a:rPr lang="en-US" sz="3600" dirty="0" err="1">
                <a:latin typeface="Montserrat Light" panose="00000400000000000000" pitchFamily="50" charset="0"/>
              </a:rPr>
              <a:t>diakui</a:t>
            </a:r>
            <a:r>
              <a:rPr lang="en-US" sz="3600" dirty="0">
                <a:latin typeface="Montserrat Light" panose="00000400000000000000" pitchFamily="50" charset="0"/>
              </a:rPr>
              <a:t> </a:t>
            </a:r>
            <a:r>
              <a:rPr lang="en-US" sz="3600" dirty="0" err="1">
                <a:latin typeface="Montserrat Light" panose="00000400000000000000" pitchFamily="50" charset="0"/>
              </a:rPr>
              <a:t>adalah</a:t>
            </a:r>
            <a:r>
              <a:rPr lang="en-US" sz="3600" dirty="0">
                <a:latin typeface="Montserrat Light" panose="00000400000000000000" pitchFamily="50" charset="0"/>
              </a:rPr>
              <a:t> </a:t>
            </a:r>
            <a:r>
              <a:rPr lang="en-US" sz="3600" dirty="0" err="1">
                <a:latin typeface="Montserrat Light" panose="00000400000000000000" pitchFamily="50" charset="0"/>
              </a:rPr>
              <a:t>maksimal</a:t>
            </a:r>
            <a:r>
              <a:rPr lang="en-US" sz="3600" dirty="0">
                <a:latin typeface="Montserrat Light" panose="00000400000000000000" pitchFamily="50" charset="0"/>
              </a:rPr>
              <a:t> 25% </a:t>
            </a:r>
            <a:r>
              <a:rPr lang="en-US" sz="3600" dirty="0" err="1">
                <a:latin typeface="Montserrat Light" panose="00000400000000000000" pitchFamily="50" charset="0"/>
              </a:rPr>
              <a:t>dari</a:t>
            </a:r>
            <a:r>
              <a:rPr lang="en-US" sz="3600" dirty="0">
                <a:latin typeface="Montserrat Light" panose="00000400000000000000" pitchFamily="50" charset="0"/>
              </a:rPr>
              <a:t> </a:t>
            </a:r>
            <a:r>
              <a:rPr lang="en-US" sz="3600" dirty="0" err="1">
                <a:latin typeface="Montserrat Light" panose="00000400000000000000" pitchFamily="50" charset="0"/>
              </a:rPr>
              <a:t>ak</a:t>
            </a:r>
            <a:r>
              <a:rPr lang="en-US" sz="3600" dirty="0">
                <a:latin typeface="Montserrat Light" panose="00000400000000000000" pitchFamily="50" charset="0"/>
              </a:rPr>
              <a:t> </a:t>
            </a:r>
            <a:r>
              <a:rPr lang="en-US" sz="3600" dirty="0" err="1">
                <a:latin typeface="Montserrat Light" panose="00000400000000000000" pitchFamily="50" charset="0"/>
              </a:rPr>
              <a:t>penelitian</a:t>
            </a:r>
            <a:r>
              <a:rPr lang="en-US" sz="3600" dirty="0">
                <a:latin typeface="Montserrat Light" panose="00000400000000000000" pitchFamily="50" charset="0"/>
              </a:rPr>
              <a:t> yang </a:t>
            </a:r>
            <a:r>
              <a:rPr lang="en-US" sz="3600" dirty="0" err="1">
                <a:latin typeface="Montserrat Light" panose="00000400000000000000" pitchFamily="50" charset="0"/>
              </a:rPr>
              <a:t>dibutuhkan</a:t>
            </a:r>
            <a:endParaRPr lang="en-US" sz="3600" dirty="0">
              <a:latin typeface="Montserrat Light" panose="00000400000000000000" pitchFamily="50" charset="0"/>
            </a:endParaRPr>
          </a:p>
        </p:txBody>
      </p:sp>
      <p:sp>
        <p:nvSpPr>
          <p:cNvPr id="8" name="Flowchart: Connector 4"/>
          <p:cNvSpPr/>
          <p:nvPr/>
        </p:nvSpPr>
        <p:spPr>
          <a:xfrm>
            <a:off x="708025" y="2838450"/>
            <a:ext cx="885825" cy="887413"/>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tx1"/>
                </a:solidFill>
                <a:latin typeface="SOSA" pitchFamily="2" charset="0"/>
              </a:rPr>
              <a:t>p</a:t>
            </a:r>
          </a:p>
        </p:txBody>
      </p:sp>
    </p:spTree>
    <p:extLst>
      <p:ext uri="{BB962C8B-B14F-4D97-AF65-F5344CB8AC3E}">
        <p14:creationId xmlns:p14="http://schemas.microsoft.com/office/powerpoint/2010/main" val="25397043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500" y="423862"/>
            <a:ext cx="9437688" cy="526297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eaLnBrk="1" fontAlgn="auto" hangingPunct="1">
              <a:spcBef>
                <a:spcPts val="0"/>
              </a:spcBef>
              <a:spcAft>
                <a:spcPts val="0"/>
              </a:spcAft>
              <a:defRPr/>
            </a:pPr>
            <a:r>
              <a:rPr lang="en-US" sz="2800" dirty="0" err="1">
                <a:latin typeface="Montserrat Light" panose="00000400000000000000" pitchFamily="50" charset="0"/>
              </a:rPr>
              <a:t>Monograf</a:t>
            </a:r>
            <a:r>
              <a:rPr lang="en-US" sz="2800" dirty="0">
                <a:latin typeface="Montserrat Light" panose="00000400000000000000" pitchFamily="50" charset="0"/>
              </a:rPr>
              <a:t> </a:t>
            </a:r>
            <a:r>
              <a:rPr lang="en-US" sz="2800" dirty="0" err="1">
                <a:latin typeface="Montserrat Light" panose="00000400000000000000" pitchFamily="50" charset="0"/>
              </a:rPr>
              <a:t>adalah</a:t>
            </a:r>
            <a:r>
              <a:rPr lang="en-US" sz="2800" dirty="0">
                <a:latin typeface="Montserrat Light" panose="00000400000000000000" pitchFamily="50" charset="0"/>
              </a:rPr>
              <a:t> </a:t>
            </a:r>
            <a:r>
              <a:rPr lang="en-US" sz="2800" dirty="0" err="1">
                <a:latin typeface="Montserrat Light" panose="00000400000000000000" pitchFamily="50" charset="0"/>
              </a:rPr>
              <a:t>suatu</a:t>
            </a:r>
            <a:r>
              <a:rPr lang="en-US" sz="2800" dirty="0">
                <a:latin typeface="Montserrat Light" panose="00000400000000000000" pitchFamily="50" charset="0"/>
              </a:rPr>
              <a:t> </a:t>
            </a:r>
            <a:r>
              <a:rPr lang="en-US" sz="2800" dirty="0" err="1">
                <a:latin typeface="Montserrat Light" panose="00000400000000000000" pitchFamily="50" charset="0"/>
              </a:rPr>
              <a:t>tulisan</a:t>
            </a:r>
            <a:r>
              <a:rPr lang="en-US" sz="2800" dirty="0">
                <a:latin typeface="Montserrat Light" panose="00000400000000000000" pitchFamily="50" charset="0"/>
              </a:rPr>
              <a:t> </a:t>
            </a:r>
            <a:r>
              <a:rPr lang="en-US" sz="2800" dirty="0" err="1">
                <a:latin typeface="Montserrat Light" panose="00000400000000000000" pitchFamily="50" charset="0"/>
              </a:rPr>
              <a:t>ilmiah</a:t>
            </a:r>
            <a:r>
              <a:rPr lang="en-US" sz="2800" dirty="0">
                <a:latin typeface="Montserrat Light" panose="00000400000000000000" pitchFamily="50" charset="0"/>
              </a:rPr>
              <a:t> </a:t>
            </a:r>
            <a:r>
              <a:rPr lang="en-US" sz="2800" dirty="0" err="1">
                <a:latin typeface="Montserrat Light" panose="00000400000000000000" pitchFamily="50" charset="0"/>
              </a:rPr>
              <a:t>dalam</a:t>
            </a:r>
            <a:r>
              <a:rPr lang="en-US" sz="2800" dirty="0">
                <a:latin typeface="Montserrat Light" panose="00000400000000000000" pitchFamily="50" charset="0"/>
              </a:rPr>
              <a:t> </a:t>
            </a:r>
            <a:r>
              <a:rPr lang="en-US" sz="2800" dirty="0" err="1">
                <a:latin typeface="Montserrat Light" panose="00000400000000000000" pitchFamily="50" charset="0"/>
              </a:rPr>
              <a:t>bentuk</a:t>
            </a:r>
            <a:r>
              <a:rPr lang="en-US" sz="2800" dirty="0">
                <a:latin typeface="Montserrat Light" panose="00000400000000000000" pitchFamily="50" charset="0"/>
              </a:rPr>
              <a:t> </a:t>
            </a:r>
            <a:r>
              <a:rPr lang="en-US" sz="2800" dirty="0" err="1">
                <a:latin typeface="Montserrat Light" panose="00000400000000000000" pitchFamily="50" charset="0"/>
              </a:rPr>
              <a:t>buku</a:t>
            </a:r>
            <a:r>
              <a:rPr lang="en-US" sz="2800" dirty="0">
                <a:latin typeface="Montserrat Light" panose="00000400000000000000" pitchFamily="50" charset="0"/>
              </a:rPr>
              <a:t> yang </a:t>
            </a:r>
            <a:r>
              <a:rPr lang="en-US" sz="2800" dirty="0" err="1">
                <a:latin typeface="Montserrat Light" panose="00000400000000000000" pitchFamily="50" charset="0"/>
              </a:rPr>
              <a:t>substansi</a:t>
            </a:r>
            <a:r>
              <a:rPr lang="en-US" sz="2800" dirty="0">
                <a:latin typeface="Montserrat Light" panose="00000400000000000000" pitchFamily="50" charset="0"/>
              </a:rPr>
              <a:t> </a:t>
            </a:r>
            <a:r>
              <a:rPr lang="en-US" sz="2800" dirty="0" err="1">
                <a:latin typeface="Montserrat Light" panose="00000400000000000000" pitchFamily="50" charset="0"/>
              </a:rPr>
              <a:t>pembahasannya</a:t>
            </a:r>
            <a:r>
              <a:rPr lang="en-US" sz="2800" dirty="0">
                <a:latin typeface="Montserrat Light" panose="00000400000000000000" pitchFamily="50" charset="0"/>
              </a:rPr>
              <a:t> </a:t>
            </a:r>
            <a:r>
              <a:rPr lang="en-US" sz="2800" dirty="0" err="1">
                <a:latin typeface="Montserrat Light" panose="00000400000000000000" pitchFamily="50" charset="0"/>
              </a:rPr>
              <a:t>hanya</a:t>
            </a:r>
            <a:r>
              <a:rPr lang="en-US" sz="2800" dirty="0">
                <a:latin typeface="Montserrat Light" panose="00000400000000000000" pitchFamily="50" charset="0"/>
              </a:rPr>
              <a:t> </a:t>
            </a:r>
            <a:r>
              <a:rPr lang="en-US" sz="2800" dirty="0" err="1">
                <a:latin typeface="Montserrat Light" panose="00000400000000000000" pitchFamily="50" charset="0"/>
              </a:rPr>
              <a:t>pada</a:t>
            </a:r>
            <a:r>
              <a:rPr lang="en-US" sz="2800" dirty="0">
                <a:latin typeface="Montserrat Light" panose="00000400000000000000" pitchFamily="50" charset="0"/>
              </a:rPr>
              <a:t> </a:t>
            </a:r>
            <a:r>
              <a:rPr lang="en-US" sz="2800" dirty="0" err="1">
                <a:latin typeface="Montserrat Light" panose="00000400000000000000" pitchFamily="50" charset="0"/>
              </a:rPr>
              <a:t>satu</a:t>
            </a:r>
            <a:r>
              <a:rPr lang="en-US" sz="2800" dirty="0">
                <a:latin typeface="Montserrat Light" panose="00000400000000000000" pitchFamily="50" charset="0"/>
              </a:rPr>
              <a:t> </a:t>
            </a:r>
            <a:r>
              <a:rPr lang="en-US" sz="2800" dirty="0" err="1">
                <a:latin typeface="Montserrat Light" panose="00000400000000000000" pitchFamily="50" charset="0"/>
              </a:rPr>
              <a:t>topik</a:t>
            </a:r>
            <a:r>
              <a:rPr lang="en-US" sz="2800" dirty="0">
                <a:latin typeface="Montserrat Light" panose="00000400000000000000" pitchFamily="50" charset="0"/>
              </a:rPr>
              <a:t>/</a:t>
            </a:r>
            <a:r>
              <a:rPr lang="en-US" sz="2800" dirty="0" err="1">
                <a:latin typeface="Montserrat Light" panose="00000400000000000000" pitchFamily="50" charset="0"/>
              </a:rPr>
              <a:t>hal</a:t>
            </a:r>
            <a:r>
              <a:rPr lang="en-US" sz="2800" dirty="0">
                <a:latin typeface="Montserrat Light" panose="00000400000000000000" pitchFamily="50" charset="0"/>
              </a:rPr>
              <a:t> </a:t>
            </a:r>
            <a:r>
              <a:rPr lang="en-US" sz="2800" dirty="0" err="1">
                <a:latin typeface="Montserrat Light" panose="00000400000000000000" pitchFamily="50" charset="0"/>
              </a:rPr>
              <a:t>dalam</a:t>
            </a:r>
            <a:r>
              <a:rPr lang="en-US" sz="2800" dirty="0">
                <a:latin typeface="Montserrat Light" panose="00000400000000000000" pitchFamily="50" charset="0"/>
              </a:rPr>
              <a:t> </a:t>
            </a:r>
            <a:r>
              <a:rPr lang="en-US" sz="2800" dirty="0" err="1">
                <a:latin typeface="Montserrat Light" panose="00000400000000000000" pitchFamily="50" charset="0"/>
              </a:rPr>
              <a:t>suatu</a:t>
            </a:r>
            <a:r>
              <a:rPr lang="en-US" sz="2800" dirty="0">
                <a:latin typeface="Montserrat Light" panose="00000400000000000000" pitchFamily="50" charset="0"/>
              </a:rPr>
              <a:t> </a:t>
            </a:r>
            <a:r>
              <a:rPr lang="en-US" sz="2800" dirty="0" err="1">
                <a:latin typeface="Montserrat Light" panose="00000400000000000000" pitchFamily="50" charset="0"/>
              </a:rPr>
              <a:t>bidang</a:t>
            </a:r>
            <a:r>
              <a:rPr lang="en-US" sz="2800" dirty="0">
                <a:latin typeface="Montserrat Light" panose="00000400000000000000" pitchFamily="50" charset="0"/>
              </a:rPr>
              <a:t> </a:t>
            </a:r>
            <a:r>
              <a:rPr lang="en-US" sz="2800" dirty="0" err="1">
                <a:latin typeface="Montserrat Light" panose="00000400000000000000" pitchFamily="50" charset="0"/>
              </a:rPr>
              <a:t>ilmu</a:t>
            </a:r>
            <a:r>
              <a:rPr lang="en-US" sz="2800" dirty="0">
                <a:latin typeface="Montserrat Light" panose="00000400000000000000" pitchFamily="50" charset="0"/>
              </a:rPr>
              <a:t> </a:t>
            </a:r>
            <a:r>
              <a:rPr lang="en-US" sz="2800" dirty="0" err="1">
                <a:latin typeface="Montserrat Light" panose="00000400000000000000" pitchFamily="50" charset="0"/>
              </a:rPr>
              <a:t>kompetensi</a:t>
            </a:r>
            <a:r>
              <a:rPr lang="en-US" sz="2800" dirty="0">
                <a:latin typeface="Montserrat Light" panose="00000400000000000000" pitchFamily="50" charset="0"/>
              </a:rPr>
              <a:t> </a:t>
            </a:r>
            <a:r>
              <a:rPr lang="en-US" sz="2800" dirty="0" err="1">
                <a:latin typeface="Montserrat Light" panose="00000400000000000000" pitchFamily="50" charset="0"/>
              </a:rPr>
              <a:t>penulis</a:t>
            </a:r>
            <a:r>
              <a:rPr lang="en-US" sz="2800" dirty="0">
                <a:latin typeface="Montserrat Light" panose="00000400000000000000" pitchFamily="50" charset="0"/>
              </a:rPr>
              <a:t>. Isi </a:t>
            </a:r>
            <a:r>
              <a:rPr lang="en-US" sz="2800" dirty="0" err="1">
                <a:latin typeface="Montserrat Light" panose="00000400000000000000" pitchFamily="50" charset="0"/>
              </a:rPr>
              <a:t>tulisan</a:t>
            </a:r>
            <a:r>
              <a:rPr lang="en-US" sz="2800" dirty="0">
                <a:latin typeface="Montserrat Light" panose="00000400000000000000" pitchFamily="50" charset="0"/>
              </a:rPr>
              <a:t> </a:t>
            </a:r>
            <a:r>
              <a:rPr lang="en-US" sz="2800" dirty="0" err="1">
                <a:latin typeface="Montserrat Light" panose="00000400000000000000" pitchFamily="50" charset="0"/>
              </a:rPr>
              <a:t>harus</a:t>
            </a:r>
            <a:r>
              <a:rPr lang="en-US" sz="2800" dirty="0">
                <a:latin typeface="Montserrat Light" panose="00000400000000000000" pitchFamily="50" charset="0"/>
              </a:rPr>
              <a:t> </a:t>
            </a:r>
            <a:r>
              <a:rPr lang="en-US" sz="2800" dirty="0" err="1">
                <a:latin typeface="Montserrat Light" panose="00000400000000000000" pitchFamily="50" charset="0"/>
              </a:rPr>
              <a:t>memenuhi</a:t>
            </a:r>
            <a:r>
              <a:rPr lang="en-US" sz="2800" dirty="0">
                <a:latin typeface="Montserrat Light" panose="00000400000000000000" pitchFamily="50" charset="0"/>
              </a:rPr>
              <a:t> </a:t>
            </a:r>
            <a:r>
              <a:rPr lang="en-US" sz="2800" dirty="0" err="1">
                <a:latin typeface="Montserrat Light" panose="00000400000000000000" pitchFamily="50" charset="0"/>
              </a:rPr>
              <a:t>syarat-syarat</a:t>
            </a:r>
            <a:r>
              <a:rPr lang="en-US" sz="2800" dirty="0">
                <a:latin typeface="Montserrat Light" panose="00000400000000000000" pitchFamily="50" charset="0"/>
              </a:rPr>
              <a:t> </a:t>
            </a:r>
            <a:r>
              <a:rPr lang="en-US" sz="2800" dirty="0" err="1">
                <a:latin typeface="Montserrat Light" panose="00000400000000000000" pitchFamily="50" charset="0"/>
              </a:rPr>
              <a:t>sebuah</a:t>
            </a:r>
            <a:r>
              <a:rPr lang="en-US" sz="2800" dirty="0">
                <a:latin typeface="Montserrat Light" panose="00000400000000000000" pitchFamily="50" charset="0"/>
              </a:rPr>
              <a:t> </a:t>
            </a:r>
            <a:r>
              <a:rPr lang="en-US" sz="2800" dirty="0" err="1">
                <a:latin typeface="Montserrat Light" panose="00000400000000000000" pitchFamily="50" charset="0"/>
              </a:rPr>
              <a:t>karya</a:t>
            </a:r>
            <a:r>
              <a:rPr lang="en-US" sz="2800" dirty="0">
                <a:latin typeface="Montserrat Light" panose="00000400000000000000" pitchFamily="50" charset="0"/>
              </a:rPr>
              <a:t> </a:t>
            </a:r>
            <a:r>
              <a:rPr lang="en-US" sz="2800" dirty="0" err="1">
                <a:latin typeface="Montserrat Light" panose="00000400000000000000" pitchFamily="50" charset="0"/>
              </a:rPr>
              <a:t>ilmiah</a:t>
            </a:r>
            <a:r>
              <a:rPr lang="en-US" sz="2800" dirty="0">
                <a:latin typeface="Montserrat Light" panose="00000400000000000000" pitchFamily="50" charset="0"/>
              </a:rPr>
              <a:t> yang </a:t>
            </a:r>
            <a:r>
              <a:rPr lang="en-US" sz="2800" dirty="0" err="1">
                <a:latin typeface="Montserrat Light" panose="00000400000000000000" pitchFamily="50" charset="0"/>
              </a:rPr>
              <a:t>utuh</a:t>
            </a:r>
            <a:r>
              <a:rPr lang="en-US" sz="2800" dirty="0">
                <a:latin typeface="Montserrat Light" panose="00000400000000000000" pitchFamily="50" charset="0"/>
              </a:rPr>
              <a:t>, </a:t>
            </a:r>
            <a:r>
              <a:rPr lang="en-US" sz="2800" dirty="0" err="1">
                <a:latin typeface="Montserrat Light" panose="00000400000000000000" pitchFamily="50" charset="0"/>
              </a:rPr>
              <a:t>yaitu</a:t>
            </a:r>
            <a:r>
              <a:rPr lang="en-US" sz="2800" dirty="0">
                <a:latin typeface="Montserrat Light" panose="00000400000000000000" pitchFamily="50" charset="0"/>
              </a:rPr>
              <a:t> </a:t>
            </a:r>
            <a:r>
              <a:rPr lang="en-US" sz="2800" dirty="0" err="1">
                <a:latin typeface="Montserrat Light" panose="00000400000000000000" pitchFamily="50" charset="0"/>
              </a:rPr>
              <a:t>adanya</a:t>
            </a:r>
            <a:r>
              <a:rPr lang="en-US" sz="2800" dirty="0">
                <a:latin typeface="Montserrat Light" panose="00000400000000000000" pitchFamily="50" charset="0"/>
              </a:rPr>
              <a:t> </a:t>
            </a:r>
            <a:r>
              <a:rPr lang="en-US" sz="2800" dirty="0" err="1">
                <a:latin typeface="Montserrat Light" panose="00000400000000000000" pitchFamily="50" charset="0"/>
              </a:rPr>
              <a:t>rumusan</a:t>
            </a:r>
            <a:r>
              <a:rPr lang="en-US" sz="2800" dirty="0">
                <a:latin typeface="Montserrat Light" panose="00000400000000000000" pitchFamily="50" charset="0"/>
              </a:rPr>
              <a:t> </a:t>
            </a:r>
            <a:r>
              <a:rPr lang="en-US" sz="2800" dirty="0" err="1">
                <a:latin typeface="Montserrat Light" panose="00000400000000000000" pitchFamily="50" charset="0"/>
              </a:rPr>
              <a:t>masalah</a:t>
            </a:r>
            <a:r>
              <a:rPr lang="en-US" sz="2800" dirty="0">
                <a:latin typeface="Montserrat Light" panose="00000400000000000000" pitchFamily="50" charset="0"/>
              </a:rPr>
              <a:t> yang </a:t>
            </a:r>
            <a:r>
              <a:rPr lang="en-US" sz="2800" dirty="0" err="1">
                <a:latin typeface="Montserrat Light" panose="00000400000000000000" pitchFamily="50" charset="0"/>
              </a:rPr>
              <a:t>mengandung</a:t>
            </a:r>
            <a:r>
              <a:rPr lang="en-US" sz="2800" dirty="0">
                <a:latin typeface="Montserrat Light" panose="00000400000000000000" pitchFamily="50" charset="0"/>
              </a:rPr>
              <a:t> </a:t>
            </a:r>
            <a:r>
              <a:rPr lang="en-US" sz="2800" dirty="0" err="1">
                <a:latin typeface="Montserrat Light" panose="00000400000000000000" pitchFamily="50" charset="0"/>
              </a:rPr>
              <a:t>nilai</a:t>
            </a:r>
            <a:r>
              <a:rPr lang="en-US" sz="2800" dirty="0">
                <a:latin typeface="Montserrat Light" panose="00000400000000000000" pitchFamily="50" charset="0"/>
              </a:rPr>
              <a:t> </a:t>
            </a:r>
            <a:r>
              <a:rPr lang="en-US" sz="2800" dirty="0" err="1">
                <a:latin typeface="Montserrat Light" panose="00000400000000000000" pitchFamily="50" charset="0"/>
              </a:rPr>
              <a:t>kebaruan</a:t>
            </a:r>
            <a:r>
              <a:rPr lang="en-US" sz="2800" dirty="0">
                <a:latin typeface="Montserrat Light" panose="00000400000000000000" pitchFamily="50" charset="0"/>
              </a:rPr>
              <a:t> (novelty/</a:t>
            </a:r>
            <a:r>
              <a:rPr lang="en-US" sz="2800" dirty="0" err="1">
                <a:latin typeface="Montserrat Light" panose="00000400000000000000" pitchFamily="50" charset="0"/>
              </a:rPr>
              <a:t>ies</a:t>
            </a:r>
            <a:r>
              <a:rPr lang="en-US" sz="2800" dirty="0">
                <a:latin typeface="Montserrat Light" panose="00000400000000000000" pitchFamily="50" charset="0"/>
              </a:rPr>
              <a:t>), </a:t>
            </a:r>
            <a:r>
              <a:rPr lang="en-US" sz="2800" dirty="0" err="1">
                <a:latin typeface="Montserrat Light" panose="00000400000000000000" pitchFamily="50" charset="0"/>
              </a:rPr>
              <a:t>metodologi</a:t>
            </a:r>
            <a:r>
              <a:rPr lang="en-US" sz="2800" dirty="0">
                <a:latin typeface="Montserrat Light" panose="00000400000000000000" pitchFamily="50" charset="0"/>
              </a:rPr>
              <a:t> </a:t>
            </a:r>
            <a:r>
              <a:rPr lang="en-US" sz="2800" dirty="0" err="1">
                <a:latin typeface="Montserrat Light" panose="00000400000000000000" pitchFamily="50" charset="0"/>
              </a:rPr>
              <a:t>pemecahan</a:t>
            </a:r>
            <a:r>
              <a:rPr lang="en-US" sz="2800" dirty="0">
                <a:latin typeface="Montserrat Light" panose="00000400000000000000" pitchFamily="50" charset="0"/>
              </a:rPr>
              <a:t> </a:t>
            </a:r>
            <a:r>
              <a:rPr lang="en-US" sz="2800" dirty="0" err="1">
                <a:latin typeface="Montserrat Light" panose="00000400000000000000" pitchFamily="50" charset="0"/>
              </a:rPr>
              <a:t>masalah</a:t>
            </a:r>
            <a:r>
              <a:rPr lang="en-US" sz="2800" dirty="0">
                <a:latin typeface="Montserrat Light" panose="00000400000000000000" pitchFamily="50" charset="0"/>
              </a:rPr>
              <a:t>, </a:t>
            </a:r>
            <a:r>
              <a:rPr lang="en-US" sz="2800" dirty="0" err="1">
                <a:latin typeface="Montserrat Light" panose="00000400000000000000" pitchFamily="50" charset="0"/>
              </a:rPr>
              <a:t>dukungan</a:t>
            </a:r>
            <a:r>
              <a:rPr lang="en-US" sz="2800" dirty="0">
                <a:latin typeface="Montserrat Light" panose="00000400000000000000" pitchFamily="50" charset="0"/>
              </a:rPr>
              <a:t> data </a:t>
            </a:r>
            <a:r>
              <a:rPr lang="en-US" sz="2800" dirty="0" err="1">
                <a:latin typeface="Montserrat Light" panose="00000400000000000000" pitchFamily="50" charset="0"/>
              </a:rPr>
              <a:t>atau</a:t>
            </a:r>
            <a:r>
              <a:rPr lang="en-US" sz="2800" dirty="0">
                <a:latin typeface="Montserrat Light" panose="00000400000000000000" pitchFamily="50" charset="0"/>
              </a:rPr>
              <a:t> </a:t>
            </a:r>
            <a:r>
              <a:rPr lang="en-US" sz="2800" dirty="0" err="1">
                <a:latin typeface="Montserrat Light" panose="00000400000000000000" pitchFamily="50" charset="0"/>
              </a:rPr>
              <a:t>teori</a:t>
            </a:r>
            <a:r>
              <a:rPr lang="en-US" sz="2800" dirty="0">
                <a:latin typeface="Montserrat Light" panose="00000400000000000000" pitchFamily="50" charset="0"/>
              </a:rPr>
              <a:t> </a:t>
            </a:r>
            <a:r>
              <a:rPr lang="en-US" sz="2800" dirty="0" err="1">
                <a:latin typeface="Montserrat Light" panose="00000400000000000000" pitchFamily="50" charset="0"/>
              </a:rPr>
              <a:t>mutakhir</a:t>
            </a:r>
            <a:r>
              <a:rPr lang="en-US" sz="2800" dirty="0">
                <a:latin typeface="Montserrat Light" panose="00000400000000000000" pitchFamily="50" charset="0"/>
              </a:rPr>
              <a:t> yang </a:t>
            </a:r>
            <a:r>
              <a:rPr lang="en-US" sz="2800" dirty="0" err="1">
                <a:latin typeface="Montserrat Light" panose="00000400000000000000" pitchFamily="50" charset="0"/>
              </a:rPr>
              <a:t>lengkap</a:t>
            </a:r>
            <a:r>
              <a:rPr lang="en-US" sz="2800" dirty="0">
                <a:latin typeface="Montserrat Light" panose="00000400000000000000" pitchFamily="50" charset="0"/>
              </a:rPr>
              <a:t> </a:t>
            </a:r>
            <a:r>
              <a:rPr lang="en-US" sz="2800" dirty="0" err="1">
                <a:latin typeface="Montserrat Light" panose="00000400000000000000" pitchFamily="50" charset="0"/>
              </a:rPr>
              <a:t>dan</a:t>
            </a:r>
            <a:r>
              <a:rPr lang="en-US" sz="2800" dirty="0">
                <a:latin typeface="Montserrat Light" panose="00000400000000000000" pitchFamily="50" charset="0"/>
              </a:rPr>
              <a:t> </a:t>
            </a:r>
            <a:r>
              <a:rPr lang="en-US" sz="2800" dirty="0" err="1">
                <a:latin typeface="Montserrat Light" panose="00000400000000000000" pitchFamily="50" charset="0"/>
              </a:rPr>
              <a:t>jelas</a:t>
            </a:r>
            <a:r>
              <a:rPr lang="en-US" sz="2800" dirty="0">
                <a:latin typeface="Montserrat Light" panose="00000400000000000000" pitchFamily="50" charset="0"/>
              </a:rPr>
              <a:t>, </a:t>
            </a:r>
            <a:r>
              <a:rPr lang="en-US" sz="2800" dirty="0" err="1">
                <a:latin typeface="Montserrat Light" panose="00000400000000000000" pitchFamily="50" charset="0"/>
              </a:rPr>
              <a:t>serta</a:t>
            </a:r>
            <a:r>
              <a:rPr lang="en-US" sz="2800" dirty="0">
                <a:latin typeface="Montserrat Light" panose="00000400000000000000" pitchFamily="50" charset="0"/>
              </a:rPr>
              <a:t> </a:t>
            </a:r>
            <a:r>
              <a:rPr lang="en-US" sz="2800" dirty="0" err="1">
                <a:latin typeface="Montserrat Light" panose="00000400000000000000" pitchFamily="50" charset="0"/>
              </a:rPr>
              <a:t>ada</a:t>
            </a:r>
            <a:r>
              <a:rPr lang="en-US" sz="2800" dirty="0">
                <a:latin typeface="Montserrat Light" panose="00000400000000000000" pitchFamily="50" charset="0"/>
              </a:rPr>
              <a:t> </a:t>
            </a:r>
            <a:r>
              <a:rPr lang="en-US" sz="2800" dirty="0" err="1">
                <a:latin typeface="Montserrat Light" panose="00000400000000000000" pitchFamily="50" charset="0"/>
              </a:rPr>
              <a:t>kesimpulan</a:t>
            </a:r>
            <a:r>
              <a:rPr lang="en-US" sz="2800" dirty="0">
                <a:latin typeface="Montserrat Light" panose="00000400000000000000" pitchFamily="50" charset="0"/>
              </a:rPr>
              <a:t> </a:t>
            </a:r>
            <a:r>
              <a:rPr lang="en-US" sz="2800" dirty="0" err="1">
                <a:latin typeface="Montserrat Light" panose="00000400000000000000" pitchFamily="50" charset="0"/>
              </a:rPr>
              <a:t>dan</a:t>
            </a:r>
            <a:r>
              <a:rPr lang="en-US" sz="2800" dirty="0">
                <a:latin typeface="Montserrat Light" panose="00000400000000000000" pitchFamily="50" charset="0"/>
              </a:rPr>
              <a:t> </a:t>
            </a:r>
            <a:r>
              <a:rPr lang="en-US" sz="2800" dirty="0" err="1">
                <a:latin typeface="Montserrat Light" panose="00000400000000000000" pitchFamily="50" charset="0"/>
              </a:rPr>
              <a:t>daftar</a:t>
            </a:r>
            <a:r>
              <a:rPr lang="en-US" sz="2800" dirty="0">
                <a:latin typeface="Montserrat Light" panose="00000400000000000000" pitchFamily="50" charset="0"/>
              </a:rPr>
              <a:t> </a:t>
            </a:r>
            <a:r>
              <a:rPr lang="en-US" sz="2800" dirty="0" err="1">
                <a:latin typeface="Montserrat Light" panose="00000400000000000000" pitchFamily="50" charset="0"/>
              </a:rPr>
              <a:t>pustaka</a:t>
            </a:r>
            <a:r>
              <a:rPr lang="en-US" sz="2800" dirty="0">
                <a:latin typeface="Montserrat Light" panose="00000400000000000000" pitchFamily="50" charset="0"/>
              </a:rPr>
              <a:t> yang </a:t>
            </a:r>
            <a:r>
              <a:rPr lang="en-US" sz="2800" dirty="0" err="1">
                <a:latin typeface="Montserrat Light" panose="00000400000000000000" pitchFamily="50" charset="0"/>
              </a:rPr>
              <a:t>menunjukkan</a:t>
            </a:r>
            <a:r>
              <a:rPr lang="en-US" sz="2800" dirty="0">
                <a:latin typeface="Montserrat Light" panose="00000400000000000000" pitchFamily="50" charset="0"/>
              </a:rPr>
              <a:t> </a:t>
            </a:r>
            <a:r>
              <a:rPr lang="en-US" sz="2800" dirty="0" err="1">
                <a:latin typeface="Montserrat Light" panose="00000400000000000000" pitchFamily="50" charset="0"/>
              </a:rPr>
              <a:t>rekam</a:t>
            </a:r>
            <a:r>
              <a:rPr lang="en-US" sz="2800" dirty="0">
                <a:latin typeface="Montserrat Light" panose="00000400000000000000" pitchFamily="50" charset="0"/>
              </a:rPr>
              <a:t> </a:t>
            </a:r>
            <a:r>
              <a:rPr lang="en-US" sz="2800" dirty="0" err="1">
                <a:latin typeface="Montserrat Light" panose="00000400000000000000" pitchFamily="50" charset="0"/>
              </a:rPr>
              <a:t>jejak</a:t>
            </a:r>
            <a:r>
              <a:rPr lang="en-US" sz="2800" dirty="0">
                <a:latin typeface="Montserrat Light" panose="00000400000000000000" pitchFamily="50" charset="0"/>
              </a:rPr>
              <a:t> </a:t>
            </a:r>
            <a:r>
              <a:rPr lang="en-US" sz="2800" dirty="0" err="1">
                <a:latin typeface="Montserrat Light" panose="00000400000000000000" pitchFamily="50" charset="0"/>
              </a:rPr>
              <a:t>kompetensi</a:t>
            </a:r>
            <a:r>
              <a:rPr lang="en-US" sz="2800" dirty="0">
                <a:latin typeface="Montserrat Light" panose="00000400000000000000" pitchFamily="50" charset="0"/>
              </a:rPr>
              <a:t> </a:t>
            </a:r>
            <a:r>
              <a:rPr lang="en-US" sz="2800" dirty="0" err="1">
                <a:latin typeface="Montserrat Light" panose="00000400000000000000" pitchFamily="50" charset="0"/>
              </a:rPr>
              <a:t>penulis</a:t>
            </a:r>
            <a:endParaRPr lang="en-US" sz="2800" dirty="0">
              <a:latin typeface="Montserrat Light" panose="00000400000000000000" pitchFamily="50" charset="0"/>
            </a:endParaRPr>
          </a:p>
        </p:txBody>
      </p:sp>
      <p:sp>
        <p:nvSpPr>
          <p:cNvPr id="5" name="Flowchart: Connector 4"/>
          <p:cNvSpPr/>
          <p:nvPr/>
        </p:nvSpPr>
        <p:spPr>
          <a:xfrm>
            <a:off x="990600" y="2921000"/>
            <a:ext cx="887413" cy="842963"/>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tx1"/>
                </a:solidFill>
                <a:latin typeface="SOSA" pitchFamily="2" charset="0"/>
              </a:rPr>
              <a:t>é</a:t>
            </a:r>
          </a:p>
        </p:txBody>
      </p:sp>
    </p:spTree>
    <p:extLst>
      <p:ext uri="{BB962C8B-B14F-4D97-AF65-F5344CB8AC3E}">
        <p14:creationId xmlns:p14="http://schemas.microsoft.com/office/powerpoint/2010/main" val="34051095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300" y="911225"/>
            <a:ext cx="8712200" cy="4524375"/>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3200" dirty="0" err="1">
                <a:latin typeface="Montserrat Light" panose="00000400000000000000" pitchFamily="50" charset="0"/>
              </a:rPr>
              <a:t>Buku</a:t>
            </a:r>
            <a:r>
              <a:rPr lang="en-US" sz="3200" dirty="0">
                <a:latin typeface="Montserrat Light" panose="00000400000000000000" pitchFamily="50" charset="0"/>
              </a:rPr>
              <a:t> </a:t>
            </a:r>
            <a:r>
              <a:rPr lang="en-US" sz="3200" dirty="0" err="1">
                <a:latin typeface="Montserrat Light" panose="00000400000000000000" pitchFamily="50" charset="0"/>
              </a:rPr>
              <a:t>referensi</a:t>
            </a:r>
            <a:r>
              <a:rPr lang="en-US" sz="3200" dirty="0">
                <a:latin typeface="Montserrat Light" panose="00000400000000000000" pitchFamily="50" charset="0"/>
              </a:rPr>
              <a:t> </a:t>
            </a:r>
            <a:r>
              <a:rPr lang="en-US" sz="3200" dirty="0" err="1">
                <a:latin typeface="Montserrat Light" panose="00000400000000000000" pitchFamily="50" charset="0"/>
              </a:rPr>
              <a:t>adalah</a:t>
            </a:r>
            <a:r>
              <a:rPr lang="en-US" sz="3200" dirty="0">
                <a:latin typeface="Montserrat Light" panose="00000400000000000000" pitchFamily="50" charset="0"/>
              </a:rPr>
              <a:t> </a:t>
            </a:r>
            <a:r>
              <a:rPr lang="en-US" sz="3200" dirty="0" err="1">
                <a:latin typeface="Montserrat Light" panose="00000400000000000000" pitchFamily="50" charset="0"/>
              </a:rPr>
              <a:t>suatu</a:t>
            </a:r>
            <a:r>
              <a:rPr lang="en-US" sz="3200" dirty="0">
                <a:latin typeface="Montserrat Light" panose="00000400000000000000" pitchFamily="50" charset="0"/>
              </a:rPr>
              <a:t> </a:t>
            </a:r>
            <a:r>
              <a:rPr lang="en-US" sz="3200" dirty="0" err="1">
                <a:latin typeface="Montserrat Light" panose="00000400000000000000" pitchFamily="50" charset="0"/>
              </a:rPr>
              <a:t>tulisan</a:t>
            </a:r>
            <a:r>
              <a:rPr lang="en-US" sz="3200" dirty="0">
                <a:latin typeface="Montserrat Light" panose="00000400000000000000" pitchFamily="50" charset="0"/>
              </a:rPr>
              <a:t> </a:t>
            </a:r>
            <a:r>
              <a:rPr lang="en-US" sz="3200" dirty="0" err="1">
                <a:latin typeface="Montserrat Light" panose="00000400000000000000" pitchFamily="50" charset="0"/>
              </a:rPr>
              <a:t>dalam</a:t>
            </a:r>
            <a:r>
              <a:rPr lang="en-US" sz="3200" dirty="0">
                <a:latin typeface="Montserrat Light" panose="00000400000000000000" pitchFamily="50" charset="0"/>
              </a:rPr>
              <a:t> </a:t>
            </a:r>
            <a:r>
              <a:rPr lang="en-US" sz="3200" dirty="0" err="1">
                <a:latin typeface="Montserrat Light" panose="00000400000000000000" pitchFamily="50" charset="0"/>
              </a:rPr>
              <a:t>bentuk</a:t>
            </a:r>
            <a:r>
              <a:rPr lang="en-US" sz="3200" dirty="0">
                <a:latin typeface="Montserrat Light" panose="00000400000000000000" pitchFamily="50" charset="0"/>
              </a:rPr>
              <a:t> </a:t>
            </a:r>
            <a:r>
              <a:rPr lang="en-US" sz="3200" dirty="0" err="1">
                <a:latin typeface="Montserrat Light" panose="00000400000000000000" pitchFamily="50" charset="0"/>
              </a:rPr>
              <a:t>buku</a:t>
            </a:r>
            <a:r>
              <a:rPr lang="en-US" sz="3200" dirty="0">
                <a:latin typeface="Montserrat Light" panose="00000400000000000000" pitchFamily="50" charset="0"/>
              </a:rPr>
              <a:t> yang </a:t>
            </a:r>
            <a:r>
              <a:rPr lang="en-US" sz="3200" dirty="0" err="1">
                <a:latin typeface="Montserrat Light" panose="00000400000000000000" pitchFamily="50" charset="0"/>
              </a:rPr>
              <a:t>substansi</a:t>
            </a:r>
            <a:r>
              <a:rPr lang="en-US" sz="3200" dirty="0">
                <a:latin typeface="Montserrat Light" panose="00000400000000000000" pitchFamily="50" charset="0"/>
              </a:rPr>
              <a:t> </a:t>
            </a:r>
            <a:r>
              <a:rPr lang="en-US" sz="3200" dirty="0" err="1">
                <a:latin typeface="Montserrat Light" panose="00000400000000000000" pitchFamily="50" charset="0"/>
              </a:rPr>
              <a:t>pembahasannya</a:t>
            </a:r>
            <a:r>
              <a:rPr lang="en-US" sz="3200" dirty="0">
                <a:latin typeface="Montserrat Light" panose="00000400000000000000" pitchFamily="50" charset="0"/>
              </a:rPr>
              <a:t> </a:t>
            </a:r>
            <a:r>
              <a:rPr lang="en-US" sz="3200" dirty="0" err="1">
                <a:latin typeface="Montserrat Light" panose="00000400000000000000" pitchFamily="50" charset="0"/>
              </a:rPr>
              <a:t>pada</a:t>
            </a:r>
            <a:r>
              <a:rPr lang="en-US" sz="3200" dirty="0">
                <a:latin typeface="Montserrat Light" panose="00000400000000000000" pitchFamily="50" charset="0"/>
              </a:rPr>
              <a:t> </a:t>
            </a:r>
            <a:r>
              <a:rPr lang="en-US" sz="3200" dirty="0" err="1">
                <a:latin typeface="Montserrat Light" panose="00000400000000000000" pitchFamily="50" charset="0"/>
              </a:rPr>
              <a:t>satu</a:t>
            </a:r>
            <a:r>
              <a:rPr lang="en-US" sz="3200" dirty="0">
                <a:latin typeface="Montserrat Light" panose="00000400000000000000" pitchFamily="50" charset="0"/>
              </a:rPr>
              <a:t> </a:t>
            </a:r>
            <a:r>
              <a:rPr lang="en-US" sz="3200" dirty="0" err="1">
                <a:latin typeface="Montserrat Light" panose="00000400000000000000" pitchFamily="50" charset="0"/>
              </a:rPr>
              <a:t>bidang</a:t>
            </a:r>
            <a:r>
              <a:rPr lang="en-US" sz="3200" dirty="0">
                <a:latin typeface="Montserrat Light" panose="00000400000000000000" pitchFamily="50" charset="0"/>
              </a:rPr>
              <a:t> </a:t>
            </a:r>
            <a:r>
              <a:rPr lang="en-US" sz="3200" dirty="0" err="1">
                <a:latin typeface="Montserrat Light" panose="00000400000000000000" pitchFamily="50" charset="0"/>
              </a:rPr>
              <a:t>ilmu</a:t>
            </a:r>
            <a:r>
              <a:rPr lang="en-US" sz="3200" dirty="0">
                <a:latin typeface="Montserrat Light" panose="00000400000000000000" pitchFamily="50" charset="0"/>
              </a:rPr>
              <a:t> </a:t>
            </a:r>
            <a:r>
              <a:rPr lang="en-US" sz="3200" dirty="0" err="1">
                <a:latin typeface="Montserrat Light" panose="00000400000000000000" pitchFamily="50" charset="0"/>
              </a:rPr>
              <a:t>kompetensi</a:t>
            </a:r>
            <a:r>
              <a:rPr lang="en-US" sz="3200" dirty="0">
                <a:latin typeface="Montserrat Light" panose="00000400000000000000" pitchFamily="50" charset="0"/>
              </a:rPr>
              <a:t> </a:t>
            </a:r>
            <a:r>
              <a:rPr lang="en-US" sz="3200" dirty="0" err="1">
                <a:latin typeface="Montserrat Light" panose="00000400000000000000" pitchFamily="50" charset="0"/>
              </a:rPr>
              <a:t>penulis</a:t>
            </a:r>
            <a:r>
              <a:rPr lang="en-US" sz="3200" dirty="0">
                <a:latin typeface="Montserrat Light" panose="00000400000000000000" pitchFamily="50" charset="0"/>
              </a:rPr>
              <a:t>. Isi </a:t>
            </a:r>
            <a:r>
              <a:rPr lang="en-US" sz="3200" dirty="0" err="1">
                <a:latin typeface="Montserrat Light" panose="00000400000000000000" pitchFamily="50" charset="0"/>
              </a:rPr>
              <a:t>tulisan</a:t>
            </a:r>
            <a:r>
              <a:rPr lang="en-US" sz="3200" dirty="0">
                <a:latin typeface="Montserrat Light" panose="00000400000000000000" pitchFamily="50" charset="0"/>
              </a:rPr>
              <a:t> </a:t>
            </a:r>
            <a:r>
              <a:rPr lang="en-US" sz="3200" dirty="0" err="1">
                <a:latin typeface="Montserrat Light" panose="00000400000000000000" pitchFamily="50" charset="0"/>
              </a:rPr>
              <a:t>harus</a:t>
            </a:r>
            <a:r>
              <a:rPr lang="en-US" sz="3200" dirty="0">
                <a:latin typeface="Montserrat Light" panose="00000400000000000000" pitchFamily="50" charset="0"/>
              </a:rPr>
              <a:t> </a:t>
            </a:r>
            <a:r>
              <a:rPr lang="en-US" sz="3200" dirty="0" err="1">
                <a:latin typeface="Montserrat Light" panose="00000400000000000000" pitchFamily="50" charset="0"/>
              </a:rPr>
              <a:t>memenuhi</a:t>
            </a:r>
            <a:r>
              <a:rPr lang="en-US" sz="3200" dirty="0">
                <a:latin typeface="Montserrat Light" panose="00000400000000000000" pitchFamily="50" charset="0"/>
              </a:rPr>
              <a:t> </a:t>
            </a:r>
            <a:r>
              <a:rPr lang="en-US" sz="3200" dirty="0" err="1">
                <a:latin typeface="Montserrat Light" panose="00000400000000000000" pitchFamily="50" charset="0"/>
              </a:rPr>
              <a:t>syarat-syarat</a:t>
            </a:r>
            <a:r>
              <a:rPr lang="en-US" sz="3200" dirty="0">
                <a:latin typeface="Montserrat Light" panose="00000400000000000000" pitchFamily="50" charset="0"/>
              </a:rPr>
              <a:t> </a:t>
            </a:r>
            <a:r>
              <a:rPr lang="en-US" sz="3200" dirty="0" err="1">
                <a:latin typeface="Montserrat Light" panose="00000400000000000000" pitchFamily="50" charset="0"/>
              </a:rPr>
              <a:t>sebuah</a:t>
            </a:r>
            <a:r>
              <a:rPr lang="en-US" sz="3200" dirty="0">
                <a:latin typeface="Montserrat Light" panose="00000400000000000000" pitchFamily="50" charset="0"/>
              </a:rPr>
              <a:t> </a:t>
            </a:r>
            <a:r>
              <a:rPr lang="en-US" sz="3200" dirty="0" err="1">
                <a:latin typeface="Montserrat Light" panose="00000400000000000000" pitchFamily="50" charset="0"/>
              </a:rPr>
              <a:t>karya</a:t>
            </a:r>
            <a:r>
              <a:rPr lang="en-US" sz="3200" dirty="0">
                <a:latin typeface="Montserrat Light" panose="00000400000000000000" pitchFamily="50" charset="0"/>
              </a:rPr>
              <a:t> </a:t>
            </a:r>
            <a:r>
              <a:rPr lang="en-US" sz="3200" dirty="0" err="1">
                <a:latin typeface="Montserrat Light" panose="00000400000000000000" pitchFamily="50" charset="0"/>
              </a:rPr>
              <a:t>ilmiah</a:t>
            </a:r>
            <a:r>
              <a:rPr lang="en-US" sz="3200" dirty="0">
                <a:latin typeface="Montserrat Light" panose="00000400000000000000" pitchFamily="50" charset="0"/>
              </a:rPr>
              <a:t> yang </a:t>
            </a:r>
            <a:r>
              <a:rPr lang="en-US" sz="3200" dirty="0" err="1">
                <a:latin typeface="Montserrat Light" panose="00000400000000000000" pitchFamily="50" charset="0"/>
              </a:rPr>
              <a:t>utuh</a:t>
            </a:r>
            <a:r>
              <a:rPr lang="en-US" sz="3200" dirty="0">
                <a:latin typeface="Montserrat Light" panose="00000400000000000000" pitchFamily="50" charset="0"/>
              </a:rPr>
              <a:t>, </a:t>
            </a:r>
            <a:r>
              <a:rPr lang="en-US" sz="3200" dirty="0" err="1">
                <a:latin typeface="Montserrat Light" panose="00000400000000000000" pitchFamily="50" charset="0"/>
              </a:rPr>
              <a:t>yaitu</a:t>
            </a:r>
            <a:r>
              <a:rPr lang="en-US" sz="3200" dirty="0">
                <a:latin typeface="Montserrat Light" panose="00000400000000000000" pitchFamily="50" charset="0"/>
              </a:rPr>
              <a:t> </a:t>
            </a:r>
            <a:r>
              <a:rPr lang="en-US" sz="3200" dirty="0" err="1">
                <a:latin typeface="Montserrat Light" panose="00000400000000000000" pitchFamily="50" charset="0"/>
              </a:rPr>
              <a:t>mengandung</a:t>
            </a:r>
            <a:r>
              <a:rPr lang="en-US" sz="3200" dirty="0">
                <a:latin typeface="Montserrat Light" panose="00000400000000000000" pitchFamily="50" charset="0"/>
              </a:rPr>
              <a:t> </a:t>
            </a:r>
            <a:r>
              <a:rPr lang="en-US" sz="3200" dirty="0" err="1">
                <a:latin typeface="Montserrat Light" panose="00000400000000000000" pitchFamily="50" charset="0"/>
              </a:rPr>
              <a:t>nilai</a:t>
            </a:r>
            <a:r>
              <a:rPr lang="en-US" sz="3200" dirty="0">
                <a:latin typeface="Montserrat Light" panose="00000400000000000000" pitchFamily="50" charset="0"/>
              </a:rPr>
              <a:t> </a:t>
            </a:r>
            <a:r>
              <a:rPr lang="en-US" sz="3200" dirty="0" err="1">
                <a:latin typeface="Montserrat Light" panose="00000400000000000000" pitchFamily="50" charset="0"/>
              </a:rPr>
              <a:t>kebaruan</a:t>
            </a:r>
            <a:r>
              <a:rPr lang="en-US" sz="3200" dirty="0">
                <a:latin typeface="Montserrat Light" panose="00000400000000000000" pitchFamily="50" charset="0"/>
              </a:rPr>
              <a:t>, </a:t>
            </a:r>
            <a:r>
              <a:rPr lang="en-US" sz="3200" dirty="0" err="1">
                <a:latin typeface="Montserrat Light" panose="00000400000000000000" pitchFamily="50" charset="0"/>
              </a:rPr>
              <a:t>dukungan</a:t>
            </a:r>
            <a:r>
              <a:rPr lang="en-US" sz="3200" dirty="0">
                <a:latin typeface="Montserrat Light" panose="00000400000000000000" pitchFamily="50" charset="0"/>
              </a:rPr>
              <a:t> data </a:t>
            </a:r>
            <a:r>
              <a:rPr lang="en-US" sz="3200" dirty="0" err="1">
                <a:latin typeface="Montserrat Light" panose="00000400000000000000" pitchFamily="50" charset="0"/>
              </a:rPr>
              <a:t>atau</a:t>
            </a:r>
            <a:r>
              <a:rPr lang="en-US" sz="3200" dirty="0">
                <a:latin typeface="Montserrat Light" panose="00000400000000000000" pitchFamily="50" charset="0"/>
              </a:rPr>
              <a:t> </a:t>
            </a:r>
            <a:r>
              <a:rPr lang="en-US" sz="3200" dirty="0" err="1">
                <a:latin typeface="Montserrat Light" panose="00000400000000000000" pitchFamily="50" charset="0"/>
              </a:rPr>
              <a:t>teori</a:t>
            </a:r>
            <a:r>
              <a:rPr lang="en-US" sz="3200" dirty="0">
                <a:latin typeface="Montserrat Light" panose="00000400000000000000" pitchFamily="50" charset="0"/>
              </a:rPr>
              <a:t> </a:t>
            </a:r>
            <a:r>
              <a:rPr lang="en-US" sz="3200" dirty="0" err="1">
                <a:latin typeface="Montserrat Light" panose="00000400000000000000" pitchFamily="50" charset="0"/>
              </a:rPr>
              <a:t>mutakhir</a:t>
            </a:r>
            <a:r>
              <a:rPr lang="en-US" sz="3200" dirty="0">
                <a:latin typeface="Montserrat Light" panose="00000400000000000000" pitchFamily="50" charset="0"/>
              </a:rPr>
              <a:t> yang </a:t>
            </a:r>
            <a:r>
              <a:rPr lang="en-US" sz="3200" dirty="0" err="1">
                <a:latin typeface="Montserrat Light" panose="00000400000000000000" pitchFamily="50" charset="0"/>
              </a:rPr>
              <a:t>lengkap</a:t>
            </a:r>
            <a:r>
              <a:rPr lang="en-US" sz="3200" dirty="0">
                <a:latin typeface="Montserrat Light" panose="00000400000000000000" pitchFamily="50" charset="0"/>
              </a:rPr>
              <a:t> </a:t>
            </a:r>
            <a:r>
              <a:rPr lang="en-US" sz="3200" dirty="0" err="1">
                <a:latin typeface="Montserrat Light" panose="00000400000000000000" pitchFamily="50" charset="0"/>
              </a:rPr>
              <a:t>dan</a:t>
            </a:r>
            <a:r>
              <a:rPr lang="en-US" sz="3200" dirty="0">
                <a:latin typeface="Montserrat Light" panose="00000400000000000000" pitchFamily="50" charset="0"/>
              </a:rPr>
              <a:t> </a:t>
            </a:r>
            <a:r>
              <a:rPr lang="en-US" sz="3200" dirty="0" err="1">
                <a:latin typeface="Montserrat Light" panose="00000400000000000000" pitchFamily="50" charset="0"/>
              </a:rPr>
              <a:t>jelas</a:t>
            </a:r>
            <a:r>
              <a:rPr lang="en-US" sz="3200" dirty="0">
                <a:latin typeface="Montserrat Light" panose="00000400000000000000" pitchFamily="50" charset="0"/>
              </a:rPr>
              <a:t>, </a:t>
            </a:r>
            <a:r>
              <a:rPr lang="en-US" sz="3200" dirty="0" err="1">
                <a:latin typeface="Montserrat Light" panose="00000400000000000000" pitchFamily="50" charset="0"/>
              </a:rPr>
              <a:t>serta</a:t>
            </a:r>
            <a:r>
              <a:rPr lang="en-US" sz="3200" dirty="0">
                <a:latin typeface="Montserrat Light" panose="00000400000000000000" pitchFamily="50" charset="0"/>
              </a:rPr>
              <a:t> </a:t>
            </a:r>
            <a:r>
              <a:rPr lang="en-US" sz="3200" dirty="0" err="1">
                <a:latin typeface="Montserrat Light" panose="00000400000000000000" pitchFamily="50" charset="0"/>
              </a:rPr>
              <a:t>ada</a:t>
            </a:r>
            <a:r>
              <a:rPr lang="en-US" sz="3200" dirty="0">
                <a:latin typeface="Montserrat Light" panose="00000400000000000000" pitchFamily="50" charset="0"/>
              </a:rPr>
              <a:t> </a:t>
            </a:r>
            <a:r>
              <a:rPr lang="en-US" sz="3200" dirty="0" err="1">
                <a:latin typeface="Montserrat Light" panose="00000400000000000000" pitchFamily="50" charset="0"/>
              </a:rPr>
              <a:t>daftar</a:t>
            </a:r>
            <a:r>
              <a:rPr lang="en-US" sz="3200" dirty="0">
                <a:latin typeface="Montserrat Light" panose="00000400000000000000" pitchFamily="50" charset="0"/>
              </a:rPr>
              <a:t> </a:t>
            </a:r>
            <a:r>
              <a:rPr lang="en-US" sz="3200" dirty="0" err="1">
                <a:latin typeface="Montserrat Light" panose="00000400000000000000" pitchFamily="50" charset="0"/>
              </a:rPr>
              <a:t>pustaka</a:t>
            </a:r>
            <a:r>
              <a:rPr lang="en-US" sz="3200" dirty="0">
                <a:latin typeface="Montserrat Light" panose="00000400000000000000" pitchFamily="50" charset="0"/>
              </a:rPr>
              <a:t> yang </a:t>
            </a:r>
            <a:r>
              <a:rPr lang="en-US" sz="3200" dirty="0" err="1">
                <a:latin typeface="Montserrat Light" panose="00000400000000000000" pitchFamily="50" charset="0"/>
              </a:rPr>
              <a:t>menunjukkan</a:t>
            </a:r>
            <a:r>
              <a:rPr lang="en-US" sz="3200" dirty="0">
                <a:latin typeface="Montserrat Light" panose="00000400000000000000" pitchFamily="50" charset="0"/>
              </a:rPr>
              <a:t> </a:t>
            </a:r>
            <a:r>
              <a:rPr lang="en-US" sz="3200" dirty="0" err="1">
                <a:latin typeface="Montserrat Light" panose="00000400000000000000" pitchFamily="50" charset="0"/>
              </a:rPr>
              <a:t>rekam</a:t>
            </a:r>
            <a:r>
              <a:rPr lang="en-US" sz="3200" dirty="0">
                <a:latin typeface="Montserrat Light" panose="00000400000000000000" pitchFamily="50" charset="0"/>
              </a:rPr>
              <a:t> </a:t>
            </a:r>
            <a:r>
              <a:rPr lang="en-US" sz="3200" dirty="0" err="1">
                <a:latin typeface="Montserrat Light" panose="00000400000000000000" pitchFamily="50" charset="0"/>
              </a:rPr>
              <a:t>jejak</a:t>
            </a:r>
            <a:r>
              <a:rPr lang="en-US" sz="3200" dirty="0">
                <a:latin typeface="Montserrat Light" panose="00000400000000000000" pitchFamily="50" charset="0"/>
              </a:rPr>
              <a:t> </a:t>
            </a:r>
            <a:r>
              <a:rPr lang="en-US" sz="3200" dirty="0" err="1">
                <a:latin typeface="Montserrat Light" panose="00000400000000000000" pitchFamily="50" charset="0"/>
              </a:rPr>
              <a:t>kompetensi</a:t>
            </a:r>
            <a:r>
              <a:rPr lang="en-US" sz="3200" dirty="0">
                <a:latin typeface="Montserrat Light" panose="00000400000000000000" pitchFamily="50" charset="0"/>
              </a:rPr>
              <a:t> </a:t>
            </a:r>
            <a:r>
              <a:rPr lang="en-US" sz="3200" dirty="0" err="1">
                <a:latin typeface="Montserrat Light" panose="00000400000000000000" pitchFamily="50" charset="0"/>
              </a:rPr>
              <a:t>penulis</a:t>
            </a:r>
            <a:r>
              <a:rPr lang="en-US" sz="3200" dirty="0">
                <a:latin typeface="Montserrat Light" panose="00000400000000000000" pitchFamily="50" charset="0"/>
              </a:rPr>
              <a:t>.</a:t>
            </a:r>
          </a:p>
        </p:txBody>
      </p:sp>
      <p:sp>
        <p:nvSpPr>
          <p:cNvPr id="5" name="Flowchart: Connector 4"/>
          <p:cNvSpPr/>
          <p:nvPr/>
        </p:nvSpPr>
        <p:spPr>
          <a:xfrm>
            <a:off x="1357313" y="2668588"/>
            <a:ext cx="885825" cy="885825"/>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a:solidFill>
                  <a:schemeClr val="tx1"/>
                </a:solidFill>
                <a:latin typeface="SOSA" pitchFamily="2" charset="0"/>
              </a:rPr>
              <a:t>é</a:t>
            </a:r>
          </a:p>
        </p:txBody>
      </p:sp>
    </p:spTree>
    <p:extLst>
      <p:ext uri="{BB962C8B-B14F-4D97-AF65-F5344CB8AC3E}">
        <p14:creationId xmlns:p14="http://schemas.microsoft.com/office/powerpoint/2010/main" val="13008788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838200" y="365125"/>
            <a:ext cx="10515600" cy="890588"/>
          </a:xfrm>
          <a:solidFill>
            <a:srgbClr val="00B050"/>
          </a:solidFill>
        </p:spPr>
        <p:txBody>
          <a:bodyPr/>
          <a:lstStyle/>
          <a:p>
            <a:pPr algn="ctr" eaLnBrk="1" hangingPunct="1"/>
            <a:r>
              <a:rPr lang="en-US" altLang="id-ID" b="1" smtClean="0">
                <a:solidFill>
                  <a:schemeClr val="bg1"/>
                </a:solidFill>
              </a:rPr>
              <a:t>Pengabdian Kepada Masyarakat</a:t>
            </a:r>
          </a:p>
        </p:txBody>
      </p:sp>
      <p:sp>
        <p:nvSpPr>
          <p:cNvPr id="3" name="Content Placeholder 2"/>
          <p:cNvSpPr>
            <a:spLocks noGrp="1"/>
          </p:cNvSpPr>
          <p:nvPr>
            <p:ph idx="1"/>
          </p:nvPr>
        </p:nvSpPr>
        <p:spPr>
          <a:xfrm>
            <a:off x="838200" y="1609725"/>
            <a:ext cx="10515600" cy="3178175"/>
          </a:xfr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rtlCol="0">
            <a:normAutofit fontScale="92500" lnSpcReduction="20000"/>
          </a:bodyPr>
          <a:lstStyle/>
          <a:p>
            <a:pPr marL="0" indent="0" eaLnBrk="1" fontAlgn="auto" hangingPunct="1">
              <a:spcAft>
                <a:spcPts val="0"/>
              </a:spcAft>
              <a:buFont typeface="Wingdings 3" charset="2"/>
              <a:buNone/>
              <a:defRPr/>
            </a:pPr>
            <a:r>
              <a:rPr lang="en-US" sz="2800" dirty="0" err="1" smtClean="0">
                <a:latin typeface="Montserrat Light" panose="00000400000000000000" pitchFamily="50" charset="0"/>
              </a:rPr>
              <a:t>Angka</a:t>
            </a:r>
            <a:r>
              <a:rPr lang="en-US" sz="2800" dirty="0" smtClean="0">
                <a:latin typeface="Montserrat Light" panose="00000400000000000000" pitchFamily="50" charset="0"/>
              </a:rPr>
              <a:t> </a:t>
            </a:r>
            <a:r>
              <a:rPr lang="en-US" sz="2800" dirty="0" err="1" smtClean="0">
                <a:latin typeface="Montserrat Light" panose="00000400000000000000" pitchFamily="50" charset="0"/>
              </a:rPr>
              <a:t>kredit</a:t>
            </a:r>
            <a:r>
              <a:rPr lang="en-US" sz="2800" dirty="0" smtClean="0">
                <a:latin typeface="Montserrat Light" panose="00000400000000000000" pitchFamily="50" charset="0"/>
              </a:rPr>
              <a:t> paling </a:t>
            </a:r>
            <a:r>
              <a:rPr lang="en-US" sz="2800" dirty="0" err="1" smtClean="0">
                <a:latin typeface="Montserrat Light" panose="00000400000000000000" pitchFamily="50" charset="0"/>
              </a:rPr>
              <a:t>rendah</a:t>
            </a:r>
            <a:r>
              <a:rPr lang="en-US" sz="2800" dirty="0" smtClean="0">
                <a:latin typeface="Montserrat Light" panose="00000400000000000000" pitchFamily="50" charset="0"/>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angka</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kredit</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kumulatif</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 yang </a:t>
            </a:r>
            <a:r>
              <a:rPr lang="en-US" altLang="en-US" sz="2800" dirty="0" err="1" smtClean="0">
                <a:latin typeface="Montserrat Light" pitchFamily="50" charset="0"/>
                <a:ea typeface="Arial Unicode MS" panose="020B0604020202020204" pitchFamily="34" charset="-128"/>
                <a:cs typeface="Arial Unicode MS" panose="020B0604020202020204" pitchFamily="34" charset="-128"/>
              </a:rPr>
              <a:t>dibutuhkan</a:t>
            </a:r>
            <a:r>
              <a:rPr lang="en-US" altLang="en-US" sz="2800" dirty="0" smtClean="0">
                <a:latin typeface="Montserrat Light" pitchFamily="50" charset="0"/>
                <a:ea typeface="Arial Unicode MS" panose="020B0604020202020204" pitchFamily="34" charset="-128"/>
                <a:cs typeface="Arial Unicode MS" panose="020B0604020202020204" pitchFamily="34" charset="-128"/>
              </a:rPr>
              <a:t>.</a:t>
            </a:r>
            <a:r>
              <a:rPr lang="en-US" sz="2800" dirty="0" smtClean="0">
                <a:latin typeface="Montserrat Light" panose="00000400000000000000" pitchFamily="50" charset="0"/>
              </a:rPr>
              <a:t> </a:t>
            </a:r>
          </a:p>
          <a:p>
            <a:pPr eaLnBrk="1" fontAlgn="auto" hangingPunct="1">
              <a:spcAft>
                <a:spcPts val="0"/>
              </a:spcAft>
              <a:buFont typeface="Wingdings 3" charset="2"/>
              <a:buChar char=""/>
              <a:defRPr/>
            </a:pPr>
            <a:r>
              <a:rPr lang="en-US" sz="2800" dirty="0" smtClean="0">
                <a:latin typeface="Montserrat Light" panose="00000400000000000000" pitchFamily="50" charset="0"/>
              </a:rPr>
              <a:t>1,5% </a:t>
            </a:r>
            <a:r>
              <a:rPr lang="en-US" sz="2800" dirty="0" err="1" smtClean="0">
                <a:latin typeface="Montserrat Light" panose="00000400000000000000" pitchFamily="50" charset="0"/>
              </a:rPr>
              <a:t>untuk</a:t>
            </a:r>
            <a:r>
              <a:rPr lang="en-US" sz="2800" dirty="0" smtClean="0">
                <a:latin typeface="Montserrat Light" panose="00000400000000000000" pitchFamily="50" charset="0"/>
              </a:rPr>
              <a:t> </a:t>
            </a:r>
            <a:r>
              <a:rPr lang="en-US" sz="2800" dirty="0" err="1" smtClean="0">
                <a:latin typeface="Montserrat Light" panose="00000400000000000000" pitchFamily="50" charset="0"/>
              </a:rPr>
              <a:t>kenaikan</a:t>
            </a:r>
            <a:r>
              <a:rPr lang="en-US" sz="2800" dirty="0" smtClean="0">
                <a:latin typeface="Montserrat Light" panose="00000400000000000000" pitchFamily="50" charset="0"/>
              </a:rPr>
              <a:t> </a:t>
            </a:r>
            <a:r>
              <a:rPr lang="en-US" sz="2800" dirty="0" err="1" smtClean="0">
                <a:latin typeface="Montserrat Light" panose="00000400000000000000" pitchFamily="50" charset="0"/>
              </a:rPr>
              <a:t>jabatan</a:t>
            </a:r>
            <a:r>
              <a:rPr lang="en-US" sz="2800" dirty="0" smtClean="0">
                <a:latin typeface="Montserrat Light" panose="00000400000000000000" pitchFamily="50" charset="0"/>
              </a:rPr>
              <a:t> </a:t>
            </a:r>
            <a:r>
              <a:rPr lang="en-US" sz="2800" dirty="0" err="1" smtClean="0">
                <a:latin typeface="Montserrat Light" panose="00000400000000000000" pitchFamily="50" charset="0"/>
              </a:rPr>
              <a:t>akademik</a:t>
            </a:r>
            <a:r>
              <a:rPr lang="en-US" sz="2800" dirty="0" smtClean="0">
                <a:latin typeface="Montserrat Light" panose="00000400000000000000" pitchFamily="50" charset="0"/>
              </a:rPr>
              <a:t>/</a:t>
            </a:r>
            <a:r>
              <a:rPr lang="en-US" sz="2800" dirty="0" err="1" smtClean="0">
                <a:latin typeface="Montserrat Light" panose="00000400000000000000" pitchFamily="50" charset="0"/>
              </a:rPr>
              <a:t>pangkat</a:t>
            </a:r>
            <a:r>
              <a:rPr lang="en-US" sz="2800" dirty="0" smtClean="0">
                <a:latin typeface="Montserrat Light" panose="00000400000000000000" pitchFamily="50" charset="0"/>
              </a:rPr>
              <a:t> </a:t>
            </a:r>
            <a:r>
              <a:rPr lang="en-US" sz="2800" dirty="0" err="1" smtClean="0">
                <a:latin typeface="Montserrat Light" panose="00000400000000000000" pitchFamily="50" charset="0"/>
              </a:rPr>
              <a:t>ke</a:t>
            </a:r>
            <a:r>
              <a:rPr lang="en-US" sz="2800" dirty="0" smtClean="0">
                <a:latin typeface="Montserrat Light" panose="00000400000000000000" pitchFamily="50" charset="0"/>
              </a:rPr>
              <a:t> </a:t>
            </a:r>
            <a:r>
              <a:rPr lang="en-US" sz="2800" dirty="0" err="1" smtClean="0">
                <a:latin typeface="Montserrat Light" panose="00000400000000000000" pitchFamily="50" charset="0"/>
              </a:rPr>
              <a:t>Lektor</a:t>
            </a:r>
            <a:endParaRPr lang="en-US" sz="2800" dirty="0" smtClean="0">
              <a:latin typeface="Montserrat Light" panose="00000400000000000000" pitchFamily="50" charset="0"/>
            </a:endParaRPr>
          </a:p>
          <a:p>
            <a:pPr eaLnBrk="1" fontAlgn="auto" hangingPunct="1">
              <a:spcAft>
                <a:spcPts val="0"/>
              </a:spcAft>
              <a:buFont typeface="Wingdings 3" charset="2"/>
              <a:buChar char=""/>
              <a:defRPr/>
            </a:pPr>
            <a:r>
              <a:rPr lang="en-US" sz="2800" dirty="0" smtClean="0">
                <a:latin typeface="Montserrat Light" panose="00000400000000000000" pitchFamily="50" charset="0"/>
              </a:rPr>
              <a:t>2,5% </a:t>
            </a:r>
            <a:r>
              <a:rPr lang="en-US" sz="2800" dirty="0" err="1" smtClean="0">
                <a:latin typeface="Montserrat Light" panose="00000400000000000000" pitchFamily="50" charset="0"/>
              </a:rPr>
              <a:t>untuk</a:t>
            </a:r>
            <a:r>
              <a:rPr lang="en-US" sz="2800" dirty="0" smtClean="0">
                <a:latin typeface="Montserrat Light" panose="00000400000000000000" pitchFamily="50" charset="0"/>
              </a:rPr>
              <a:t> </a:t>
            </a:r>
            <a:r>
              <a:rPr lang="en-US" sz="2800" dirty="0" err="1" smtClean="0">
                <a:latin typeface="Montserrat Light" panose="00000400000000000000" pitchFamily="50" charset="0"/>
              </a:rPr>
              <a:t>kenaikan</a:t>
            </a:r>
            <a:r>
              <a:rPr lang="en-US" sz="2800" dirty="0" smtClean="0">
                <a:latin typeface="Montserrat Light" panose="00000400000000000000" pitchFamily="50" charset="0"/>
              </a:rPr>
              <a:t> </a:t>
            </a:r>
            <a:r>
              <a:rPr lang="en-US" sz="2800" dirty="0" err="1" smtClean="0">
                <a:latin typeface="Montserrat Light" panose="00000400000000000000" pitchFamily="50" charset="0"/>
              </a:rPr>
              <a:t>jabatan</a:t>
            </a:r>
            <a:r>
              <a:rPr lang="en-US" sz="2800" dirty="0" smtClean="0">
                <a:latin typeface="Montserrat Light" panose="00000400000000000000" pitchFamily="50" charset="0"/>
              </a:rPr>
              <a:t> </a:t>
            </a:r>
            <a:r>
              <a:rPr lang="en-US" sz="2800" dirty="0" err="1" smtClean="0">
                <a:latin typeface="Montserrat Light" panose="00000400000000000000" pitchFamily="50" charset="0"/>
              </a:rPr>
              <a:t>akademik</a:t>
            </a:r>
            <a:r>
              <a:rPr lang="en-US" sz="2800" dirty="0" smtClean="0">
                <a:latin typeface="Montserrat Light" panose="00000400000000000000" pitchFamily="50" charset="0"/>
              </a:rPr>
              <a:t>/</a:t>
            </a:r>
            <a:r>
              <a:rPr lang="en-US" sz="2800" dirty="0" err="1" smtClean="0">
                <a:latin typeface="Montserrat Light" panose="00000400000000000000" pitchFamily="50" charset="0"/>
              </a:rPr>
              <a:t>pangkat</a:t>
            </a:r>
            <a:r>
              <a:rPr lang="en-US" sz="2800" dirty="0" smtClean="0">
                <a:latin typeface="Montserrat Light" panose="00000400000000000000" pitchFamily="50" charset="0"/>
              </a:rPr>
              <a:t> </a:t>
            </a:r>
            <a:r>
              <a:rPr lang="en-US" sz="2800" dirty="0" err="1" smtClean="0">
                <a:latin typeface="Montserrat Light" panose="00000400000000000000" pitchFamily="50" charset="0"/>
              </a:rPr>
              <a:t>ke</a:t>
            </a:r>
            <a:r>
              <a:rPr lang="en-US" sz="2800" dirty="0" smtClean="0">
                <a:latin typeface="Montserrat Light" panose="00000400000000000000" pitchFamily="50" charset="0"/>
              </a:rPr>
              <a:t> </a:t>
            </a:r>
            <a:r>
              <a:rPr lang="en-US" sz="2800" dirty="0" err="1" smtClean="0">
                <a:latin typeface="Montserrat Light" panose="00000400000000000000" pitchFamily="50" charset="0"/>
              </a:rPr>
              <a:t>Lektor</a:t>
            </a:r>
            <a:r>
              <a:rPr lang="en-US" sz="2800" dirty="0" smtClean="0">
                <a:latin typeface="Montserrat Light" panose="00000400000000000000" pitchFamily="50" charset="0"/>
              </a:rPr>
              <a:t> </a:t>
            </a:r>
            <a:r>
              <a:rPr lang="en-US" sz="2800" dirty="0" err="1" smtClean="0">
                <a:latin typeface="Montserrat Light" panose="00000400000000000000" pitchFamily="50" charset="0"/>
              </a:rPr>
              <a:t>Kepala</a:t>
            </a:r>
            <a:endParaRPr lang="en-US" sz="2800" dirty="0" smtClean="0">
              <a:latin typeface="Montserrat Light" panose="00000400000000000000" pitchFamily="50" charset="0"/>
            </a:endParaRPr>
          </a:p>
          <a:p>
            <a:pPr eaLnBrk="1" fontAlgn="auto" hangingPunct="1">
              <a:spcAft>
                <a:spcPts val="0"/>
              </a:spcAft>
              <a:buFont typeface="Wingdings 3" charset="2"/>
              <a:buChar char=""/>
              <a:defRPr/>
            </a:pPr>
            <a:r>
              <a:rPr lang="en-US" sz="2800" dirty="0" smtClean="0">
                <a:latin typeface="Montserrat Light" panose="00000400000000000000" pitchFamily="50" charset="0"/>
              </a:rPr>
              <a:t>3,5% </a:t>
            </a:r>
            <a:r>
              <a:rPr lang="en-US" sz="2800" dirty="0" err="1" smtClean="0">
                <a:latin typeface="Montserrat Light" panose="00000400000000000000" pitchFamily="50" charset="0"/>
              </a:rPr>
              <a:t>untuk</a:t>
            </a:r>
            <a:r>
              <a:rPr lang="en-US" sz="2800" dirty="0" smtClean="0">
                <a:latin typeface="Montserrat Light" panose="00000400000000000000" pitchFamily="50" charset="0"/>
              </a:rPr>
              <a:t> </a:t>
            </a:r>
            <a:r>
              <a:rPr lang="en-US" sz="2800" dirty="0" err="1" smtClean="0">
                <a:latin typeface="Montserrat Light" panose="00000400000000000000" pitchFamily="50" charset="0"/>
              </a:rPr>
              <a:t>kenaikan</a:t>
            </a:r>
            <a:r>
              <a:rPr lang="en-US" sz="2800" dirty="0" smtClean="0">
                <a:latin typeface="Montserrat Light" panose="00000400000000000000" pitchFamily="50" charset="0"/>
              </a:rPr>
              <a:t> </a:t>
            </a:r>
            <a:r>
              <a:rPr lang="en-US" sz="2800" dirty="0" err="1" smtClean="0">
                <a:latin typeface="Montserrat Light" panose="00000400000000000000" pitchFamily="50" charset="0"/>
              </a:rPr>
              <a:t>jabatan</a:t>
            </a:r>
            <a:r>
              <a:rPr lang="en-US" sz="2800" dirty="0" smtClean="0">
                <a:latin typeface="Montserrat Light" panose="00000400000000000000" pitchFamily="50" charset="0"/>
              </a:rPr>
              <a:t> </a:t>
            </a:r>
            <a:r>
              <a:rPr lang="en-US" sz="2800" dirty="0" err="1" smtClean="0">
                <a:latin typeface="Montserrat Light" panose="00000400000000000000" pitchFamily="50" charset="0"/>
              </a:rPr>
              <a:t>akademik</a:t>
            </a:r>
            <a:r>
              <a:rPr lang="en-US" sz="2800" dirty="0" smtClean="0">
                <a:latin typeface="Montserrat Light" panose="00000400000000000000" pitchFamily="50" charset="0"/>
              </a:rPr>
              <a:t>/</a:t>
            </a:r>
            <a:r>
              <a:rPr lang="en-US" sz="2800" dirty="0" err="1" smtClean="0">
                <a:latin typeface="Montserrat Light" panose="00000400000000000000" pitchFamily="50" charset="0"/>
              </a:rPr>
              <a:t>pangkat</a:t>
            </a:r>
            <a:r>
              <a:rPr lang="en-US" sz="2800" dirty="0" smtClean="0">
                <a:latin typeface="Montserrat Light" panose="00000400000000000000" pitchFamily="50" charset="0"/>
              </a:rPr>
              <a:t> </a:t>
            </a:r>
            <a:r>
              <a:rPr lang="en-US" sz="2800" dirty="0" err="1" smtClean="0">
                <a:latin typeface="Montserrat Light" panose="00000400000000000000" pitchFamily="50" charset="0"/>
              </a:rPr>
              <a:t>ke</a:t>
            </a:r>
            <a:r>
              <a:rPr lang="en-US" sz="2800" dirty="0" smtClean="0">
                <a:latin typeface="Montserrat Light" panose="00000400000000000000" pitchFamily="50" charset="0"/>
              </a:rPr>
              <a:t> Guru </a:t>
            </a:r>
            <a:r>
              <a:rPr lang="en-US" sz="2800" dirty="0" err="1" smtClean="0">
                <a:latin typeface="Montserrat Light" panose="00000400000000000000" pitchFamily="50" charset="0"/>
              </a:rPr>
              <a:t>Besar</a:t>
            </a:r>
            <a:r>
              <a:rPr lang="en-US" sz="2800" dirty="0" smtClean="0">
                <a:latin typeface="Montserrat Light" panose="00000400000000000000" pitchFamily="50" charset="0"/>
              </a:rPr>
              <a:t>/</a:t>
            </a:r>
            <a:r>
              <a:rPr lang="en-US" sz="2800" dirty="0" err="1" smtClean="0">
                <a:latin typeface="Montserrat Light" panose="00000400000000000000" pitchFamily="50" charset="0"/>
              </a:rPr>
              <a:t>Profesor</a:t>
            </a:r>
            <a:endParaRPr lang="en-US" sz="2800" dirty="0" smtClean="0">
              <a:latin typeface="Montserrat Light" panose="00000400000000000000" pitchFamily="50" charset="0"/>
            </a:endParaRPr>
          </a:p>
          <a:p>
            <a:pPr eaLnBrk="1" fontAlgn="auto" hangingPunct="1">
              <a:spcAft>
                <a:spcPts val="0"/>
              </a:spcAft>
              <a:buFont typeface="Wingdings 3" charset="2"/>
              <a:buChar char=""/>
              <a:defRPr/>
            </a:pPr>
            <a:endParaRPr lang="en-US" dirty="0" smtClean="0">
              <a:latin typeface="Montserrat Light" panose="00000400000000000000" pitchFamily="50" charset="0"/>
            </a:endParaRPr>
          </a:p>
          <a:p>
            <a:pPr eaLnBrk="1" fontAlgn="auto" hangingPunct="1">
              <a:spcAft>
                <a:spcPts val="0"/>
              </a:spcAft>
              <a:buFont typeface="Wingdings 3" charset="2"/>
              <a:buChar char=""/>
              <a:defRPr/>
            </a:pPr>
            <a:endParaRPr lang="en-US" dirty="0" smtClean="0">
              <a:latin typeface="Montserrat Light" panose="00000400000000000000" pitchFamily="50" charset="0"/>
            </a:endParaRPr>
          </a:p>
          <a:p>
            <a:pPr eaLnBrk="1" fontAlgn="auto" hangingPunct="1">
              <a:spcAft>
                <a:spcPts val="0"/>
              </a:spcAft>
              <a:buFont typeface="Wingdings 3" charset="2"/>
              <a:buChar char=""/>
              <a:defRPr/>
            </a:pPr>
            <a:endParaRPr lang="en-US" dirty="0"/>
          </a:p>
        </p:txBody>
      </p:sp>
      <p:sp>
        <p:nvSpPr>
          <p:cNvPr id="4" name="Content Placeholder 2"/>
          <p:cNvSpPr txBox="1">
            <a:spLocks/>
          </p:cNvSpPr>
          <p:nvPr/>
        </p:nvSpPr>
        <p:spPr>
          <a:xfrm>
            <a:off x="1335088" y="5143500"/>
            <a:ext cx="10323512" cy="15049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endParaRPr lang="en-US" dirty="0" smtClean="0">
              <a:latin typeface="Montserrat Light" panose="00000400000000000000" pitchFamily="50" charset="0"/>
            </a:endParaRPr>
          </a:p>
          <a:p>
            <a:pPr fontAlgn="auto">
              <a:spcAft>
                <a:spcPts val="0"/>
              </a:spcAft>
              <a:defRPr/>
            </a:pPr>
            <a:r>
              <a:rPr lang="en-US" sz="3100" dirty="0" err="1" smtClean="0">
                <a:latin typeface="Montserrat Light" panose="00000400000000000000" pitchFamily="50" charset="0"/>
              </a:rPr>
              <a:t>Setiap</a:t>
            </a:r>
            <a:r>
              <a:rPr lang="en-US" sz="3100" dirty="0" smtClean="0">
                <a:latin typeface="Montserrat Light" panose="00000400000000000000" pitchFamily="50" charset="0"/>
              </a:rPr>
              <a:t> PT </a:t>
            </a:r>
            <a:r>
              <a:rPr lang="en-US" sz="3100" dirty="0" err="1" smtClean="0">
                <a:latin typeface="Montserrat Light" panose="00000400000000000000" pitchFamily="50" charset="0"/>
              </a:rPr>
              <a:t>dapat</a:t>
            </a:r>
            <a:r>
              <a:rPr lang="en-US" sz="3100" dirty="0" smtClean="0">
                <a:latin typeface="Montserrat Light" panose="00000400000000000000" pitchFamily="50" charset="0"/>
              </a:rPr>
              <a:t> </a:t>
            </a:r>
            <a:r>
              <a:rPr lang="en-US" sz="3100" dirty="0" err="1" smtClean="0">
                <a:latin typeface="Montserrat Light" panose="00000400000000000000" pitchFamily="50" charset="0"/>
              </a:rPr>
              <a:t>menentukan</a:t>
            </a:r>
            <a:r>
              <a:rPr lang="en-US" sz="3100" dirty="0" smtClean="0">
                <a:latin typeface="Montserrat Light" panose="00000400000000000000" pitchFamily="50" charset="0"/>
              </a:rPr>
              <a:t> </a:t>
            </a:r>
            <a:r>
              <a:rPr lang="en-US" sz="3100" dirty="0" err="1" smtClean="0">
                <a:latin typeface="Montserrat Light" panose="00000400000000000000" pitchFamily="50" charset="0"/>
              </a:rPr>
              <a:t>syarat</a:t>
            </a:r>
            <a:r>
              <a:rPr lang="en-US" sz="3100" dirty="0" smtClean="0">
                <a:latin typeface="Montserrat Light" panose="00000400000000000000" pitchFamily="50" charset="0"/>
              </a:rPr>
              <a:t> paling </a:t>
            </a:r>
            <a:r>
              <a:rPr lang="en-US" sz="3100" dirty="0" err="1" smtClean="0">
                <a:latin typeface="Montserrat Light" panose="00000400000000000000" pitchFamily="50" charset="0"/>
              </a:rPr>
              <a:t>rendah</a:t>
            </a:r>
            <a:r>
              <a:rPr lang="en-US" sz="3100" dirty="0" smtClean="0">
                <a:latin typeface="Montserrat Light" panose="00000400000000000000" pitchFamily="50" charset="0"/>
              </a:rPr>
              <a:t> </a:t>
            </a:r>
            <a:r>
              <a:rPr lang="en-US" sz="3100" dirty="0" err="1" smtClean="0">
                <a:latin typeface="Montserrat Light" panose="00000400000000000000" pitchFamily="50" charset="0"/>
              </a:rPr>
              <a:t>besarnya</a:t>
            </a:r>
            <a:r>
              <a:rPr lang="en-US" sz="3100" dirty="0" smtClean="0">
                <a:latin typeface="Montserrat Light" panose="00000400000000000000" pitchFamily="50" charset="0"/>
              </a:rPr>
              <a:t> </a:t>
            </a:r>
            <a:r>
              <a:rPr lang="en-US" sz="3100" dirty="0" err="1" smtClean="0">
                <a:latin typeface="Montserrat Light" panose="00000400000000000000" pitchFamily="50" charset="0"/>
              </a:rPr>
              <a:t>angka</a:t>
            </a:r>
            <a:r>
              <a:rPr lang="en-US" sz="3100" dirty="0" smtClean="0">
                <a:latin typeface="Montserrat Light" panose="00000400000000000000" pitchFamily="50" charset="0"/>
              </a:rPr>
              <a:t> </a:t>
            </a:r>
            <a:r>
              <a:rPr lang="en-US" sz="3100" dirty="0" err="1" smtClean="0">
                <a:latin typeface="Montserrat Light" panose="00000400000000000000" pitchFamily="50" charset="0"/>
              </a:rPr>
              <a:t>kredit</a:t>
            </a:r>
            <a:r>
              <a:rPr lang="en-US" sz="3100" dirty="0" smtClean="0">
                <a:latin typeface="Montserrat Light" panose="00000400000000000000" pitchFamily="50" charset="0"/>
              </a:rPr>
              <a:t> </a:t>
            </a:r>
            <a:r>
              <a:rPr lang="en-US" sz="3100" dirty="0" err="1" smtClean="0">
                <a:latin typeface="Montserrat Light" panose="00000400000000000000" pitchFamily="50" charset="0"/>
              </a:rPr>
              <a:t>tertentu</a:t>
            </a:r>
            <a:r>
              <a:rPr lang="en-US" sz="3100" dirty="0" smtClean="0">
                <a:latin typeface="Montserrat Light" panose="00000400000000000000" pitchFamily="50" charset="0"/>
              </a:rPr>
              <a:t> </a:t>
            </a:r>
            <a:r>
              <a:rPr lang="en-US" sz="3100" dirty="0" err="1" smtClean="0">
                <a:latin typeface="Montserrat Light" panose="00000400000000000000" pitchFamily="50" charset="0"/>
              </a:rPr>
              <a:t>bilamana</a:t>
            </a:r>
            <a:r>
              <a:rPr lang="en-US" sz="3100" dirty="0" smtClean="0">
                <a:latin typeface="Montserrat Light" panose="00000400000000000000" pitchFamily="50" charset="0"/>
              </a:rPr>
              <a:t> </a:t>
            </a:r>
            <a:r>
              <a:rPr lang="en-US" sz="3100" dirty="0" err="1" smtClean="0">
                <a:latin typeface="Montserrat Light" panose="00000400000000000000" pitchFamily="50" charset="0"/>
              </a:rPr>
              <a:t>diperlukan</a:t>
            </a:r>
            <a:r>
              <a:rPr lang="en-US" sz="3100" dirty="0" smtClean="0">
                <a:latin typeface="Montserrat Light" panose="00000400000000000000" pitchFamily="50" charset="0"/>
              </a:rPr>
              <a:t> yang </a:t>
            </a:r>
            <a:r>
              <a:rPr lang="en-US" sz="3100" dirty="0" err="1" smtClean="0">
                <a:latin typeface="Montserrat Light" panose="00000400000000000000" pitchFamily="50" charset="0"/>
              </a:rPr>
              <a:t>tidak</a:t>
            </a:r>
            <a:r>
              <a:rPr lang="en-US" sz="3100" dirty="0" smtClean="0">
                <a:latin typeface="Montserrat Light" panose="00000400000000000000" pitchFamily="50" charset="0"/>
              </a:rPr>
              <a:t> </a:t>
            </a:r>
            <a:r>
              <a:rPr lang="en-US" sz="3100" dirty="0" err="1" smtClean="0">
                <a:latin typeface="Montserrat Light" panose="00000400000000000000" pitchFamily="50" charset="0"/>
              </a:rPr>
              <a:t>boleh</a:t>
            </a:r>
            <a:r>
              <a:rPr lang="en-US" sz="3100" dirty="0" smtClean="0">
                <a:latin typeface="Montserrat Light" panose="00000400000000000000" pitchFamily="50" charset="0"/>
              </a:rPr>
              <a:t> </a:t>
            </a:r>
            <a:r>
              <a:rPr lang="en-US" sz="3100" dirty="0" err="1" smtClean="0">
                <a:latin typeface="Montserrat Light" panose="00000400000000000000" pitchFamily="50" charset="0"/>
              </a:rPr>
              <a:t>kurang</a:t>
            </a:r>
            <a:r>
              <a:rPr lang="en-US" sz="3100" dirty="0" smtClean="0">
                <a:latin typeface="Montserrat Light" panose="00000400000000000000" pitchFamily="50" charset="0"/>
              </a:rPr>
              <a:t> </a:t>
            </a:r>
            <a:r>
              <a:rPr lang="en-US" sz="3100" dirty="0" err="1" smtClean="0">
                <a:latin typeface="Montserrat Light" panose="00000400000000000000" pitchFamily="50" charset="0"/>
              </a:rPr>
              <a:t>dari</a:t>
            </a:r>
            <a:r>
              <a:rPr lang="en-US" sz="3100" dirty="0" smtClean="0">
                <a:latin typeface="Montserrat Light" panose="00000400000000000000" pitchFamily="50" charset="0"/>
              </a:rPr>
              <a:t> </a:t>
            </a:r>
            <a:r>
              <a:rPr lang="en-US" sz="3100" dirty="0" err="1" smtClean="0">
                <a:latin typeface="Montserrat Light" panose="00000400000000000000" pitchFamily="50" charset="0"/>
              </a:rPr>
              <a:t>batas</a:t>
            </a:r>
            <a:r>
              <a:rPr lang="en-US" sz="3100" dirty="0" smtClean="0">
                <a:latin typeface="Montserrat Light" panose="00000400000000000000" pitchFamily="50" charset="0"/>
              </a:rPr>
              <a:t> paling </a:t>
            </a:r>
            <a:r>
              <a:rPr lang="en-US" sz="3100" dirty="0" err="1" smtClean="0">
                <a:latin typeface="Montserrat Light" panose="00000400000000000000" pitchFamily="50" charset="0"/>
              </a:rPr>
              <a:t>rendah</a:t>
            </a:r>
            <a:r>
              <a:rPr lang="en-US" sz="3100" dirty="0" smtClean="0">
                <a:latin typeface="Montserrat Light" panose="00000400000000000000" pitchFamily="50" charset="0"/>
              </a:rPr>
              <a:t> yang </a:t>
            </a:r>
            <a:r>
              <a:rPr lang="en-US" sz="3100" dirty="0" err="1" smtClean="0">
                <a:latin typeface="Montserrat Light" panose="00000400000000000000" pitchFamily="50" charset="0"/>
              </a:rPr>
              <a:t>disyaratkan</a:t>
            </a:r>
            <a:r>
              <a:rPr lang="en-US" sz="3100" dirty="0" smtClean="0">
                <a:latin typeface="Montserrat Light" panose="00000400000000000000" pitchFamily="50" charset="0"/>
              </a:rPr>
              <a:t>.</a:t>
            </a:r>
            <a:endParaRPr lang="en-US" sz="3100" dirty="0" smtClean="0">
              <a:latin typeface="Montserrat Light" pitchFamily="50" charset="0"/>
              <a:ea typeface="Arial Unicode MS" panose="020B0604020202020204" pitchFamily="34" charset="-128"/>
              <a:cs typeface="Arial Unicode MS" panose="020B0604020202020204" pitchFamily="34" charset="-128"/>
            </a:endParaRPr>
          </a:p>
          <a:p>
            <a:pPr fontAlgn="auto">
              <a:spcAft>
                <a:spcPts val="0"/>
              </a:spcAft>
              <a:defRPr/>
            </a:pPr>
            <a:endParaRPr lang="en-US" dirty="0" smtClean="0"/>
          </a:p>
        </p:txBody>
      </p:sp>
    </p:spTree>
    <p:extLst>
      <p:ext uri="{BB962C8B-B14F-4D97-AF65-F5344CB8AC3E}">
        <p14:creationId xmlns:p14="http://schemas.microsoft.com/office/powerpoint/2010/main" val="10867563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587375" y="115888"/>
            <a:ext cx="11249025" cy="762000"/>
          </a:xfrm>
          <a:solidFill>
            <a:srgbClr val="FFFF00"/>
          </a:solidFill>
        </p:spPr>
        <p:txBody>
          <a:bodyPr/>
          <a:lstStyle/>
          <a:p>
            <a:pPr eaLnBrk="1" hangingPunct="1"/>
            <a:r>
              <a:rPr lang="id-ID" altLang="id-ID" sz="3200" b="1" smtClean="0">
                <a:solidFill>
                  <a:srgbClr val="0000FF"/>
                </a:solidFill>
              </a:rPr>
              <a:t>Jumlah Paper dari Indonesia yang Terindeks di Scimago</a:t>
            </a:r>
            <a:endParaRPr lang="id-ID" altLang="id-ID" sz="3200" smtClean="0">
              <a:solidFill>
                <a:srgbClr val="0000FF"/>
              </a:solidFill>
            </a:endParaRPr>
          </a:p>
        </p:txBody>
      </p:sp>
      <p:sp>
        <p:nvSpPr>
          <p:cNvPr id="92163" name="Content Placeholder 2"/>
          <p:cNvSpPr>
            <a:spLocks noGrp="1"/>
          </p:cNvSpPr>
          <p:nvPr>
            <p:ph idx="1"/>
          </p:nvPr>
        </p:nvSpPr>
        <p:spPr>
          <a:xfrm>
            <a:off x="2589213" y="2133600"/>
            <a:ext cx="8915400" cy="3778250"/>
          </a:xfrm>
        </p:spPr>
        <p:txBody>
          <a:bodyPr/>
          <a:lstStyle/>
          <a:p>
            <a:pPr eaLnBrk="1" hangingPunct="1"/>
            <a:endParaRPr lang="id-ID" altLang="id-ID" smtClean="0"/>
          </a:p>
        </p:txBody>
      </p:sp>
      <p:pic>
        <p:nvPicPr>
          <p:cNvPr id="92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08075"/>
            <a:ext cx="11860213"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6564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7649"/>
          <a:stretch/>
        </p:blipFill>
        <p:spPr>
          <a:xfrm>
            <a:off x="1524000" y="914400"/>
            <a:ext cx="9145588" cy="5638800"/>
          </a:xfrm>
          <a:prstGeom prst="rect">
            <a:avLst/>
          </a:prstGeom>
          <a:solidFill>
            <a:schemeClr val="accent1">
              <a:lumMod val="20000"/>
              <a:lumOff val="80000"/>
            </a:schemeClr>
          </a:solidFill>
        </p:spPr>
      </p:pic>
      <p:sp>
        <p:nvSpPr>
          <p:cNvPr id="4" name="Title 1"/>
          <p:cNvSpPr>
            <a:spLocks noGrp="1"/>
          </p:cNvSpPr>
          <p:nvPr>
            <p:ph type="title"/>
          </p:nvPr>
        </p:nvSpPr>
        <p:spPr>
          <a:xfrm>
            <a:off x="1524000" y="3175"/>
            <a:ext cx="9144000" cy="554038"/>
          </a:xfrm>
          <a:solidFill>
            <a:srgbClr val="DCE6F2"/>
          </a:solidFill>
          <a:effectLst>
            <a:outerShdw dist="20000" dir="5400000" rotWithShape="0">
              <a:srgbClr val="000000">
                <a:alpha val="37999"/>
              </a:srgbClr>
            </a:outerShdw>
          </a:effectLst>
        </p:spPr>
        <p:txBody>
          <a:bodyPr rtlCol="0">
            <a:normAutofit/>
          </a:bodyPr>
          <a:lstStyle/>
          <a:p>
            <a:pPr eaLnBrk="1" fontAlgn="auto" hangingPunct="1">
              <a:spcAft>
                <a:spcPts val="0"/>
              </a:spcAft>
              <a:defRPr/>
            </a:pPr>
            <a:r>
              <a:rPr lang="en-US" sz="2800" b="1" dirty="0">
                <a:solidFill>
                  <a:schemeClr val="tx1">
                    <a:lumMod val="85000"/>
                    <a:lumOff val="15000"/>
                  </a:schemeClr>
                </a:solidFill>
              </a:rPr>
              <a:t>PUBLIKASI ILMIAH TERINDEKS SCOPUS</a:t>
            </a:r>
          </a:p>
        </p:txBody>
      </p:sp>
      <p:sp>
        <p:nvSpPr>
          <p:cNvPr id="93188" name="Slide Number Placeholder 1"/>
          <p:cNvSpPr txBox="1">
            <a:spLocks/>
          </p:cNvSpPr>
          <p:nvPr/>
        </p:nvSpPr>
        <p:spPr bwMode="auto">
          <a:xfrm>
            <a:off x="8534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r>
              <a:rPr lang="en-US" altLang="en-US" sz="1400" b="1">
                <a:solidFill>
                  <a:srgbClr val="000000"/>
                </a:solidFill>
                <a:latin typeface="Arial" panose="020B0604020202020204" pitchFamily="34" charset="0"/>
              </a:rPr>
              <a:t>18</a:t>
            </a:r>
            <a:endParaRPr lang="id-ID" altLang="en-US" sz="1400" b="1">
              <a:solidFill>
                <a:srgbClr val="000000"/>
              </a:solidFill>
              <a:latin typeface="Arial" panose="020B0604020202020204" pitchFamily="34" charset="0"/>
            </a:endParaRPr>
          </a:p>
        </p:txBody>
      </p:sp>
    </p:spTree>
    <p:extLst>
      <p:ext uri="{BB962C8B-B14F-4D97-AF65-F5344CB8AC3E}">
        <p14:creationId xmlns:p14="http://schemas.microsoft.com/office/powerpoint/2010/main" val="1082528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bject 75"/>
          <p:cNvSpPr/>
          <p:nvPr/>
        </p:nvSpPr>
        <p:spPr>
          <a:xfrm>
            <a:off x="0" y="0"/>
            <a:ext cx="12192000" cy="6858000"/>
          </a:xfrm>
          <a:custGeom>
            <a:avLst/>
            <a:gdLst/>
            <a:ahLst/>
            <a:cxnLst/>
            <a:rect l="l" t="t" r="r" b="b"/>
            <a:pathLst>
              <a:path w="12192000" h="6858000">
                <a:moveTo>
                  <a:pt x="12192000" y="0"/>
                </a:moveTo>
                <a:lnTo>
                  <a:pt x="0" y="0"/>
                </a:lnTo>
                <a:lnTo>
                  <a:pt x="0" y="6857998"/>
                </a:lnTo>
                <a:lnTo>
                  <a:pt x="12192000" y="6857998"/>
                </a:lnTo>
                <a:lnTo>
                  <a:pt x="12192000" y="0"/>
                </a:lnTo>
                <a:close/>
              </a:path>
            </a:pathLst>
          </a:custGeom>
          <a:solidFill>
            <a:srgbClr val="516382"/>
          </a:solidFill>
        </p:spPr>
        <p:txBody>
          <a:bodyPr wrap="square" lIns="0" tIns="0" rIns="0" bIns="0" rtlCol="0">
            <a:noAutofit/>
          </a:bodyPr>
          <a:lstStyle/>
          <a:p>
            <a:endParaRPr/>
          </a:p>
        </p:txBody>
      </p:sp>
      <p:sp>
        <p:nvSpPr>
          <p:cNvPr id="74" name="object 74"/>
          <p:cNvSpPr/>
          <p:nvPr/>
        </p:nvSpPr>
        <p:spPr>
          <a:xfrm>
            <a:off x="198666" y="6266548"/>
            <a:ext cx="2177161" cy="454926"/>
          </a:xfrm>
          <a:prstGeom prst="rect">
            <a:avLst/>
          </a:prstGeom>
          <a:blipFill>
            <a:blip r:embed="rId3" cstate="print"/>
            <a:stretch>
              <a:fillRect/>
            </a:stretch>
          </a:blipFill>
        </p:spPr>
        <p:txBody>
          <a:bodyPr wrap="square" lIns="0" tIns="0" rIns="0" bIns="0" rtlCol="0">
            <a:noAutofit/>
          </a:bodyPr>
          <a:lstStyle/>
          <a:p>
            <a:endParaRPr/>
          </a:p>
        </p:txBody>
      </p:sp>
      <p:sp>
        <p:nvSpPr>
          <p:cNvPr id="71" name="object 71"/>
          <p:cNvSpPr/>
          <p:nvPr/>
        </p:nvSpPr>
        <p:spPr>
          <a:xfrm>
            <a:off x="929640" y="659256"/>
            <a:ext cx="2155952" cy="670560"/>
          </a:xfrm>
          <a:prstGeom prst="rect">
            <a:avLst/>
          </a:prstGeom>
          <a:blipFill>
            <a:blip r:embed="rId4" cstate="print"/>
            <a:stretch>
              <a:fillRect/>
            </a:stretch>
          </a:blipFill>
        </p:spPr>
        <p:txBody>
          <a:bodyPr wrap="square" lIns="0" tIns="0" rIns="0" bIns="0" rtlCol="0">
            <a:noAutofit/>
          </a:bodyPr>
          <a:lstStyle/>
          <a:p>
            <a:endParaRPr/>
          </a:p>
        </p:txBody>
      </p:sp>
      <p:sp>
        <p:nvSpPr>
          <p:cNvPr id="72" name="object 72"/>
          <p:cNvSpPr/>
          <p:nvPr/>
        </p:nvSpPr>
        <p:spPr>
          <a:xfrm>
            <a:off x="2956814" y="659256"/>
            <a:ext cx="1396111" cy="670560"/>
          </a:xfrm>
          <a:prstGeom prst="rect">
            <a:avLst/>
          </a:prstGeom>
          <a:blipFill>
            <a:blip r:embed="rId5" cstate="print"/>
            <a:stretch>
              <a:fillRect/>
            </a:stretch>
          </a:blipFill>
        </p:spPr>
        <p:txBody>
          <a:bodyPr wrap="square" lIns="0" tIns="0" rIns="0" bIns="0" rtlCol="0">
            <a:noAutofit/>
          </a:bodyPr>
          <a:lstStyle/>
          <a:p>
            <a:endParaRPr/>
          </a:p>
        </p:txBody>
      </p:sp>
      <p:sp>
        <p:nvSpPr>
          <p:cNvPr id="73" name="object 73"/>
          <p:cNvSpPr/>
          <p:nvPr/>
        </p:nvSpPr>
        <p:spPr>
          <a:xfrm>
            <a:off x="4241927" y="659256"/>
            <a:ext cx="1293368" cy="670560"/>
          </a:xfrm>
          <a:prstGeom prst="rect">
            <a:avLst/>
          </a:prstGeom>
          <a:blipFill>
            <a:blip r:embed="rId6" cstate="print"/>
            <a:stretch>
              <a:fillRect/>
            </a:stretch>
          </a:blipFill>
        </p:spPr>
        <p:txBody>
          <a:bodyPr wrap="square" lIns="0" tIns="0" rIns="0" bIns="0" rtlCol="0">
            <a:noAutofit/>
          </a:bodyPr>
          <a:lstStyle/>
          <a:p>
            <a:endParaRPr/>
          </a:p>
        </p:txBody>
      </p:sp>
      <p:sp>
        <p:nvSpPr>
          <p:cNvPr id="40" name="object 40"/>
          <p:cNvSpPr/>
          <p:nvPr/>
        </p:nvSpPr>
        <p:spPr>
          <a:xfrm>
            <a:off x="1633982" y="1755648"/>
            <a:ext cx="2893948" cy="470915"/>
          </a:xfrm>
          <a:prstGeom prst="rect">
            <a:avLst/>
          </a:prstGeom>
          <a:blipFill>
            <a:blip r:embed="rId7" cstate="print"/>
            <a:stretch>
              <a:fillRect/>
            </a:stretch>
          </a:blipFill>
        </p:spPr>
        <p:txBody>
          <a:bodyPr wrap="square" lIns="0" tIns="0" rIns="0" bIns="0" rtlCol="0">
            <a:noAutofit/>
          </a:bodyPr>
          <a:lstStyle/>
          <a:p>
            <a:endParaRPr/>
          </a:p>
        </p:txBody>
      </p:sp>
      <p:sp>
        <p:nvSpPr>
          <p:cNvPr id="41" name="object 41"/>
          <p:cNvSpPr/>
          <p:nvPr/>
        </p:nvSpPr>
        <p:spPr>
          <a:xfrm>
            <a:off x="4367149" y="1755648"/>
            <a:ext cx="1137881" cy="470915"/>
          </a:xfrm>
          <a:prstGeom prst="rect">
            <a:avLst/>
          </a:prstGeom>
          <a:blipFill>
            <a:blip r:embed="rId8" cstate="print"/>
            <a:stretch>
              <a:fillRect/>
            </a:stretch>
          </a:blipFill>
        </p:spPr>
        <p:txBody>
          <a:bodyPr wrap="square" lIns="0" tIns="0" rIns="0" bIns="0" rtlCol="0">
            <a:noAutofit/>
          </a:bodyPr>
          <a:lstStyle/>
          <a:p>
            <a:endParaRPr/>
          </a:p>
        </p:txBody>
      </p:sp>
      <p:sp>
        <p:nvSpPr>
          <p:cNvPr id="42" name="object 42"/>
          <p:cNvSpPr/>
          <p:nvPr/>
        </p:nvSpPr>
        <p:spPr>
          <a:xfrm>
            <a:off x="5404992" y="1755648"/>
            <a:ext cx="1111605" cy="470915"/>
          </a:xfrm>
          <a:prstGeom prst="rect">
            <a:avLst/>
          </a:prstGeom>
          <a:blipFill>
            <a:blip r:embed="rId9" cstate="print"/>
            <a:stretch>
              <a:fillRect/>
            </a:stretch>
          </a:blipFill>
        </p:spPr>
        <p:txBody>
          <a:bodyPr wrap="square" lIns="0" tIns="0" rIns="0" bIns="0" rtlCol="0">
            <a:noAutofit/>
          </a:bodyPr>
          <a:lstStyle/>
          <a:p>
            <a:endParaRPr/>
          </a:p>
        </p:txBody>
      </p:sp>
      <p:sp>
        <p:nvSpPr>
          <p:cNvPr id="43" name="object 43"/>
          <p:cNvSpPr/>
          <p:nvPr/>
        </p:nvSpPr>
        <p:spPr>
          <a:xfrm>
            <a:off x="6450837" y="1755648"/>
            <a:ext cx="2234184" cy="470915"/>
          </a:xfrm>
          <a:prstGeom prst="rect">
            <a:avLst/>
          </a:prstGeom>
          <a:blipFill>
            <a:blip r:embed="rId10" cstate="print"/>
            <a:stretch>
              <a:fillRect/>
            </a:stretch>
          </a:blipFill>
        </p:spPr>
        <p:txBody>
          <a:bodyPr wrap="square" lIns="0" tIns="0" rIns="0" bIns="0" rtlCol="0">
            <a:noAutofit/>
          </a:bodyPr>
          <a:lstStyle/>
          <a:p>
            <a:endParaRPr/>
          </a:p>
        </p:txBody>
      </p:sp>
      <p:sp>
        <p:nvSpPr>
          <p:cNvPr id="44" name="object 44"/>
          <p:cNvSpPr/>
          <p:nvPr/>
        </p:nvSpPr>
        <p:spPr>
          <a:xfrm>
            <a:off x="8607552" y="1755648"/>
            <a:ext cx="832866" cy="470915"/>
          </a:xfrm>
          <a:prstGeom prst="rect">
            <a:avLst/>
          </a:prstGeom>
          <a:blipFill>
            <a:blip r:embed="rId11" cstate="print"/>
            <a:stretch>
              <a:fillRect/>
            </a:stretch>
          </a:blipFill>
        </p:spPr>
        <p:txBody>
          <a:bodyPr wrap="square" lIns="0" tIns="0" rIns="0" bIns="0" rtlCol="0">
            <a:noAutofit/>
          </a:bodyPr>
          <a:lstStyle/>
          <a:p>
            <a:endParaRPr/>
          </a:p>
        </p:txBody>
      </p:sp>
      <p:sp>
        <p:nvSpPr>
          <p:cNvPr id="45" name="object 45"/>
          <p:cNvSpPr/>
          <p:nvPr/>
        </p:nvSpPr>
        <p:spPr>
          <a:xfrm>
            <a:off x="9368028" y="1755648"/>
            <a:ext cx="2199894" cy="470915"/>
          </a:xfrm>
          <a:prstGeom prst="rect">
            <a:avLst/>
          </a:prstGeom>
          <a:blipFill>
            <a:blip r:embed="rId12" cstate="print"/>
            <a:stretch>
              <a:fillRect/>
            </a:stretch>
          </a:blipFill>
        </p:spPr>
        <p:txBody>
          <a:bodyPr wrap="square" lIns="0" tIns="0" rIns="0" bIns="0" rtlCol="0">
            <a:noAutofit/>
          </a:bodyPr>
          <a:lstStyle/>
          <a:p>
            <a:endParaRPr/>
          </a:p>
        </p:txBody>
      </p:sp>
      <p:sp>
        <p:nvSpPr>
          <p:cNvPr id="46" name="object 46"/>
          <p:cNvSpPr/>
          <p:nvPr/>
        </p:nvSpPr>
        <p:spPr>
          <a:xfrm>
            <a:off x="1633982" y="2084527"/>
            <a:ext cx="967803" cy="471220"/>
          </a:xfrm>
          <a:prstGeom prst="rect">
            <a:avLst/>
          </a:prstGeom>
          <a:blipFill>
            <a:blip r:embed="rId13" cstate="print"/>
            <a:stretch>
              <a:fillRect/>
            </a:stretch>
          </a:blipFill>
        </p:spPr>
        <p:txBody>
          <a:bodyPr wrap="square" lIns="0" tIns="0" rIns="0" bIns="0" rtlCol="0">
            <a:noAutofit/>
          </a:bodyPr>
          <a:lstStyle/>
          <a:p>
            <a:endParaRPr/>
          </a:p>
        </p:txBody>
      </p:sp>
      <p:sp>
        <p:nvSpPr>
          <p:cNvPr id="47" name="object 47"/>
          <p:cNvSpPr/>
          <p:nvPr/>
        </p:nvSpPr>
        <p:spPr>
          <a:xfrm>
            <a:off x="2533523" y="2084527"/>
            <a:ext cx="1371091" cy="471220"/>
          </a:xfrm>
          <a:prstGeom prst="rect">
            <a:avLst/>
          </a:prstGeom>
          <a:blipFill>
            <a:blip r:embed="rId14" cstate="print"/>
            <a:stretch>
              <a:fillRect/>
            </a:stretch>
          </a:blipFill>
        </p:spPr>
        <p:txBody>
          <a:bodyPr wrap="square" lIns="0" tIns="0" rIns="0" bIns="0" rtlCol="0">
            <a:noAutofit/>
          </a:bodyPr>
          <a:lstStyle/>
          <a:p>
            <a:endParaRPr/>
          </a:p>
        </p:txBody>
      </p:sp>
      <p:sp>
        <p:nvSpPr>
          <p:cNvPr id="48" name="object 48"/>
          <p:cNvSpPr/>
          <p:nvPr/>
        </p:nvSpPr>
        <p:spPr>
          <a:xfrm>
            <a:off x="3821303" y="2084527"/>
            <a:ext cx="968121" cy="471220"/>
          </a:xfrm>
          <a:prstGeom prst="rect">
            <a:avLst/>
          </a:prstGeom>
          <a:blipFill>
            <a:blip r:embed="rId15" cstate="print"/>
            <a:stretch>
              <a:fillRect/>
            </a:stretch>
          </a:blipFill>
        </p:spPr>
        <p:txBody>
          <a:bodyPr wrap="square" lIns="0" tIns="0" rIns="0" bIns="0" rtlCol="0">
            <a:noAutofit/>
          </a:bodyPr>
          <a:lstStyle/>
          <a:p>
            <a:endParaRPr/>
          </a:p>
        </p:txBody>
      </p:sp>
      <p:sp>
        <p:nvSpPr>
          <p:cNvPr id="49" name="object 49"/>
          <p:cNvSpPr/>
          <p:nvPr/>
        </p:nvSpPr>
        <p:spPr>
          <a:xfrm>
            <a:off x="4688713" y="2084527"/>
            <a:ext cx="766635" cy="471220"/>
          </a:xfrm>
          <a:prstGeom prst="rect">
            <a:avLst/>
          </a:prstGeom>
          <a:blipFill>
            <a:blip r:embed="rId16" cstate="print"/>
            <a:stretch>
              <a:fillRect/>
            </a:stretch>
          </a:blipFill>
        </p:spPr>
        <p:txBody>
          <a:bodyPr wrap="square" lIns="0" tIns="0" rIns="0" bIns="0" rtlCol="0">
            <a:noAutofit/>
          </a:bodyPr>
          <a:lstStyle/>
          <a:p>
            <a:endParaRPr/>
          </a:p>
        </p:txBody>
      </p:sp>
      <p:sp>
        <p:nvSpPr>
          <p:cNvPr id="50" name="object 50"/>
          <p:cNvSpPr/>
          <p:nvPr/>
        </p:nvSpPr>
        <p:spPr>
          <a:xfrm>
            <a:off x="5327269" y="2084527"/>
            <a:ext cx="832865" cy="471220"/>
          </a:xfrm>
          <a:prstGeom prst="rect">
            <a:avLst/>
          </a:prstGeom>
          <a:blipFill>
            <a:blip r:embed="rId11" cstate="print"/>
            <a:stretch>
              <a:fillRect/>
            </a:stretch>
          </a:blipFill>
        </p:spPr>
        <p:txBody>
          <a:bodyPr wrap="square" lIns="0" tIns="0" rIns="0" bIns="0" rtlCol="0">
            <a:noAutofit/>
          </a:bodyPr>
          <a:lstStyle/>
          <a:p>
            <a:endParaRPr/>
          </a:p>
        </p:txBody>
      </p:sp>
      <p:sp>
        <p:nvSpPr>
          <p:cNvPr id="51" name="object 51"/>
          <p:cNvSpPr/>
          <p:nvPr/>
        </p:nvSpPr>
        <p:spPr>
          <a:xfrm>
            <a:off x="6087745" y="2084527"/>
            <a:ext cx="968121" cy="471220"/>
          </a:xfrm>
          <a:prstGeom prst="rect">
            <a:avLst/>
          </a:prstGeom>
          <a:blipFill>
            <a:blip r:embed="rId15" cstate="print"/>
            <a:stretch>
              <a:fillRect/>
            </a:stretch>
          </a:blipFill>
        </p:spPr>
        <p:txBody>
          <a:bodyPr wrap="square" lIns="0" tIns="0" rIns="0" bIns="0" rtlCol="0">
            <a:noAutofit/>
          </a:bodyPr>
          <a:lstStyle/>
          <a:p>
            <a:endParaRPr/>
          </a:p>
        </p:txBody>
      </p:sp>
      <p:sp>
        <p:nvSpPr>
          <p:cNvPr id="52" name="object 52"/>
          <p:cNvSpPr/>
          <p:nvPr/>
        </p:nvSpPr>
        <p:spPr>
          <a:xfrm>
            <a:off x="6955282" y="2084527"/>
            <a:ext cx="766191" cy="471220"/>
          </a:xfrm>
          <a:prstGeom prst="rect">
            <a:avLst/>
          </a:prstGeom>
          <a:blipFill>
            <a:blip r:embed="rId17" cstate="print"/>
            <a:stretch>
              <a:fillRect/>
            </a:stretch>
          </a:blipFill>
        </p:spPr>
        <p:txBody>
          <a:bodyPr wrap="square" lIns="0" tIns="0" rIns="0" bIns="0" rtlCol="0">
            <a:noAutofit/>
          </a:bodyPr>
          <a:lstStyle/>
          <a:p>
            <a:endParaRPr/>
          </a:p>
        </p:txBody>
      </p:sp>
      <p:sp>
        <p:nvSpPr>
          <p:cNvPr id="53" name="object 53"/>
          <p:cNvSpPr/>
          <p:nvPr/>
        </p:nvSpPr>
        <p:spPr>
          <a:xfrm>
            <a:off x="3820795" y="2482215"/>
            <a:ext cx="3745991" cy="0"/>
          </a:xfrm>
          <a:custGeom>
            <a:avLst/>
            <a:gdLst/>
            <a:ahLst/>
            <a:cxnLst/>
            <a:rect l="l" t="t" r="r" b="b"/>
            <a:pathLst>
              <a:path w="3745991">
                <a:moveTo>
                  <a:pt x="0" y="0"/>
                </a:moveTo>
                <a:lnTo>
                  <a:pt x="3745991" y="0"/>
                </a:lnTo>
              </a:path>
            </a:pathLst>
          </a:custGeom>
          <a:ln w="16509">
            <a:solidFill>
              <a:srgbClr val="FFFFFF"/>
            </a:solidFill>
          </a:ln>
        </p:spPr>
        <p:txBody>
          <a:bodyPr wrap="square" lIns="0" tIns="0" rIns="0" bIns="0" rtlCol="0">
            <a:noAutofit/>
          </a:bodyPr>
          <a:lstStyle/>
          <a:p>
            <a:endParaRPr/>
          </a:p>
        </p:txBody>
      </p:sp>
      <p:sp>
        <p:nvSpPr>
          <p:cNvPr id="54" name="object 54"/>
          <p:cNvSpPr/>
          <p:nvPr/>
        </p:nvSpPr>
        <p:spPr>
          <a:xfrm>
            <a:off x="7567930" y="2084527"/>
            <a:ext cx="1102855" cy="471220"/>
          </a:xfrm>
          <a:prstGeom prst="rect">
            <a:avLst/>
          </a:prstGeom>
          <a:blipFill>
            <a:blip r:embed="rId18" cstate="print"/>
            <a:stretch>
              <a:fillRect/>
            </a:stretch>
          </a:blipFill>
        </p:spPr>
        <p:txBody>
          <a:bodyPr wrap="square" lIns="0" tIns="0" rIns="0" bIns="0" rtlCol="0">
            <a:noAutofit/>
          </a:bodyPr>
          <a:lstStyle/>
          <a:p>
            <a:endParaRPr/>
          </a:p>
        </p:txBody>
      </p:sp>
      <p:sp>
        <p:nvSpPr>
          <p:cNvPr id="55" name="object 55"/>
          <p:cNvSpPr/>
          <p:nvPr/>
        </p:nvSpPr>
        <p:spPr>
          <a:xfrm>
            <a:off x="8532876" y="2084527"/>
            <a:ext cx="1805812" cy="471220"/>
          </a:xfrm>
          <a:prstGeom prst="rect">
            <a:avLst/>
          </a:prstGeom>
          <a:blipFill>
            <a:blip r:embed="rId19" cstate="print"/>
            <a:stretch>
              <a:fillRect/>
            </a:stretch>
          </a:blipFill>
        </p:spPr>
        <p:txBody>
          <a:bodyPr wrap="square" lIns="0" tIns="0" rIns="0" bIns="0" rtlCol="0">
            <a:noAutofit/>
          </a:bodyPr>
          <a:lstStyle/>
          <a:p>
            <a:endParaRPr/>
          </a:p>
        </p:txBody>
      </p:sp>
      <p:sp>
        <p:nvSpPr>
          <p:cNvPr id="56" name="object 56"/>
          <p:cNvSpPr/>
          <p:nvPr/>
        </p:nvSpPr>
        <p:spPr>
          <a:xfrm>
            <a:off x="10280904" y="2084527"/>
            <a:ext cx="896480" cy="471220"/>
          </a:xfrm>
          <a:prstGeom prst="rect">
            <a:avLst/>
          </a:prstGeom>
          <a:blipFill>
            <a:blip r:embed="rId20" cstate="print"/>
            <a:stretch>
              <a:fillRect/>
            </a:stretch>
          </a:blipFill>
        </p:spPr>
        <p:txBody>
          <a:bodyPr wrap="square" lIns="0" tIns="0" rIns="0" bIns="0" rtlCol="0">
            <a:noAutofit/>
          </a:bodyPr>
          <a:lstStyle/>
          <a:p>
            <a:endParaRPr/>
          </a:p>
        </p:txBody>
      </p:sp>
      <p:sp>
        <p:nvSpPr>
          <p:cNvPr id="57" name="object 57"/>
          <p:cNvSpPr/>
          <p:nvPr/>
        </p:nvSpPr>
        <p:spPr>
          <a:xfrm>
            <a:off x="1633982" y="2414270"/>
            <a:ext cx="6647815" cy="470915"/>
          </a:xfrm>
          <a:prstGeom prst="rect">
            <a:avLst/>
          </a:prstGeom>
          <a:blipFill>
            <a:blip r:embed="rId21" cstate="print"/>
            <a:stretch>
              <a:fillRect/>
            </a:stretch>
          </a:blipFill>
        </p:spPr>
        <p:txBody>
          <a:bodyPr wrap="square" lIns="0" tIns="0" rIns="0" bIns="0" rtlCol="0">
            <a:noAutofit/>
          </a:bodyPr>
          <a:lstStyle/>
          <a:p>
            <a:endParaRPr/>
          </a:p>
        </p:txBody>
      </p:sp>
      <p:sp>
        <p:nvSpPr>
          <p:cNvPr id="58" name="object 58"/>
          <p:cNvSpPr/>
          <p:nvPr/>
        </p:nvSpPr>
        <p:spPr>
          <a:xfrm>
            <a:off x="8218678" y="2414270"/>
            <a:ext cx="1313560" cy="470915"/>
          </a:xfrm>
          <a:prstGeom prst="rect">
            <a:avLst/>
          </a:prstGeom>
          <a:blipFill>
            <a:blip r:embed="rId22" cstate="print"/>
            <a:stretch>
              <a:fillRect/>
            </a:stretch>
          </a:blipFill>
        </p:spPr>
        <p:txBody>
          <a:bodyPr wrap="square" lIns="0" tIns="0" rIns="0" bIns="0" rtlCol="0">
            <a:noAutofit/>
          </a:bodyPr>
          <a:lstStyle/>
          <a:p>
            <a:endParaRPr/>
          </a:p>
        </p:txBody>
      </p:sp>
      <p:sp>
        <p:nvSpPr>
          <p:cNvPr id="59" name="object 59"/>
          <p:cNvSpPr/>
          <p:nvPr/>
        </p:nvSpPr>
        <p:spPr>
          <a:xfrm>
            <a:off x="9460992" y="2414270"/>
            <a:ext cx="931227" cy="470915"/>
          </a:xfrm>
          <a:prstGeom prst="rect">
            <a:avLst/>
          </a:prstGeom>
          <a:blipFill>
            <a:blip r:embed="rId23" cstate="print"/>
            <a:stretch>
              <a:fillRect/>
            </a:stretch>
          </a:blipFill>
        </p:spPr>
        <p:txBody>
          <a:bodyPr wrap="square" lIns="0" tIns="0" rIns="0" bIns="0" rtlCol="0">
            <a:noAutofit/>
          </a:bodyPr>
          <a:lstStyle/>
          <a:p>
            <a:endParaRPr/>
          </a:p>
        </p:txBody>
      </p:sp>
      <p:sp>
        <p:nvSpPr>
          <p:cNvPr id="60" name="object 60"/>
          <p:cNvSpPr/>
          <p:nvPr/>
        </p:nvSpPr>
        <p:spPr>
          <a:xfrm>
            <a:off x="10329672" y="2414270"/>
            <a:ext cx="787146" cy="470915"/>
          </a:xfrm>
          <a:prstGeom prst="rect">
            <a:avLst/>
          </a:prstGeom>
          <a:blipFill>
            <a:blip r:embed="rId24" cstate="print"/>
            <a:stretch>
              <a:fillRect/>
            </a:stretch>
          </a:blipFill>
        </p:spPr>
        <p:txBody>
          <a:bodyPr wrap="square" lIns="0" tIns="0" rIns="0" bIns="0" rtlCol="0">
            <a:noAutofit/>
          </a:bodyPr>
          <a:lstStyle/>
          <a:p>
            <a:endParaRPr/>
          </a:p>
        </p:txBody>
      </p:sp>
      <p:sp>
        <p:nvSpPr>
          <p:cNvPr id="61" name="object 61"/>
          <p:cNvSpPr/>
          <p:nvPr/>
        </p:nvSpPr>
        <p:spPr>
          <a:xfrm>
            <a:off x="1633982" y="2743454"/>
            <a:ext cx="1344549" cy="470915"/>
          </a:xfrm>
          <a:prstGeom prst="rect">
            <a:avLst/>
          </a:prstGeom>
          <a:blipFill>
            <a:blip r:embed="rId25" cstate="print"/>
            <a:stretch>
              <a:fillRect/>
            </a:stretch>
          </a:blipFill>
        </p:spPr>
        <p:txBody>
          <a:bodyPr wrap="square" lIns="0" tIns="0" rIns="0" bIns="0" rtlCol="0">
            <a:noAutofit/>
          </a:bodyPr>
          <a:lstStyle/>
          <a:p>
            <a:endParaRPr/>
          </a:p>
        </p:txBody>
      </p:sp>
      <p:sp>
        <p:nvSpPr>
          <p:cNvPr id="62" name="object 62"/>
          <p:cNvSpPr/>
          <p:nvPr/>
        </p:nvSpPr>
        <p:spPr>
          <a:xfrm>
            <a:off x="2876423" y="2743454"/>
            <a:ext cx="1160335" cy="470915"/>
          </a:xfrm>
          <a:prstGeom prst="rect">
            <a:avLst/>
          </a:prstGeom>
          <a:blipFill>
            <a:blip r:embed="rId26" cstate="print"/>
            <a:stretch>
              <a:fillRect/>
            </a:stretch>
          </a:blipFill>
        </p:spPr>
        <p:txBody>
          <a:bodyPr wrap="square" lIns="0" tIns="0" rIns="0" bIns="0" rtlCol="0">
            <a:noAutofit/>
          </a:bodyPr>
          <a:lstStyle/>
          <a:p>
            <a:endParaRPr/>
          </a:p>
        </p:txBody>
      </p:sp>
      <p:sp>
        <p:nvSpPr>
          <p:cNvPr id="63" name="object 63"/>
          <p:cNvSpPr/>
          <p:nvPr/>
        </p:nvSpPr>
        <p:spPr>
          <a:xfrm>
            <a:off x="3984371" y="2743454"/>
            <a:ext cx="776630" cy="470915"/>
          </a:xfrm>
          <a:prstGeom prst="rect">
            <a:avLst/>
          </a:prstGeom>
          <a:blipFill>
            <a:blip r:embed="rId27" cstate="print"/>
            <a:stretch>
              <a:fillRect/>
            </a:stretch>
          </a:blipFill>
        </p:spPr>
        <p:txBody>
          <a:bodyPr wrap="square" lIns="0" tIns="0" rIns="0" bIns="0" rtlCol="0">
            <a:noAutofit/>
          </a:bodyPr>
          <a:lstStyle/>
          <a:p>
            <a:endParaRPr/>
          </a:p>
        </p:txBody>
      </p:sp>
      <p:sp>
        <p:nvSpPr>
          <p:cNvPr id="64" name="object 64"/>
          <p:cNvSpPr/>
          <p:nvPr/>
        </p:nvSpPr>
        <p:spPr>
          <a:xfrm>
            <a:off x="4658233" y="2743454"/>
            <a:ext cx="1064729" cy="470915"/>
          </a:xfrm>
          <a:prstGeom prst="rect">
            <a:avLst/>
          </a:prstGeom>
          <a:blipFill>
            <a:blip r:embed="rId28" cstate="print"/>
            <a:stretch>
              <a:fillRect/>
            </a:stretch>
          </a:blipFill>
        </p:spPr>
        <p:txBody>
          <a:bodyPr wrap="square" lIns="0" tIns="0" rIns="0" bIns="0" rtlCol="0">
            <a:noAutofit/>
          </a:bodyPr>
          <a:lstStyle/>
          <a:p>
            <a:endParaRPr/>
          </a:p>
        </p:txBody>
      </p:sp>
      <p:sp>
        <p:nvSpPr>
          <p:cNvPr id="65" name="object 65"/>
          <p:cNvSpPr/>
          <p:nvPr/>
        </p:nvSpPr>
        <p:spPr>
          <a:xfrm>
            <a:off x="5638164" y="2743454"/>
            <a:ext cx="2628773" cy="470915"/>
          </a:xfrm>
          <a:prstGeom prst="rect">
            <a:avLst/>
          </a:prstGeom>
          <a:blipFill>
            <a:blip r:embed="rId29" cstate="print"/>
            <a:stretch>
              <a:fillRect/>
            </a:stretch>
          </a:blipFill>
        </p:spPr>
        <p:txBody>
          <a:bodyPr wrap="square" lIns="0" tIns="0" rIns="0" bIns="0" rtlCol="0">
            <a:noAutofit/>
          </a:bodyPr>
          <a:lstStyle/>
          <a:p>
            <a:endParaRPr/>
          </a:p>
        </p:txBody>
      </p:sp>
      <p:sp>
        <p:nvSpPr>
          <p:cNvPr id="66" name="object 66"/>
          <p:cNvSpPr/>
          <p:nvPr/>
        </p:nvSpPr>
        <p:spPr>
          <a:xfrm>
            <a:off x="8159242" y="2743454"/>
            <a:ext cx="1298321" cy="470915"/>
          </a:xfrm>
          <a:prstGeom prst="rect">
            <a:avLst/>
          </a:prstGeom>
          <a:blipFill>
            <a:blip r:embed="rId30" cstate="print"/>
            <a:stretch>
              <a:fillRect/>
            </a:stretch>
          </a:blipFill>
        </p:spPr>
        <p:txBody>
          <a:bodyPr wrap="square" lIns="0" tIns="0" rIns="0" bIns="0" rtlCol="0">
            <a:noAutofit/>
          </a:bodyPr>
          <a:lstStyle/>
          <a:p>
            <a:endParaRPr/>
          </a:p>
        </p:txBody>
      </p:sp>
      <p:sp>
        <p:nvSpPr>
          <p:cNvPr id="67" name="object 67"/>
          <p:cNvSpPr/>
          <p:nvPr/>
        </p:nvSpPr>
        <p:spPr>
          <a:xfrm>
            <a:off x="9366504" y="2743454"/>
            <a:ext cx="1673732" cy="470915"/>
          </a:xfrm>
          <a:prstGeom prst="rect">
            <a:avLst/>
          </a:prstGeom>
          <a:blipFill>
            <a:blip r:embed="rId31" cstate="print"/>
            <a:stretch>
              <a:fillRect/>
            </a:stretch>
          </a:blipFill>
        </p:spPr>
        <p:txBody>
          <a:bodyPr wrap="square" lIns="0" tIns="0" rIns="0" bIns="0" rtlCol="0">
            <a:noAutofit/>
          </a:bodyPr>
          <a:lstStyle/>
          <a:p>
            <a:endParaRPr/>
          </a:p>
        </p:txBody>
      </p:sp>
      <p:sp>
        <p:nvSpPr>
          <p:cNvPr id="68" name="object 68"/>
          <p:cNvSpPr/>
          <p:nvPr/>
        </p:nvSpPr>
        <p:spPr>
          <a:xfrm>
            <a:off x="1633982" y="3072638"/>
            <a:ext cx="870877" cy="470915"/>
          </a:xfrm>
          <a:prstGeom prst="rect">
            <a:avLst/>
          </a:prstGeom>
          <a:blipFill>
            <a:blip r:embed="rId32" cstate="print"/>
            <a:stretch>
              <a:fillRect/>
            </a:stretch>
          </a:blipFill>
        </p:spPr>
        <p:txBody>
          <a:bodyPr wrap="square" lIns="0" tIns="0" rIns="0" bIns="0" rtlCol="0">
            <a:noAutofit/>
          </a:bodyPr>
          <a:lstStyle/>
          <a:p>
            <a:endParaRPr/>
          </a:p>
        </p:txBody>
      </p:sp>
      <p:sp>
        <p:nvSpPr>
          <p:cNvPr id="69" name="object 69"/>
          <p:cNvSpPr/>
          <p:nvPr/>
        </p:nvSpPr>
        <p:spPr>
          <a:xfrm>
            <a:off x="2449703" y="3072638"/>
            <a:ext cx="2391029" cy="470915"/>
          </a:xfrm>
          <a:prstGeom prst="rect">
            <a:avLst/>
          </a:prstGeom>
          <a:blipFill>
            <a:blip r:embed="rId33" cstate="print"/>
            <a:stretch>
              <a:fillRect/>
            </a:stretch>
          </a:blipFill>
        </p:spPr>
        <p:txBody>
          <a:bodyPr wrap="square" lIns="0" tIns="0" rIns="0" bIns="0" rtlCol="0">
            <a:noAutofit/>
          </a:bodyPr>
          <a:lstStyle/>
          <a:p>
            <a:endParaRPr/>
          </a:p>
        </p:txBody>
      </p:sp>
      <p:sp>
        <p:nvSpPr>
          <p:cNvPr id="70" name="object 70"/>
          <p:cNvSpPr/>
          <p:nvPr/>
        </p:nvSpPr>
        <p:spPr>
          <a:xfrm>
            <a:off x="4735957" y="3072638"/>
            <a:ext cx="6620763" cy="470915"/>
          </a:xfrm>
          <a:prstGeom prst="rect">
            <a:avLst/>
          </a:prstGeom>
          <a:blipFill>
            <a:blip r:embed="rId34" cstate="print"/>
            <a:stretch>
              <a:fillRect/>
            </a:stretch>
          </a:blipFill>
        </p:spPr>
        <p:txBody>
          <a:bodyPr wrap="square" lIns="0" tIns="0" rIns="0" bIns="0" rtlCol="0">
            <a:noAutofit/>
          </a:bodyPr>
          <a:lstStyle/>
          <a:p>
            <a:endParaRPr/>
          </a:p>
        </p:txBody>
      </p:sp>
      <p:sp>
        <p:nvSpPr>
          <p:cNvPr id="39" name="object 39"/>
          <p:cNvSpPr/>
          <p:nvPr/>
        </p:nvSpPr>
        <p:spPr>
          <a:xfrm>
            <a:off x="910907" y="2109851"/>
            <a:ext cx="457136" cy="457200"/>
          </a:xfrm>
          <a:custGeom>
            <a:avLst/>
            <a:gdLst/>
            <a:ahLst/>
            <a:cxnLst/>
            <a:rect l="l" t="t" r="r" b="b"/>
            <a:pathLst>
              <a:path w="457136" h="457200">
                <a:moveTo>
                  <a:pt x="0" y="228600"/>
                </a:moveTo>
                <a:lnTo>
                  <a:pt x="757" y="247346"/>
                </a:lnTo>
                <a:lnTo>
                  <a:pt x="2992" y="265676"/>
                </a:lnTo>
                <a:lnTo>
                  <a:pt x="6643" y="283530"/>
                </a:lnTo>
                <a:lnTo>
                  <a:pt x="11654" y="300849"/>
                </a:lnTo>
                <a:lnTo>
                  <a:pt x="17964" y="317575"/>
                </a:lnTo>
                <a:lnTo>
                  <a:pt x="25516" y="333648"/>
                </a:lnTo>
                <a:lnTo>
                  <a:pt x="34249" y="349010"/>
                </a:lnTo>
                <a:lnTo>
                  <a:pt x="44106" y="363602"/>
                </a:lnTo>
                <a:lnTo>
                  <a:pt x="55028" y="377364"/>
                </a:lnTo>
                <a:lnTo>
                  <a:pt x="66955" y="390239"/>
                </a:lnTo>
                <a:lnTo>
                  <a:pt x="79830" y="402167"/>
                </a:lnTo>
                <a:lnTo>
                  <a:pt x="93592" y="413089"/>
                </a:lnTo>
                <a:lnTo>
                  <a:pt x="108183" y="422947"/>
                </a:lnTo>
                <a:lnTo>
                  <a:pt x="123545" y="431681"/>
                </a:lnTo>
                <a:lnTo>
                  <a:pt x="139619" y="439233"/>
                </a:lnTo>
                <a:lnTo>
                  <a:pt x="156345" y="445544"/>
                </a:lnTo>
                <a:lnTo>
                  <a:pt x="173665" y="450555"/>
                </a:lnTo>
                <a:lnTo>
                  <a:pt x="191520" y="454207"/>
                </a:lnTo>
                <a:lnTo>
                  <a:pt x="209851" y="456442"/>
                </a:lnTo>
                <a:lnTo>
                  <a:pt x="228600" y="457200"/>
                </a:lnTo>
                <a:lnTo>
                  <a:pt x="247348" y="456442"/>
                </a:lnTo>
                <a:lnTo>
                  <a:pt x="265677" y="454207"/>
                </a:lnTo>
                <a:lnTo>
                  <a:pt x="283530" y="450555"/>
                </a:lnTo>
                <a:lnTo>
                  <a:pt x="300848" y="445544"/>
                </a:lnTo>
                <a:lnTo>
                  <a:pt x="317570" y="439233"/>
                </a:lnTo>
                <a:lnTo>
                  <a:pt x="333640" y="431681"/>
                </a:lnTo>
                <a:lnTo>
                  <a:pt x="348998" y="422947"/>
                </a:lnTo>
                <a:lnTo>
                  <a:pt x="363585" y="413089"/>
                </a:lnTo>
                <a:lnTo>
                  <a:pt x="377342" y="402167"/>
                </a:lnTo>
                <a:lnTo>
                  <a:pt x="390212" y="390239"/>
                </a:lnTo>
                <a:lnTo>
                  <a:pt x="402134" y="377364"/>
                </a:lnTo>
                <a:lnTo>
                  <a:pt x="413051" y="363602"/>
                </a:lnTo>
                <a:lnTo>
                  <a:pt x="422904" y="349010"/>
                </a:lnTo>
                <a:lnTo>
                  <a:pt x="431633" y="333648"/>
                </a:lnTo>
                <a:lnTo>
                  <a:pt x="439181" y="317575"/>
                </a:lnTo>
                <a:lnTo>
                  <a:pt x="445488" y="300849"/>
                </a:lnTo>
                <a:lnTo>
                  <a:pt x="450496" y="283530"/>
                </a:lnTo>
                <a:lnTo>
                  <a:pt x="454146" y="265676"/>
                </a:lnTo>
                <a:lnTo>
                  <a:pt x="456379" y="247346"/>
                </a:lnTo>
                <a:lnTo>
                  <a:pt x="457136" y="228600"/>
                </a:lnTo>
                <a:lnTo>
                  <a:pt x="456379" y="209853"/>
                </a:lnTo>
                <a:lnTo>
                  <a:pt x="454146" y="191523"/>
                </a:lnTo>
                <a:lnTo>
                  <a:pt x="450496" y="173669"/>
                </a:lnTo>
                <a:lnTo>
                  <a:pt x="445488" y="156350"/>
                </a:lnTo>
                <a:lnTo>
                  <a:pt x="439181" y="139624"/>
                </a:lnTo>
                <a:lnTo>
                  <a:pt x="431633" y="123551"/>
                </a:lnTo>
                <a:lnTo>
                  <a:pt x="422904" y="108189"/>
                </a:lnTo>
                <a:lnTo>
                  <a:pt x="413051" y="93597"/>
                </a:lnTo>
                <a:lnTo>
                  <a:pt x="402134" y="79835"/>
                </a:lnTo>
                <a:lnTo>
                  <a:pt x="390212" y="66960"/>
                </a:lnTo>
                <a:lnTo>
                  <a:pt x="377342" y="55032"/>
                </a:lnTo>
                <a:lnTo>
                  <a:pt x="363585" y="44110"/>
                </a:lnTo>
                <a:lnTo>
                  <a:pt x="348998" y="34252"/>
                </a:lnTo>
                <a:lnTo>
                  <a:pt x="333640" y="25518"/>
                </a:lnTo>
                <a:lnTo>
                  <a:pt x="317570" y="17966"/>
                </a:lnTo>
                <a:lnTo>
                  <a:pt x="300848" y="11655"/>
                </a:lnTo>
                <a:lnTo>
                  <a:pt x="283530" y="6644"/>
                </a:lnTo>
                <a:lnTo>
                  <a:pt x="265677" y="2992"/>
                </a:lnTo>
                <a:lnTo>
                  <a:pt x="247348" y="757"/>
                </a:lnTo>
                <a:lnTo>
                  <a:pt x="228600" y="0"/>
                </a:lnTo>
                <a:lnTo>
                  <a:pt x="209851" y="757"/>
                </a:lnTo>
                <a:lnTo>
                  <a:pt x="191520" y="2992"/>
                </a:lnTo>
                <a:lnTo>
                  <a:pt x="173665" y="6644"/>
                </a:lnTo>
                <a:lnTo>
                  <a:pt x="156345" y="11655"/>
                </a:lnTo>
                <a:lnTo>
                  <a:pt x="139619" y="17966"/>
                </a:lnTo>
                <a:lnTo>
                  <a:pt x="123545" y="25518"/>
                </a:lnTo>
                <a:lnTo>
                  <a:pt x="108183" y="34252"/>
                </a:lnTo>
                <a:lnTo>
                  <a:pt x="93592" y="44110"/>
                </a:lnTo>
                <a:lnTo>
                  <a:pt x="79830" y="55032"/>
                </a:lnTo>
                <a:lnTo>
                  <a:pt x="66955" y="66960"/>
                </a:lnTo>
                <a:lnTo>
                  <a:pt x="55028" y="79835"/>
                </a:lnTo>
                <a:lnTo>
                  <a:pt x="44106" y="93597"/>
                </a:lnTo>
                <a:lnTo>
                  <a:pt x="34249" y="108189"/>
                </a:lnTo>
                <a:lnTo>
                  <a:pt x="25516" y="123551"/>
                </a:lnTo>
                <a:lnTo>
                  <a:pt x="17964" y="139624"/>
                </a:lnTo>
                <a:lnTo>
                  <a:pt x="11654" y="156350"/>
                </a:lnTo>
                <a:lnTo>
                  <a:pt x="6643" y="173669"/>
                </a:lnTo>
                <a:lnTo>
                  <a:pt x="2992" y="191523"/>
                </a:lnTo>
                <a:lnTo>
                  <a:pt x="757" y="209853"/>
                </a:lnTo>
                <a:lnTo>
                  <a:pt x="0" y="228600"/>
                </a:lnTo>
                <a:close/>
              </a:path>
            </a:pathLst>
          </a:custGeom>
          <a:solidFill>
            <a:srgbClr val="00AFEF"/>
          </a:solidFill>
        </p:spPr>
        <p:txBody>
          <a:bodyPr wrap="square" lIns="0" tIns="0" rIns="0" bIns="0" rtlCol="0">
            <a:noAutofit/>
          </a:bodyPr>
          <a:lstStyle/>
          <a:p>
            <a:endParaRPr/>
          </a:p>
        </p:txBody>
      </p:sp>
      <p:sp>
        <p:nvSpPr>
          <p:cNvPr id="5" name="object 5"/>
          <p:cNvSpPr/>
          <p:nvPr/>
        </p:nvSpPr>
        <p:spPr>
          <a:xfrm>
            <a:off x="1665097" y="4301998"/>
            <a:ext cx="867219" cy="470915"/>
          </a:xfrm>
          <a:prstGeom prst="rect">
            <a:avLst/>
          </a:prstGeom>
          <a:blipFill>
            <a:blip r:embed="rId35" cstate="print"/>
            <a:stretch>
              <a:fillRect/>
            </a:stretch>
          </a:blipFill>
        </p:spPr>
        <p:txBody>
          <a:bodyPr wrap="square" lIns="0" tIns="0" rIns="0" bIns="0" rtlCol="0">
            <a:noAutofit/>
          </a:bodyPr>
          <a:lstStyle/>
          <a:p>
            <a:endParaRPr/>
          </a:p>
        </p:txBody>
      </p:sp>
      <p:sp>
        <p:nvSpPr>
          <p:cNvPr id="6" name="object 6"/>
          <p:cNvSpPr/>
          <p:nvPr/>
        </p:nvSpPr>
        <p:spPr>
          <a:xfrm>
            <a:off x="2476246" y="4301998"/>
            <a:ext cx="1654936" cy="470915"/>
          </a:xfrm>
          <a:prstGeom prst="rect">
            <a:avLst/>
          </a:prstGeom>
          <a:blipFill>
            <a:blip r:embed="rId36" cstate="print"/>
            <a:stretch>
              <a:fillRect/>
            </a:stretch>
          </a:blipFill>
        </p:spPr>
        <p:txBody>
          <a:bodyPr wrap="square" lIns="0" tIns="0" rIns="0" bIns="0" rtlCol="0">
            <a:noAutofit/>
          </a:bodyPr>
          <a:lstStyle/>
          <a:p>
            <a:endParaRPr/>
          </a:p>
        </p:txBody>
      </p:sp>
      <p:sp>
        <p:nvSpPr>
          <p:cNvPr id="7" name="object 7"/>
          <p:cNvSpPr/>
          <p:nvPr/>
        </p:nvSpPr>
        <p:spPr>
          <a:xfrm>
            <a:off x="4071874" y="4301998"/>
            <a:ext cx="967803" cy="470915"/>
          </a:xfrm>
          <a:prstGeom prst="rect">
            <a:avLst/>
          </a:prstGeom>
          <a:blipFill>
            <a:blip r:embed="rId13" cstate="print"/>
            <a:stretch>
              <a:fillRect/>
            </a:stretch>
          </a:blipFill>
        </p:spPr>
        <p:txBody>
          <a:bodyPr wrap="square" lIns="0" tIns="0" rIns="0" bIns="0" rtlCol="0">
            <a:noAutofit/>
          </a:bodyPr>
          <a:lstStyle/>
          <a:p>
            <a:endParaRPr/>
          </a:p>
        </p:txBody>
      </p:sp>
      <p:sp>
        <p:nvSpPr>
          <p:cNvPr id="8" name="object 8"/>
          <p:cNvSpPr/>
          <p:nvPr/>
        </p:nvSpPr>
        <p:spPr>
          <a:xfrm>
            <a:off x="4972812" y="4301998"/>
            <a:ext cx="2407158" cy="470915"/>
          </a:xfrm>
          <a:prstGeom prst="rect">
            <a:avLst/>
          </a:prstGeom>
          <a:blipFill>
            <a:blip r:embed="rId37" cstate="print"/>
            <a:stretch>
              <a:fillRect/>
            </a:stretch>
          </a:blipFill>
        </p:spPr>
        <p:txBody>
          <a:bodyPr wrap="square" lIns="0" tIns="0" rIns="0" bIns="0" rtlCol="0">
            <a:noAutofit/>
          </a:bodyPr>
          <a:lstStyle/>
          <a:p>
            <a:endParaRPr/>
          </a:p>
        </p:txBody>
      </p:sp>
      <p:sp>
        <p:nvSpPr>
          <p:cNvPr id="9" name="object 9"/>
          <p:cNvSpPr/>
          <p:nvPr/>
        </p:nvSpPr>
        <p:spPr>
          <a:xfrm>
            <a:off x="7310882" y="4301998"/>
            <a:ext cx="1348104" cy="470915"/>
          </a:xfrm>
          <a:prstGeom prst="rect">
            <a:avLst/>
          </a:prstGeom>
          <a:blipFill>
            <a:blip r:embed="rId38" cstate="print"/>
            <a:stretch>
              <a:fillRect/>
            </a:stretch>
          </a:blipFill>
        </p:spPr>
        <p:txBody>
          <a:bodyPr wrap="square" lIns="0" tIns="0" rIns="0" bIns="0" rtlCol="0">
            <a:noAutofit/>
          </a:bodyPr>
          <a:lstStyle/>
          <a:p>
            <a:endParaRPr/>
          </a:p>
        </p:txBody>
      </p:sp>
      <p:sp>
        <p:nvSpPr>
          <p:cNvPr id="10" name="object 10"/>
          <p:cNvSpPr/>
          <p:nvPr/>
        </p:nvSpPr>
        <p:spPr>
          <a:xfrm>
            <a:off x="8559419" y="4301998"/>
            <a:ext cx="792860" cy="470915"/>
          </a:xfrm>
          <a:prstGeom prst="rect">
            <a:avLst/>
          </a:prstGeom>
          <a:blipFill>
            <a:blip r:embed="rId39" cstate="print"/>
            <a:stretch>
              <a:fillRect/>
            </a:stretch>
          </a:blipFill>
        </p:spPr>
        <p:txBody>
          <a:bodyPr wrap="square" lIns="0" tIns="0" rIns="0" bIns="0" rtlCol="0">
            <a:noAutofit/>
          </a:bodyPr>
          <a:lstStyle/>
          <a:p>
            <a:endParaRPr/>
          </a:p>
        </p:txBody>
      </p:sp>
      <p:sp>
        <p:nvSpPr>
          <p:cNvPr id="11" name="object 11"/>
          <p:cNvSpPr/>
          <p:nvPr/>
        </p:nvSpPr>
        <p:spPr>
          <a:xfrm>
            <a:off x="9287891" y="4301998"/>
            <a:ext cx="2214372" cy="470915"/>
          </a:xfrm>
          <a:prstGeom prst="rect">
            <a:avLst/>
          </a:prstGeom>
          <a:blipFill>
            <a:blip r:embed="rId40" cstate="print"/>
            <a:stretch>
              <a:fillRect/>
            </a:stretch>
          </a:blipFill>
        </p:spPr>
        <p:txBody>
          <a:bodyPr wrap="square" lIns="0" tIns="0" rIns="0" bIns="0" rtlCol="0">
            <a:noAutofit/>
          </a:bodyPr>
          <a:lstStyle/>
          <a:p>
            <a:endParaRPr/>
          </a:p>
        </p:txBody>
      </p:sp>
      <p:sp>
        <p:nvSpPr>
          <p:cNvPr id="12" name="object 12"/>
          <p:cNvSpPr/>
          <p:nvPr/>
        </p:nvSpPr>
        <p:spPr>
          <a:xfrm>
            <a:off x="11331829" y="4301998"/>
            <a:ext cx="228600" cy="470915"/>
          </a:xfrm>
          <a:prstGeom prst="rect">
            <a:avLst/>
          </a:prstGeom>
          <a:blipFill>
            <a:blip r:embed="rId41" cstate="print"/>
            <a:stretch>
              <a:fillRect/>
            </a:stretch>
          </a:blipFill>
        </p:spPr>
        <p:txBody>
          <a:bodyPr wrap="square" lIns="0" tIns="0" rIns="0" bIns="0" rtlCol="0">
            <a:noAutofit/>
          </a:bodyPr>
          <a:lstStyle/>
          <a:p>
            <a:endParaRPr/>
          </a:p>
        </p:txBody>
      </p:sp>
      <p:sp>
        <p:nvSpPr>
          <p:cNvPr id="13" name="object 13"/>
          <p:cNvSpPr/>
          <p:nvPr/>
        </p:nvSpPr>
        <p:spPr>
          <a:xfrm>
            <a:off x="9286494" y="4698619"/>
            <a:ext cx="2103120" cy="0"/>
          </a:xfrm>
          <a:custGeom>
            <a:avLst/>
            <a:gdLst/>
            <a:ahLst/>
            <a:cxnLst/>
            <a:rect l="l" t="t" r="r" b="b"/>
            <a:pathLst>
              <a:path w="2103120">
                <a:moveTo>
                  <a:pt x="0" y="0"/>
                </a:moveTo>
                <a:lnTo>
                  <a:pt x="2103120" y="0"/>
                </a:lnTo>
              </a:path>
            </a:pathLst>
          </a:custGeom>
          <a:ln w="16509">
            <a:solidFill>
              <a:srgbClr val="FFFFFF"/>
            </a:solidFill>
          </a:ln>
        </p:spPr>
        <p:txBody>
          <a:bodyPr wrap="square" lIns="0" tIns="0" rIns="0" bIns="0" rtlCol="0">
            <a:noAutofit/>
          </a:bodyPr>
          <a:lstStyle/>
          <a:p>
            <a:endParaRPr/>
          </a:p>
        </p:txBody>
      </p:sp>
      <p:sp>
        <p:nvSpPr>
          <p:cNvPr id="14" name="object 14"/>
          <p:cNvSpPr/>
          <p:nvPr/>
        </p:nvSpPr>
        <p:spPr>
          <a:xfrm>
            <a:off x="3847846" y="4594606"/>
            <a:ext cx="226313" cy="470915"/>
          </a:xfrm>
          <a:prstGeom prst="rect">
            <a:avLst/>
          </a:prstGeom>
          <a:blipFill>
            <a:blip r:embed="rId42" cstate="print"/>
            <a:stretch>
              <a:fillRect/>
            </a:stretch>
          </a:blipFill>
        </p:spPr>
        <p:txBody>
          <a:bodyPr wrap="square" lIns="0" tIns="0" rIns="0" bIns="0" rtlCol="0">
            <a:noAutofit/>
          </a:bodyPr>
          <a:lstStyle/>
          <a:p>
            <a:endParaRPr/>
          </a:p>
        </p:txBody>
      </p:sp>
      <p:sp>
        <p:nvSpPr>
          <p:cNvPr id="15" name="object 15"/>
          <p:cNvSpPr/>
          <p:nvPr/>
        </p:nvSpPr>
        <p:spPr>
          <a:xfrm>
            <a:off x="1665097" y="4594606"/>
            <a:ext cx="3110255" cy="470915"/>
          </a:xfrm>
          <a:prstGeom prst="rect">
            <a:avLst/>
          </a:prstGeom>
          <a:blipFill>
            <a:blip r:embed="rId43" cstate="print"/>
            <a:stretch>
              <a:fillRect/>
            </a:stretch>
          </a:blipFill>
        </p:spPr>
        <p:txBody>
          <a:bodyPr wrap="square" lIns="0" tIns="0" rIns="0" bIns="0" rtlCol="0">
            <a:noAutofit/>
          </a:bodyPr>
          <a:lstStyle/>
          <a:p>
            <a:endParaRPr/>
          </a:p>
        </p:txBody>
      </p:sp>
      <p:sp>
        <p:nvSpPr>
          <p:cNvPr id="16" name="object 16"/>
          <p:cNvSpPr/>
          <p:nvPr/>
        </p:nvSpPr>
        <p:spPr>
          <a:xfrm>
            <a:off x="4581144" y="4594606"/>
            <a:ext cx="192024" cy="470915"/>
          </a:xfrm>
          <a:prstGeom prst="rect">
            <a:avLst/>
          </a:prstGeom>
          <a:blipFill>
            <a:blip r:embed="rId44" cstate="print"/>
            <a:stretch>
              <a:fillRect/>
            </a:stretch>
          </a:blipFill>
        </p:spPr>
        <p:txBody>
          <a:bodyPr wrap="square" lIns="0" tIns="0" rIns="0" bIns="0" rtlCol="0">
            <a:noAutofit/>
          </a:bodyPr>
          <a:lstStyle/>
          <a:p>
            <a:endParaRPr/>
          </a:p>
        </p:txBody>
      </p:sp>
      <p:sp>
        <p:nvSpPr>
          <p:cNvPr id="17" name="object 17"/>
          <p:cNvSpPr/>
          <p:nvPr/>
        </p:nvSpPr>
        <p:spPr>
          <a:xfrm>
            <a:off x="4677156" y="4594606"/>
            <a:ext cx="832865" cy="470915"/>
          </a:xfrm>
          <a:prstGeom prst="rect">
            <a:avLst/>
          </a:prstGeom>
          <a:blipFill>
            <a:blip r:embed="rId11" cstate="print"/>
            <a:stretch>
              <a:fillRect/>
            </a:stretch>
          </a:blipFill>
        </p:spPr>
        <p:txBody>
          <a:bodyPr wrap="square" lIns="0" tIns="0" rIns="0" bIns="0" rtlCol="0">
            <a:noAutofit/>
          </a:bodyPr>
          <a:lstStyle/>
          <a:p>
            <a:endParaRPr/>
          </a:p>
        </p:txBody>
      </p:sp>
      <p:sp>
        <p:nvSpPr>
          <p:cNvPr id="18" name="object 18"/>
          <p:cNvSpPr/>
          <p:nvPr/>
        </p:nvSpPr>
        <p:spPr>
          <a:xfrm>
            <a:off x="5439156" y="4594606"/>
            <a:ext cx="1889632" cy="470915"/>
          </a:xfrm>
          <a:prstGeom prst="rect">
            <a:avLst/>
          </a:prstGeom>
          <a:blipFill>
            <a:blip r:embed="rId45" cstate="print"/>
            <a:stretch>
              <a:fillRect/>
            </a:stretch>
          </a:blipFill>
        </p:spPr>
        <p:txBody>
          <a:bodyPr wrap="square" lIns="0" tIns="0" rIns="0" bIns="0" rtlCol="0">
            <a:noAutofit/>
          </a:bodyPr>
          <a:lstStyle/>
          <a:p>
            <a:endParaRPr/>
          </a:p>
        </p:txBody>
      </p:sp>
      <p:sp>
        <p:nvSpPr>
          <p:cNvPr id="19" name="object 19"/>
          <p:cNvSpPr/>
          <p:nvPr/>
        </p:nvSpPr>
        <p:spPr>
          <a:xfrm>
            <a:off x="1664970" y="4991227"/>
            <a:ext cx="5490972" cy="0"/>
          </a:xfrm>
          <a:custGeom>
            <a:avLst/>
            <a:gdLst/>
            <a:ahLst/>
            <a:cxnLst/>
            <a:rect l="l" t="t" r="r" b="b"/>
            <a:pathLst>
              <a:path w="5490972">
                <a:moveTo>
                  <a:pt x="0" y="0"/>
                </a:moveTo>
                <a:lnTo>
                  <a:pt x="5490972" y="0"/>
                </a:lnTo>
              </a:path>
            </a:pathLst>
          </a:custGeom>
          <a:ln w="16509">
            <a:solidFill>
              <a:srgbClr val="FFFFFF"/>
            </a:solidFill>
          </a:ln>
        </p:spPr>
        <p:txBody>
          <a:bodyPr wrap="square" lIns="0" tIns="0" rIns="0" bIns="0" rtlCol="0">
            <a:noAutofit/>
          </a:bodyPr>
          <a:lstStyle/>
          <a:p>
            <a:endParaRPr/>
          </a:p>
        </p:txBody>
      </p:sp>
      <p:sp>
        <p:nvSpPr>
          <p:cNvPr id="20" name="object 20"/>
          <p:cNvSpPr/>
          <p:nvPr/>
        </p:nvSpPr>
        <p:spPr>
          <a:xfrm>
            <a:off x="7251446" y="4594606"/>
            <a:ext cx="819530" cy="470915"/>
          </a:xfrm>
          <a:prstGeom prst="rect">
            <a:avLst/>
          </a:prstGeom>
          <a:blipFill>
            <a:blip r:embed="rId46" cstate="print"/>
            <a:stretch>
              <a:fillRect/>
            </a:stretch>
          </a:blipFill>
        </p:spPr>
        <p:txBody>
          <a:bodyPr wrap="square" lIns="0" tIns="0" rIns="0" bIns="0" rtlCol="0">
            <a:noAutofit/>
          </a:bodyPr>
          <a:lstStyle/>
          <a:p>
            <a:endParaRPr/>
          </a:p>
        </p:txBody>
      </p:sp>
      <p:sp>
        <p:nvSpPr>
          <p:cNvPr id="21" name="object 21"/>
          <p:cNvSpPr/>
          <p:nvPr/>
        </p:nvSpPr>
        <p:spPr>
          <a:xfrm>
            <a:off x="7996682" y="4594606"/>
            <a:ext cx="1746123" cy="470915"/>
          </a:xfrm>
          <a:prstGeom prst="rect">
            <a:avLst/>
          </a:prstGeom>
          <a:blipFill>
            <a:blip r:embed="rId47" cstate="print"/>
            <a:stretch>
              <a:fillRect/>
            </a:stretch>
          </a:blipFill>
        </p:spPr>
        <p:txBody>
          <a:bodyPr wrap="square" lIns="0" tIns="0" rIns="0" bIns="0" rtlCol="0">
            <a:noAutofit/>
          </a:bodyPr>
          <a:lstStyle/>
          <a:p>
            <a:endParaRPr/>
          </a:p>
        </p:txBody>
      </p:sp>
      <p:sp>
        <p:nvSpPr>
          <p:cNvPr id="22" name="object 22"/>
          <p:cNvSpPr/>
          <p:nvPr/>
        </p:nvSpPr>
        <p:spPr>
          <a:xfrm>
            <a:off x="9661271" y="4594606"/>
            <a:ext cx="1072489" cy="470915"/>
          </a:xfrm>
          <a:prstGeom prst="rect">
            <a:avLst/>
          </a:prstGeom>
          <a:blipFill>
            <a:blip r:embed="rId48" cstate="print"/>
            <a:stretch>
              <a:fillRect/>
            </a:stretch>
          </a:blipFill>
        </p:spPr>
        <p:txBody>
          <a:bodyPr wrap="square" lIns="0" tIns="0" rIns="0" bIns="0" rtlCol="0">
            <a:noAutofit/>
          </a:bodyPr>
          <a:lstStyle/>
          <a:p>
            <a:endParaRPr/>
          </a:p>
        </p:txBody>
      </p:sp>
      <p:sp>
        <p:nvSpPr>
          <p:cNvPr id="23" name="object 23"/>
          <p:cNvSpPr/>
          <p:nvPr/>
        </p:nvSpPr>
        <p:spPr>
          <a:xfrm>
            <a:off x="10580243" y="4594606"/>
            <a:ext cx="228600" cy="470915"/>
          </a:xfrm>
          <a:prstGeom prst="rect">
            <a:avLst/>
          </a:prstGeom>
          <a:blipFill>
            <a:blip r:embed="rId41" cstate="print"/>
            <a:stretch>
              <a:fillRect/>
            </a:stretch>
          </a:blipFill>
        </p:spPr>
        <p:txBody>
          <a:bodyPr wrap="square" lIns="0" tIns="0" rIns="0" bIns="0" rtlCol="0">
            <a:noAutofit/>
          </a:bodyPr>
          <a:lstStyle/>
          <a:p>
            <a:endParaRPr/>
          </a:p>
        </p:txBody>
      </p:sp>
      <p:sp>
        <p:nvSpPr>
          <p:cNvPr id="24" name="object 24"/>
          <p:cNvSpPr/>
          <p:nvPr/>
        </p:nvSpPr>
        <p:spPr>
          <a:xfrm>
            <a:off x="1665097" y="4886909"/>
            <a:ext cx="1216063" cy="471220"/>
          </a:xfrm>
          <a:prstGeom prst="rect">
            <a:avLst/>
          </a:prstGeom>
          <a:blipFill>
            <a:blip r:embed="rId49" cstate="print"/>
            <a:stretch>
              <a:fillRect/>
            </a:stretch>
          </a:blipFill>
        </p:spPr>
        <p:txBody>
          <a:bodyPr wrap="square" lIns="0" tIns="0" rIns="0" bIns="0" rtlCol="0">
            <a:noAutofit/>
          </a:bodyPr>
          <a:lstStyle/>
          <a:p>
            <a:endParaRPr/>
          </a:p>
        </p:txBody>
      </p:sp>
      <p:sp>
        <p:nvSpPr>
          <p:cNvPr id="25" name="object 25"/>
          <p:cNvSpPr/>
          <p:nvPr/>
        </p:nvSpPr>
        <p:spPr>
          <a:xfrm>
            <a:off x="2819146" y="4886909"/>
            <a:ext cx="817841" cy="471220"/>
          </a:xfrm>
          <a:prstGeom prst="rect">
            <a:avLst/>
          </a:prstGeom>
          <a:blipFill>
            <a:blip r:embed="rId50" cstate="print"/>
            <a:stretch>
              <a:fillRect/>
            </a:stretch>
          </a:blipFill>
        </p:spPr>
        <p:txBody>
          <a:bodyPr wrap="square" lIns="0" tIns="0" rIns="0" bIns="0" rtlCol="0">
            <a:noAutofit/>
          </a:bodyPr>
          <a:lstStyle/>
          <a:p>
            <a:endParaRPr/>
          </a:p>
        </p:txBody>
      </p:sp>
      <p:sp>
        <p:nvSpPr>
          <p:cNvPr id="26" name="object 26"/>
          <p:cNvSpPr/>
          <p:nvPr/>
        </p:nvSpPr>
        <p:spPr>
          <a:xfrm>
            <a:off x="3593338" y="4886909"/>
            <a:ext cx="1654937" cy="471220"/>
          </a:xfrm>
          <a:prstGeom prst="rect">
            <a:avLst/>
          </a:prstGeom>
          <a:blipFill>
            <a:blip r:embed="rId36" cstate="print"/>
            <a:stretch>
              <a:fillRect/>
            </a:stretch>
          </a:blipFill>
        </p:spPr>
        <p:txBody>
          <a:bodyPr wrap="square" lIns="0" tIns="0" rIns="0" bIns="0" rtlCol="0">
            <a:noAutofit/>
          </a:bodyPr>
          <a:lstStyle/>
          <a:p>
            <a:endParaRPr/>
          </a:p>
        </p:txBody>
      </p:sp>
      <p:sp>
        <p:nvSpPr>
          <p:cNvPr id="27" name="object 27"/>
          <p:cNvSpPr/>
          <p:nvPr/>
        </p:nvSpPr>
        <p:spPr>
          <a:xfrm>
            <a:off x="5189220" y="4886909"/>
            <a:ext cx="901446" cy="471220"/>
          </a:xfrm>
          <a:prstGeom prst="rect">
            <a:avLst/>
          </a:prstGeom>
          <a:blipFill>
            <a:blip r:embed="rId51" cstate="print"/>
            <a:stretch>
              <a:fillRect/>
            </a:stretch>
          </a:blipFill>
        </p:spPr>
        <p:txBody>
          <a:bodyPr wrap="square" lIns="0" tIns="0" rIns="0" bIns="0" rtlCol="0">
            <a:noAutofit/>
          </a:bodyPr>
          <a:lstStyle/>
          <a:p>
            <a:endParaRPr/>
          </a:p>
        </p:txBody>
      </p:sp>
      <p:sp>
        <p:nvSpPr>
          <p:cNvPr id="28" name="object 28"/>
          <p:cNvSpPr/>
          <p:nvPr/>
        </p:nvSpPr>
        <p:spPr>
          <a:xfrm>
            <a:off x="6003036" y="4886909"/>
            <a:ext cx="1250213" cy="471220"/>
          </a:xfrm>
          <a:prstGeom prst="rect">
            <a:avLst/>
          </a:prstGeom>
          <a:blipFill>
            <a:blip r:embed="rId52" cstate="print"/>
            <a:stretch>
              <a:fillRect/>
            </a:stretch>
          </a:blipFill>
        </p:spPr>
        <p:txBody>
          <a:bodyPr wrap="square" lIns="0" tIns="0" rIns="0" bIns="0" rtlCol="0">
            <a:noAutofit/>
          </a:bodyPr>
          <a:lstStyle/>
          <a:p>
            <a:endParaRPr/>
          </a:p>
        </p:txBody>
      </p:sp>
      <p:sp>
        <p:nvSpPr>
          <p:cNvPr id="29" name="object 29"/>
          <p:cNvSpPr/>
          <p:nvPr/>
        </p:nvSpPr>
        <p:spPr>
          <a:xfrm>
            <a:off x="8264906" y="4886909"/>
            <a:ext cx="233172" cy="471220"/>
          </a:xfrm>
          <a:prstGeom prst="rect">
            <a:avLst/>
          </a:prstGeom>
          <a:blipFill>
            <a:blip r:embed="rId53" cstate="print"/>
            <a:stretch>
              <a:fillRect/>
            </a:stretch>
          </a:blipFill>
        </p:spPr>
        <p:txBody>
          <a:bodyPr wrap="square" lIns="0" tIns="0" rIns="0" bIns="0" rtlCol="0">
            <a:noAutofit/>
          </a:bodyPr>
          <a:lstStyle/>
          <a:p>
            <a:endParaRPr/>
          </a:p>
        </p:txBody>
      </p:sp>
      <p:sp>
        <p:nvSpPr>
          <p:cNvPr id="30" name="object 30"/>
          <p:cNvSpPr/>
          <p:nvPr/>
        </p:nvSpPr>
        <p:spPr>
          <a:xfrm>
            <a:off x="7205726" y="4886909"/>
            <a:ext cx="3463035" cy="471220"/>
          </a:xfrm>
          <a:prstGeom prst="rect">
            <a:avLst/>
          </a:prstGeom>
          <a:blipFill>
            <a:blip r:embed="rId54" cstate="print"/>
            <a:stretch>
              <a:fillRect/>
            </a:stretch>
          </a:blipFill>
        </p:spPr>
        <p:txBody>
          <a:bodyPr wrap="square" lIns="0" tIns="0" rIns="0" bIns="0" rtlCol="0">
            <a:noAutofit/>
          </a:bodyPr>
          <a:lstStyle/>
          <a:p>
            <a:endParaRPr/>
          </a:p>
        </p:txBody>
      </p:sp>
      <p:sp>
        <p:nvSpPr>
          <p:cNvPr id="31" name="object 31"/>
          <p:cNvSpPr/>
          <p:nvPr/>
        </p:nvSpPr>
        <p:spPr>
          <a:xfrm>
            <a:off x="10464419" y="4886909"/>
            <a:ext cx="230885" cy="471220"/>
          </a:xfrm>
          <a:prstGeom prst="rect">
            <a:avLst/>
          </a:prstGeom>
          <a:blipFill>
            <a:blip r:embed="rId55" cstate="print"/>
            <a:stretch>
              <a:fillRect/>
            </a:stretch>
          </a:blipFill>
        </p:spPr>
        <p:txBody>
          <a:bodyPr wrap="square" lIns="0" tIns="0" rIns="0" bIns="0" rtlCol="0">
            <a:noAutofit/>
          </a:bodyPr>
          <a:lstStyle/>
          <a:p>
            <a:endParaRPr/>
          </a:p>
        </p:txBody>
      </p:sp>
      <p:sp>
        <p:nvSpPr>
          <p:cNvPr id="32" name="object 32"/>
          <p:cNvSpPr/>
          <p:nvPr/>
        </p:nvSpPr>
        <p:spPr>
          <a:xfrm>
            <a:off x="1665097" y="5180076"/>
            <a:ext cx="776630" cy="470916"/>
          </a:xfrm>
          <a:prstGeom prst="rect">
            <a:avLst/>
          </a:prstGeom>
          <a:blipFill>
            <a:blip r:embed="rId27" cstate="print"/>
            <a:stretch>
              <a:fillRect/>
            </a:stretch>
          </a:blipFill>
        </p:spPr>
        <p:txBody>
          <a:bodyPr wrap="square" lIns="0" tIns="0" rIns="0" bIns="0" rtlCol="0">
            <a:noAutofit/>
          </a:bodyPr>
          <a:lstStyle/>
          <a:p>
            <a:endParaRPr/>
          </a:p>
        </p:txBody>
      </p:sp>
      <p:sp>
        <p:nvSpPr>
          <p:cNvPr id="33" name="object 33"/>
          <p:cNvSpPr/>
          <p:nvPr/>
        </p:nvSpPr>
        <p:spPr>
          <a:xfrm>
            <a:off x="2247646" y="5180076"/>
            <a:ext cx="192024" cy="470916"/>
          </a:xfrm>
          <a:prstGeom prst="rect">
            <a:avLst/>
          </a:prstGeom>
          <a:blipFill>
            <a:blip r:embed="rId44" cstate="print"/>
            <a:stretch>
              <a:fillRect/>
            </a:stretch>
          </a:blipFill>
        </p:spPr>
        <p:txBody>
          <a:bodyPr wrap="square" lIns="0" tIns="0" rIns="0" bIns="0" rtlCol="0">
            <a:noAutofit/>
          </a:bodyPr>
          <a:lstStyle/>
          <a:p>
            <a:endParaRPr/>
          </a:p>
        </p:txBody>
      </p:sp>
      <p:sp>
        <p:nvSpPr>
          <p:cNvPr id="34" name="object 34"/>
          <p:cNvSpPr/>
          <p:nvPr/>
        </p:nvSpPr>
        <p:spPr>
          <a:xfrm>
            <a:off x="2343658" y="5180076"/>
            <a:ext cx="832866" cy="470916"/>
          </a:xfrm>
          <a:prstGeom prst="rect">
            <a:avLst/>
          </a:prstGeom>
          <a:blipFill>
            <a:blip r:embed="rId11" cstate="print"/>
            <a:stretch>
              <a:fillRect/>
            </a:stretch>
          </a:blipFill>
        </p:spPr>
        <p:txBody>
          <a:bodyPr wrap="square" lIns="0" tIns="0" rIns="0" bIns="0" rtlCol="0">
            <a:noAutofit/>
          </a:bodyPr>
          <a:lstStyle/>
          <a:p>
            <a:endParaRPr/>
          </a:p>
        </p:txBody>
      </p:sp>
      <p:sp>
        <p:nvSpPr>
          <p:cNvPr id="35" name="object 35"/>
          <p:cNvSpPr/>
          <p:nvPr/>
        </p:nvSpPr>
        <p:spPr>
          <a:xfrm>
            <a:off x="3104134" y="5180076"/>
            <a:ext cx="2656840" cy="470916"/>
          </a:xfrm>
          <a:prstGeom prst="rect">
            <a:avLst/>
          </a:prstGeom>
          <a:blipFill>
            <a:blip r:embed="rId56" cstate="print"/>
            <a:stretch>
              <a:fillRect/>
            </a:stretch>
          </a:blipFill>
        </p:spPr>
        <p:txBody>
          <a:bodyPr wrap="square" lIns="0" tIns="0" rIns="0" bIns="0" rtlCol="0">
            <a:noAutofit/>
          </a:bodyPr>
          <a:lstStyle/>
          <a:p>
            <a:endParaRPr/>
          </a:p>
        </p:txBody>
      </p:sp>
      <p:sp>
        <p:nvSpPr>
          <p:cNvPr id="36" name="object 36"/>
          <p:cNvSpPr/>
          <p:nvPr/>
        </p:nvSpPr>
        <p:spPr>
          <a:xfrm>
            <a:off x="5650992" y="5180076"/>
            <a:ext cx="2081784" cy="470916"/>
          </a:xfrm>
          <a:prstGeom prst="rect">
            <a:avLst/>
          </a:prstGeom>
          <a:blipFill>
            <a:blip r:embed="rId57" cstate="print"/>
            <a:stretch>
              <a:fillRect/>
            </a:stretch>
          </a:blipFill>
        </p:spPr>
        <p:txBody>
          <a:bodyPr wrap="square" lIns="0" tIns="0" rIns="0" bIns="0" rtlCol="0">
            <a:noAutofit/>
          </a:bodyPr>
          <a:lstStyle/>
          <a:p>
            <a:endParaRPr/>
          </a:p>
        </p:txBody>
      </p:sp>
      <p:sp>
        <p:nvSpPr>
          <p:cNvPr id="37" name="object 37"/>
          <p:cNvSpPr/>
          <p:nvPr/>
        </p:nvSpPr>
        <p:spPr>
          <a:xfrm>
            <a:off x="7652258" y="5180076"/>
            <a:ext cx="1288161" cy="470916"/>
          </a:xfrm>
          <a:prstGeom prst="rect">
            <a:avLst/>
          </a:prstGeom>
          <a:blipFill>
            <a:blip r:embed="rId58" cstate="print"/>
            <a:stretch>
              <a:fillRect/>
            </a:stretch>
          </a:blipFill>
        </p:spPr>
        <p:txBody>
          <a:bodyPr wrap="square" lIns="0" tIns="0" rIns="0" bIns="0" rtlCol="0">
            <a:noAutofit/>
          </a:bodyPr>
          <a:lstStyle/>
          <a:p>
            <a:endParaRPr/>
          </a:p>
        </p:txBody>
      </p:sp>
      <p:sp>
        <p:nvSpPr>
          <p:cNvPr id="38" name="object 38"/>
          <p:cNvSpPr/>
          <p:nvPr/>
        </p:nvSpPr>
        <p:spPr>
          <a:xfrm>
            <a:off x="8682863" y="5180076"/>
            <a:ext cx="121920" cy="470916"/>
          </a:xfrm>
          <a:prstGeom prst="rect">
            <a:avLst/>
          </a:prstGeom>
          <a:blipFill>
            <a:blip r:embed="rId59" cstate="print"/>
            <a:stretch>
              <a:fillRect/>
            </a:stretch>
          </a:blipFill>
        </p:spPr>
        <p:txBody>
          <a:bodyPr wrap="square" lIns="0" tIns="0" rIns="0" bIns="0" rtlCol="0">
            <a:noAutofit/>
          </a:bodyPr>
          <a:lstStyle/>
          <a:p>
            <a:endParaRPr/>
          </a:p>
        </p:txBody>
      </p:sp>
      <p:sp>
        <p:nvSpPr>
          <p:cNvPr id="4" name="object 4"/>
          <p:cNvSpPr/>
          <p:nvPr/>
        </p:nvSpPr>
        <p:spPr>
          <a:xfrm>
            <a:off x="941997" y="4723511"/>
            <a:ext cx="457161" cy="457200"/>
          </a:xfrm>
          <a:custGeom>
            <a:avLst/>
            <a:gdLst/>
            <a:ahLst/>
            <a:cxnLst/>
            <a:rect l="l" t="t" r="r" b="b"/>
            <a:pathLst>
              <a:path w="457161" h="457200">
                <a:moveTo>
                  <a:pt x="0" y="228600"/>
                </a:moveTo>
                <a:lnTo>
                  <a:pt x="757" y="247346"/>
                </a:lnTo>
                <a:lnTo>
                  <a:pt x="2992" y="265676"/>
                </a:lnTo>
                <a:lnTo>
                  <a:pt x="6643" y="283530"/>
                </a:lnTo>
                <a:lnTo>
                  <a:pt x="11654" y="300849"/>
                </a:lnTo>
                <a:lnTo>
                  <a:pt x="17964" y="317575"/>
                </a:lnTo>
                <a:lnTo>
                  <a:pt x="25516" y="333648"/>
                </a:lnTo>
                <a:lnTo>
                  <a:pt x="34249" y="349010"/>
                </a:lnTo>
                <a:lnTo>
                  <a:pt x="44106" y="363602"/>
                </a:lnTo>
                <a:lnTo>
                  <a:pt x="55028" y="377364"/>
                </a:lnTo>
                <a:lnTo>
                  <a:pt x="66955" y="390239"/>
                </a:lnTo>
                <a:lnTo>
                  <a:pt x="79830" y="402167"/>
                </a:lnTo>
                <a:lnTo>
                  <a:pt x="93592" y="413089"/>
                </a:lnTo>
                <a:lnTo>
                  <a:pt x="108183" y="422947"/>
                </a:lnTo>
                <a:lnTo>
                  <a:pt x="123545" y="431681"/>
                </a:lnTo>
                <a:lnTo>
                  <a:pt x="139619" y="439233"/>
                </a:lnTo>
                <a:lnTo>
                  <a:pt x="156345" y="445544"/>
                </a:lnTo>
                <a:lnTo>
                  <a:pt x="173665" y="450555"/>
                </a:lnTo>
                <a:lnTo>
                  <a:pt x="191520" y="454207"/>
                </a:lnTo>
                <a:lnTo>
                  <a:pt x="209851" y="456442"/>
                </a:lnTo>
                <a:lnTo>
                  <a:pt x="228600" y="457200"/>
                </a:lnTo>
                <a:lnTo>
                  <a:pt x="247341" y="456442"/>
                </a:lnTo>
                <a:lnTo>
                  <a:pt x="265666" y="454207"/>
                </a:lnTo>
                <a:lnTo>
                  <a:pt x="283515" y="450555"/>
                </a:lnTo>
                <a:lnTo>
                  <a:pt x="300831" y="445544"/>
                </a:lnTo>
                <a:lnTo>
                  <a:pt x="317553" y="439233"/>
                </a:lnTo>
                <a:lnTo>
                  <a:pt x="333623" y="431681"/>
                </a:lnTo>
                <a:lnTo>
                  <a:pt x="348982" y="422947"/>
                </a:lnTo>
                <a:lnTo>
                  <a:pt x="363572" y="413089"/>
                </a:lnTo>
                <a:lnTo>
                  <a:pt x="377332" y="402167"/>
                </a:lnTo>
                <a:lnTo>
                  <a:pt x="390205" y="390239"/>
                </a:lnTo>
                <a:lnTo>
                  <a:pt x="402132" y="377364"/>
                </a:lnTo>
                <a:lnTo>
                  <a:pt x="413053" y="363602"/>
                </a:lnTo>
                <a:lnTo>
                  <a:pt x="422910" y="349010"/>
                </a:lnTo>
                <a:lnTo>
                  <a:pt x="431644" y="333648"/>
                </a:lnTo>
                <a:lnTo>
                  <a:pt x="439195" y="317575"/>
                </a:lnTo>
                <a:lnTo>
                  <a:pt x="445506" y="300849"/>
                </a:lnTo>
                <a:lnTo>
                  <a:pt x="450517" y="283530"/>
                </a:lnTo>
                <a:lnTo>
                  <a:pt x="454169" y="265676"/>
                </a:lnTo>
                <a:lnTo>
                  <a:pt x="456404" y="247346"/>
                </a:lnTo>
                <a:lnTo>
                  <a:pt x="457161" y="228600"/>
                </a:lnTo>
                <a:lnTo>
                  <a:pt x="456404" y="209853"/>
                </a:lnTo>
                <a:lnTo>
                  <a:pt x="454169" y="191523"/>
                </a:lnTo>
                <a:lnTo>
                  <a:pt x="450517" y="173669"/>
                </a:lnTo>
                <a:lnTo>
                  <a:pt x="445506" y="156350"/>
                </a:lnTo>
                <a:lnTo>
                  <a:pt x="439195" y="139624"/>
                </a:lnTo>
                <a:lnTo>
                  <a:pt x="431644" y="123551"/>
                </a:lnTo>
                <a:lnTo>
                  <a:pt x="422910" y="108189"/>
                </a:lnTo>
                <a:lnTo>
                  <a:pt x="413053" y="93597"/>
                </a:lnTo>
                <a:lnTo>
                  <a:pt x="402132" y="79835"/>
                </a:lnTo>
                <a:lnTo>
                  <a:pt x="390205" y="66960"/>
                </a:lnTo>
                <a:lnTo>
                  <a:pt x="377332" y="55032"/>
                </a:lnTo>
                <a:lnTo>
                  <a:pt x="363572" y="44110"/>
                </a:lnTo>
                <a:lnTo>
                  <a:pt x="348982" y="34252"/>
                </a:lnTo>
                <a:lnTo>
                  <a:pt x="333623" y="25518"/>
                </a:lnTo>
                <a:lnTo>
                  <a:pt x="317553" y="17966"/>
                </a:lnTo>
                <a:lnTo>
                  <a:pt x="300831" y="11655"/>
                </a:lnTo>
                <a:lnTo>
                  <a:pt x="283515" y="6644"/>
                </a:lnTo>
                <a:lnTo>
                  <a:pt x="265666" y="2992"/>
                </a:lnTo>
                <a:lnTo>
                  <a:pt x="247341" y="757"/>
                </a:lnTo>
                <a:lnTo>
                  <a:pt x="228600" y="0"/>
                </a:lnTo>
                <a:lnTo>
                  <a:pt x="209851" y="757"/>
                </a:lnTo>
                <a:lnTo>
                  <a:pt x="191520" y="2992"/>
                </a:lnTo>
                <a:lnTo>
                  <a:pt x="173665" y="6644"/>
                </a:lnTo>
                <a:lnTo>
                  <a:pt x="156345" y="11655"/>
                </a:lnTo>
                <a:lnTo>
                  <a:pt x="139619" y="17966"/>
                </a:lnTo>
                <a:lnTo>
                  <a:pt x="123545" y="25518"/>
                </a:lnTo>
                <a:lnTo>
                  <a:pt x="108183" y="34252"/>
                </a:lnTo>
                <a:lnTo>
                  <a:pt x="93592" y="44110"/>
                </a:lnTo>
                <a:lnTo>
                  <a:pt x="79830" y="55032"/>
                </a:lnTo>
                <a:lnTo>
                  <a:pt x="66955" y="66960"/>
                </a:lnTo>
                <a:lnTo>
                  <a:pt x="55028" y="79835"/>
                </a:lnTo>
                <a:lnTo>
                  <a:pt x="44106" y="93597"/>
                </a:lnTo>
                <a:lnTo>
                  <a:pt x="34249" y="108189"/>
                </a:lnTo>
                <a:lnTo>
                  <a:pt x="25516" y="123551"/>
                </a:lnTo>
                <a:lnTo>
                  <a:pt x="17964" y="139624"/>
                </a:lnTo>
                <a:lnTo>
                  <a:pt x="11654" y="156350"/>
                </a:lnTo>
                <a:lnTo>
                  <a:pt x="6643" y="173669"/>
                </a:lnTo>
                <a:lnTo>
                  <a:pt x="2992" y="191523"/>
                </a:lnTo>
                <a:lnTo>
                  <a:pt x="757" y="209853"/>
                </a:lnTo>
                <a:lnTo>
                  <a:pt x="0" y="228600"/>
                </a:lnTo>
                <a:close/>
              </a:path>
            </a:pathLst>
          </a:custGeom>
          <a:solidFill>
            <a:srgbClr val="00AFEF"/>
          </a:solidFill>
        </p:spPr>
        <p:txBody>
          <a:bodyPr wrap="square" lIns="0" tIns="0" rIns="0" bIns="0" rtlCol="0">
            <a:noAutofit/>
          </a:bodyPr>
          <a:lstStyle/>
          <a:p>
            <a:endParaRPr/>
          </a:p>
        </p:txBody>
      </p:sp>
      <p:sp>
        <p:nvSpPr>
          <p:cNvPr id="3" name="object 3"/>
          <p:cNvSpPr txBox="1"/>
          <p:nvPr/>
        </p:nvSpPr>
        <p:spPr>
          <a:xfrm>
            <a:off x="1012647" y="2222412"/>
            <a:ext cx="288290" cy="254000"/>
          </a:xfrm>
          <a:prstGeom prst="rect">
            <a:avLst/>
          </a:prstGeom>
        </p:spPr>
        <p:txBody>
          <a:bodyPr wrap="square" lIns="0" tIns="0" rIns="0" bIns="0" rtlCol="0">
            <a:noAutofit/>
          </a:bodyPr>
          <a:lstStyle/>
          <a:p>
            <a:pPr marL="12700">
              <a:lnSpc>
                <a:spcPts val="1800"/>
              </a:lnSpc>
              <a:spcBef>
                <a:spcPts val="90"/>
              </a:spcBef>
            </a:pPr>
            <a:r>
              <a:rPr sz="2700" spc="0" baseline="1610" dirty="0" smtClean="0">
                <a:solidFill>
                  <a:srgbClr val="FFFFFF"/>
                </a:solidFill>
                <a:latin typeface="Times New Roman"/>
                <a:cs typeface="Times New Roman"/>
              </a:rPr>
              <a:t>4</a:t>
            </a:r>
            <a:endParaRPr sz="1800">
              <a:latin typeface="Times New Roman"/>
              <a:cs typeface="Times New Roman"/>
            </a:endParaRPr>
          </a:p>
        </p:txBody>
      </p:sp>
      <p:sp>
        <p:nvSpPr>
          <p:cNvPr id="2" name="object 2"/>
          <p:cNvSpPr txBox="1"/>
          <p:nvPr/>
        </p:nvSpPr>
        <p:spPr>
          <a:xfrm>
            <a:off x="1043736" y="4836580"/>
            <a:ext cx="288290" cy="254000"/>
          </a:xfrm>
          <a:prstGeom prst="rect">
            <a:avLst/>
          </a:prstGeom>
        </p:spPr>
        <p:txBody>
          <a:bodyPr wrap="square" lIns="0" tIns="0" rIns="0" bIns="0" rtlCol="0">
            <a:noAutofit/>
          </a:bodyPr>
          <a:lstStyle/>
          <a:p>
            <a:pPr marL="12700">
              <a:lnSpc>
                <a:spcPts val="1800"/>
              </a:lnSpc>
              <a:spcBef>
                <a:spcPts val="90"/>
              </a:spcBef>
            </a:pPr>
            <a:r>
              <a:rPr sz="2700" spc="0" baseline="1610" dirty="0" smtClean="0">
                <a:solidFill>
                  <a:srgbClr val="FFFFFF"/>
                </a:solidFill>
                <a:latin typeface="Times New Roman"/>
                <a:cs typeface="Times New Roman"/>
              </a:rPr>
              <a:t>5</a:t>
            </a:r>
            <a:endParaRPr sz="1800">
              <a:latin typeface="Times New Roman"/>
              <a:cs typeface="Times New Roman"/>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1694122" y="838201"/>
          <a:ext cx="8718697" cy="4805915"/>
        </p:xfrm>
        <a:graphic>
          <a:graphicData uri="http://schemas.openxmlformats.org/drawingml/2006/chart">
            <c:chart xmlns:c="http://schemas.openxmlformats.org/drawingml/2006/chart" xmlns:r="http://schemas.openxmlformats.org/officeDocument/2006/relationships" r:id="rId3"/>
          </a:graphicData>
        </a:graphic>
      </p:graphicFrame>
      <p:pic>
        <p:nvPicPr>
          <p:cNvPr id="95235" name="Picture 12" descr="qqq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2975" y="5813425"/>
            <a:ext cx="21050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Box 2"/>
          <p:cNvSpPr txBox="1">
            <a:spLocks noChangeArrowheads="1"/>
          </p:cNvSpPr>
          <p:nvPr/>
        </p:nvSpPr>
        <p:spPr bwMode="auto">
          <a:xfrm>
            <a:off x="2679700" y="1098550"/>
            <a:ext cx="4522788" cy="2246313"/>
          </a:xfrm>
          <a:prstGeom prst="rect">
            <a:avLst/>
          </a:prstGeom>
          <a:solidFill>
            <a:srgbClr val="00FD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en-US" sz="2800">
                <a:solidFill>
                  <a:schemeClr val="tx1"/>
                </a:solidFill>
                <a:latin typeface="Arial" panose="020B0604020202020204" pitchFamily="34" charset="0"/>
              </a:rPr>
              <a:t>Dengan reformasi regulasi pertumbuhan jurnal ilmiah nasional sangat bagus, dibanding negara di ASEAN.</a:t>
            </a:r>
          </a:p>
        </p:txBody>
      </p:sp>
      <p:sp>
        <p:nvSpPr>
          <p:cNvPr id="95237" name="TextBox 4"/>
          <p:cNvSpPr txBox="1">
            <a:spLocks noChangeArrowheads="1"/>
          </p:cNvSpPr>
          <p:nvPr/>
        </p:nvSpPr>
        <p:spPr bwMode="auto">
          <a:xfrm>
            <a:off x="1981200" y="6042025"/>
            <a:ext cx="449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chemeClr val="tx1"/>
                </a:solidFill>
                <a:latin typeface="Arial" panose="020B0604020202020204" pitchFamily="34" charset="0"/>
              </a:rPr>
              <a:t>Note: data per tanggal 22 Desember 2016</a:t>
            </a:r>
          </a:p>
        </p:txBody>
      </p:sp>
      <p:sp>
        <p:nvSpPr>
          <p:cNvPr id="95238" name="Slide Number Placeholder 1"/>
          <p:cNvSpPr txBox="1">
            <a:spLocks/>
          </p:cNvSpPr>
          <p:nvPr/>
        </p:nvSpPr>
        <p:spPr bwMode="auto">
          <a:xfrm>
            <a:off x="8534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r>
              <a:rPr lang="en-US" altLang="en-US" sz="1400" b="1">
                <a:solidFill>
                  <a:srgbClr val="000000"/>
                </a:solidFill>
                <a:latin typeface="Arial" panose="020B0604020202020204" pitchFamily="34" charset="0"/>
              </a:rPr>
              <a:t>19</a:t>
            </a:r>
            <a:endParaRPr lang="id-ID" altLang="en-US" sz="1400" b="1">
              <a:solidFill>
                <a:srgbClr val="000000"/>
              </a:solidFill>
              <a:latin typeface="Arial" panose="020B0604020202020204" pitchFamily="34" charset="0"/>
            </a:endParaRPr>
          </a:p>
        </p:txBody>
      </p:sp>
    </p:spTree>
    <p:extLst>
      <p:ext uri="{BB962C8B-B14F-4D97-AF65-F5344CB8AC3E}">
        <p14:creationId xmlns:p14="http://schemas.microsoft.com/office/powerpoint/2010/main" val="1323785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l="7832" t="25410" r="72391" b="17412"/>
          <a:stretch>
            <a:fillRect/>
          </a:stretch>
        </p:blipFill>
        <p:spPr bwMode="auto">
          <a:xfrm>
            <a:off x="704850" y="1235075"/>
            <a:ext cx="10355263"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1"/>
          <p:cNvSpPr txBox="1">
            <a:spLocks noChangeArrowheads="1"/>
          </p:cNvSpPr>
          <p:nvPr/>
        </p:nvSpPr>
        <p:spPr bwMode="auto">
          <a:xfrm>
            <a:off x="704850" y="0"/>
            <a:ext cx="9553575" cy="954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id-ID" sz="2800" b="1">
                <a:solidFill>
                  <a:srgbClr val="FF0000"/>
                </a:solidFill>
              </a:rPr>
              <a:t>397 JURNAL INDONESIA TERINDEKS DI DOAJ, </a:t>
            </a:r>
          </a:p>
          <a:p>
            <a:pPr eaLnBrk="1" hangingPunct="1">
              <a:spcBef>
                <a:spcPct val="0"/>
              </a:spcBef>
              <a:buClrTx/>
              <a:buFontTx/>
              <a:buNone/>
            </a:pPr>
            <a:r>
              <a:rPr lang="en-US" altLang="id-ID" sz="2800" b="1">
                <a:solidFill>
                  <a:srgbClr val="FF0000"/>
                </a:solidFill>
              </a:rPr>
              <a:t>INDONESIA URUTAN KE 7</a:t>
            </a:r>
          </a:p>
        </p:txBody>
      </p:sp>
      <p:sp>
        <p:nvSpPr>
          <p:cNvPr id="3" name="Right Arrow 2"/>
          <p:cNvSpPr/>
          <p:nvPr/>
        </p:nvSpPr>
        <p:spPr>
          <a:xfrm>
            <a:off x="317500" y="4848225"/>
            <a:ext cx="636588" cy="354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4432"/>
          </a:p>
        </p:txBody>
      </p:sp>
    </p:spTree>
    <p:extLst>
      <p:ext uri="{BB962C8B-B14F-4D97-AF65-F5344CB8AC3E}">
        <p14:creationId xmlns:p14="http://schemas.microsoft.com/office/powerpoint/2010/main" val="18117813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236538"/>
            <a:ext cx="11315700" cy="1058862"/>
          </a:xfrm>
          <a:solidFill>
            <a:srgbClr val="FFFF00"/>
          </a:solidFill>
        </p:spPr>
        <p:txBody>
          <a:bodyPr/>
          <a:lstStyle/>
          <a:p>
            <a:pPr eaLnBrk="1" hangingPunct="1"/>
            <a:r>
              <a:rPr lang="en-US" altLang="id-ID" sz="2800" smtClean="0"/>
              <a:t>20 PT Terbanyak Usul Profesor (Kenaikan Jabatan/Pangkat) Disetujui Tahun 2016</a:t>
            </a:r>
          </a:p>
        </p:txBody>
      </p:sp>
      <p:graphicFrame>
        <p:nvGraphicFramePr>
          <p:cNvPr id="98307" name="Content Placeholder 5"/>
          <p:cNvGraphicFramePr>
            <a:graphicFrameLocks noGrp="1"/>
          </p:cNvGraphicFramePr>
          <p:nvPr>
            <p:ph idx="1"/>
          </p:nvPr>
        </p:nvGraphicFramePr>
        <p:xfrm>
          <a:off x="457200" y="1384300"/>
          <a:ext cx="11471275" cy="5837238"/>
        </p:xfrm>
        <a:graphic>
          <a:graphicData uri="http://schemas.openxmlformats.org/presentationml/2006/ole">
            <mc:AlternateContent xmlns:mc="http://schemas.openxmlformats.org/markup-compatibility/2006">
              <mc:Choice xmlns:v="urn:schemas-microsoft-com:vml" Requires="v">
                <p:oleObj spid="_x0000_s1030" r:id="rId3" imgW="11473666" imgH="5840474" progId="Excel.Chart.8">
                  <p:embed/>
                </p:oleObj>
              </mc:Choice>
              <mc:Fallback>
                <p:oleObj r:id="rId3" imgW="11473666" imgH="5840474"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84300"/>
                        <a:ext cx="11471275"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99787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663" y="520700"/>
            <a:ext cx="8923337" cy="1173163"/>
          </a:xfrm>
          <a:solidFill>
            <a:schemeClr val="accent2">
              <a:lumMod val="40000"/>
              <a:lumOff val="60000"/>
            </a:schemeClr>
          </a:solidFill>
        </p:spPr>
        <p:txBody>
          <a:bodyPr rtlCol="0">
            <a:noAutofit/>
          </a:bodyPr>
          <a:lstStyle/>
          <a:p>
            <a:pPr eaLnBrk="1" fontAlgn="auto" hangingPunct="1">
              <a:spcAft>
                <a:spcPts val="0"/>
              </a:spcAft>
              <a:defRPr/>
            </a:pPr>
            <a:r>
              <a:rPr lang="en-US" b="1" dirty="0" smtClean="0">
                <a:solidFill>
                  <a:srgbClr val="FF0000"/>
                </a:solidFill>
              </a:rPr>
              <a:t>How to perform due diligence before submitting to a journal or publisher</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1617663" y="2160588"/>
            <a:ext cx="8923337" cy="4346575"/>
          </a:xfrm>
        </p:spPr>
        <p:txBody>
          <a:bodyPr rtlCol="0">
            <a:normAutofit fontScale="92500" lnSpcReduction="20000"/>
          </a:bodyPr>
          <a:lstStyle/>
          <a:p>
            <a:pPr eaLnBrk="1" fontAlgn="auto" hangingPunct="1">
              <a:spcAft>
                <a:spcPts val="0"/>
              </a:spcAft>
              <a:buFont typeface="Wingdings" charset="2"/>
              <a:buChar char="q"/>
              <a:defRPr/>
            </a:pPr>
            <a:r>
              <a:rPr lang="en-US" sz="2600" b="1" dirty="0" smtClean="0">
                <a:solidFill>
                  <a:schemeClr val="tx1">
                    <a:lumMod val="75000"/>
                    <a:lumOff val="25000"/>
                  </a:schemeClr>
                </a:solidFill>
              </a:rPr>
              <a:t>Check that the publisher provides full, verifiable contact information, including address, on the journal site. Be cautious of those that provide only web contact forms.</a:t>
            </a:r>
          </a:p>
          <a:p>
            <a:pPr eaLnBrk="1" fontAlgn="auto" hangingPunct="1">
              <a:spcAft>
                <a:spcPts val="0"/>
              </a:spcAft>
              <a:buFont typeface="Wingdings" charset="2"/>
              <a:buChar char="q"/>
              <a:defRPr/>
            </a:pPr>
            <a:endParaRPr lang="en-US" sz="2600" b="1" dirty="0" smtClean="0">
              <a:solidFill>
                <a:schemeClr val="tx1">
                  <a:lumMod val="75000"/>
                  <a:lumOff val="25000"/>
                </a:schemeClr>
              </a:solidFill>
            </a:endParaRPr>
          </a:p>
          <a:p>
            <a:pPr eaLnBrk="1" fontAlgn="auto" hangingPunct="1">
              <a:spcAft>
                <a:spcPts val="0"/>
              </a:spcAft>
              <a:buFont typeface="Wingdings" charset="2"/>
              <a:buChar char="q"/>
              <a:defRPr/>
            </a:pPr>
            <a:r>
              <a:rPr lang="en-US" sz="2600" b="1" dirty="0" smtClean="0">
                <a:solidFill>
                  <a:schemeClr val="tx1">
                    <a:lumMod val="75000"/>
                    <a:lumOff val="25000"/>
                  </a:schemeClr>
                </a:solidFill>
              </a:rPr>
              <a:t> Check that a journal’s editorial board lists recognized experts with full affiliations. Contact some of them and ask about their experience with the journal or publisher.</a:t>
            </a:r>
          </a:p>
          <a:p>
            <a:pPr eaLnBrk="1" fontAlgn="auto" hangingPunct="1">
              <a:spcAft>
                <a:spcPts val="0"/>
              </a:spcAft>
              <a:buFont typeface="Wingdings" charset="2"/>
              <a:buChar char="q"/>
              <a:defRPr/>
            </a:pPr>
            <a:endParaRPr lang="en-US" sz="2600" b="1" dirty="0" smtClean="0">
              <a:solidFill>
                <a:schemeClr val="tx1">
                  <a:lumMod val="75000"/>
                  <a:lumOff val="25000"/>
                </a:schemeClr>
              </a:solidFill>
            </a:endParaRPr>
          </a:p>
          <a:p>
            <a:pPr eaLnBrk="1" fontAlgn="auto" hangingPunct="1">
              <a:spcAft>
                <a:spcPts val="0"/>
              </a:spcAft>
              <a:buFont typeface="Wingdings" charset="2"/>
              <a:buChar char="q"/>
              <a:defRPr/>
            </a:pPr>
            <a:r>
              <a:rPr lang="en-US" sz="2600" b="1" dirty="0" smtClean="0">
                <a:solidFill>
                  <a:schemeClr val="tx1">
                    <a:lumMod val="75000"/>
                    <a:lumOff val="25000"/>
                  </a:schemeClr>
                </a:solidFill>
              </a:rPr>
              <a:t>Check that the journal prominently displays its policy for author fees.</a:t>
            </a:r>
          </a:p>
          <a:p>
            <a:pPr eaLnBrk="1" fontAlgn="auto" hangingPunct="1">
              <a:spcAft>
                <a:spcPts val="0"/>
              </a:spcAft>
              <a:buFont typeface="Wingdings" charset="2"/>
              <a:buChar char="q"/>
              <a:defRPr/>
            </a:pPr>
            <a:endParaRPr lang="en-US" sz="2600" b="1" dirty="0" smtClean="0">
              <a:solidFill>
                <a:schemeClr val="tx1">
                  <a:lumMod val="75000"/>
                  <a:lumOff val="25000"/>
                </a:schemeClr>
              </a:solidFill>
            </a:endParaRPr>
          </a:p>
          <a:p>
            <a:pPr eaLnBrk="1" fontAlgn="auto" hangingPunct="1">
              <a:spcAft>
                <a:spcPts val="0"/>
              </a:spcAft>
              <a:buFont typeface="Wingdings" charset="2"/>
              <a:buChar char="q"/>
              <a:defRPr/>
            </a:pPr>
            <a:r>
              <a:rPr lang="en-US" sz="2600" b="1" dirty="0" smtClean="0">
                <a:solidFill>
                  <a:schemeClr val="tx1">
                    <a:lumMod val="75000"/>
                    <a:lumOff val="25000"/>
                  </a:schemeClr>
                </a:solidFill>
              </a:rPr>
              <a:t>Be wary of e-mail invitations to submit to journals or to become editorial board members.</a:t>
            </a:r>
            <a:endParaRPr lang="en-US" sz="2600" dirty="0" smtClean="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5112919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763" y="215900"/>
            <a:ext cx="9059862" cy="1550988"/>
          </a:xfrm>
          <a:solidFill>
            <a:schemeClr val="accent2">
              <a:lumMod val="40000"/>
              <a:lumOff val="60000"/>
            </a:schemeClr>
          </a:solidFill>
          <a:ln w="38100">
            <a:solidFill>
              <a:schemeClr val="tx1"/>
            </a:solidFill>
          </a:ln>
        </p:spPr>
        <p:txBody>
          <a:bodyPr rtlCol="0">
            <a:normAutofit fontScale="90000"/>
          </a:bodyPr>
          <a:lstStyle/>
          <a:p>
            <a:pPr algn="r" eaLnBrk="1" fontAlgn="auto" hangingPunct="1">
              <a:spcAft>
                <a:spcPts val="0"/>
              </a:spcAft>
              <a:defRPr/>
            </a:pPr>
            <a:r>
              <a:rPr lang="en-US" b="1" dirty="0" smtClean="0">
                <a:solidFill>
                  <a:srgbClr val="FF0000"/>
                </a:solidFill>
              </a:rPr>
              <a:t>How to perform due diligence before submitting to a journal or publisher </a:t>
            </a:r>
            <a:r>
              <a:rPr lang="en-US" sz="3100" b="1" dirty="0" smtClean="0">
                <a:solidFill>
                  <a:srgbClr val="FFFF00"/>
                </a:solidFill>
              </a:rPr>
              <a:t>(Continued)</a:t>
            </a:r>
            <a:r>
              <a:rPr lang="en-US" sz="3100" b="1" dirty="0" smtClean="0">
                <a:solidFill>
                  <a:srgbClr val="FF0000"/>
                </a:solidFill>
              </a:rPr>
              <a:t/>
            </a:r>
            <a:br>
              <a:rPr lang="en-US" sz="3100" b="1" dirty="0" smtClean="0">
                <a:solidFill>
                  <a:srgbClr val="FF0000"/>
                </a:solidFill>
              </a:rPr>
            </a:br>
            <a:endParaRPr lang="en-US" sz="3100" b="1" dirty="0">
              <a:solidFill>
                <a:srgbClr val="FF0000"/>
              </a:solidFill>
            </a:endParaRPr>
          </a:p>
        </p:txBody>
      </p:sp>
      <p:sp>
        <p:nvSpPr>
          <p:cNvPr id="3" name="Content Placeholder 2"/>
          <p:cNvSpPr>
            <a:spLocks noGrp="1"/>
          </p:cNvSpPr>
          <p:nvPr>
            <p:ph idx="1"/>
          </p:nvPr>
        </p:nvSpPr>
        <p:spPr>
          <a:xfrm>
            <a:off x="1655763" y="1930400"/>
            <a:ext cx="9059862" cy="4638675"/>
          </a:xfrm>
        </p:spPr>
        <p:txBody>
          <a:bodyPr rtlCol="0">
            <a:normAutofit/>
          </a:bodyPr>
          <a:lstStyle/>
          <a:p>
            <a:pPr eaLnBrk="1" fontAlgn="auto" hangingPunct="1">
              <a:spcAft>
                <a:spcPts val="0"/>
              </a:spcAft>
              <a:buFont typeface="Wingdings" charset="2"/>
              <a:buChar char="q"/>
              <a:defRPr/>
            </a:pPr>
            <a:r>
              <a:rPr lang="en-US" sz="2400" b="1" dirty="0" smtClean="0">
                <a:solidFill>
                  <a:schemeClr val="tx1">
                    <a:lumMod val="75000"/>
                    <a:lumOff val="25000"/>
                  </a:schemeClr>
                </a:solidFill>
              </a:rPr>
              <a:t>Read some of the journal’s published articles and assess their quality. Contact past authors to ask about their experience.</a:t>
            </a:r>
          </a:p>
          <a:p>
            <a:pPr eaLnBrk="1" fontAlgn="auto" hangingPunct="1">
              <a:spcAft>
                <a:spcPts val="0"/>
              </a:spcAft>
              <a:buFont typeface="Wingdings" charset="2"/>
              <a:buChar char="q"/>
              <a:defRPr/>
            </a:pPr>
            <a:r>
              <a:rPr lang="en-US" sz="2400" b="1" dirty="0" smtClean="0">
                <a:solidFill>
                  <a:schemeClr val="tx1">
                    <a:lumMod val="75000"/>
                    <a:lumOff val="25000"/>
                  </a:schemeClr>
                </a:solidFill>
              </a:rPr>
              <a:t>Check that a journal’s peer-review process is clearly described and try to confirm that a claimed impact factor is correct.</a:t>
            </a:r>
          </a:p>
          <a:p>
            <a:pPr eaLnBrk="1" fontAlgn="auto" hangingPunct="1">
              <a:spcAft>
                <a:spcPts val="0"/>
              </a:spcAft>
              <a:buFont typeface="Wingdings" charset="2"/>
              <a:buChar char="q"/>
              <a:defRPr/>
            </a:pPr>
            <a:r>
              <a:rPr lang="en-US" sz="2400" b="1" dirty="0" smtClean="0">
                <a:solidFill>
                  <a:schemeClr val="tx1">
                    <a:lumMod val="75000"/>
                    <a:lumOff val="25000"/>
                  </a:schemeClr>
                </a:solidFill>
              </a:rPr>
              <a:t>Find out whether the journal is a member of an industry association that vets its members, such as the Directory of Open Access Journals (</a:t>
            </a:r>
            <a:r>
              <a:rPr lang="en-US" sz="2400" b="1" dirty="0" err="1" smtClean="0">
                <a:solidFill>
                  <a:schemeClr val="tx1">
                    <a:lumMod val="75000"/>
                    <a:lumOff val="25000"/>
                  </a:schemeClr>
                </a:solidFill>
              </a:rPr>
              <a:t>www.doaj.org</a:t>
            </a:r>
            <a:r>
              <a:rPr lang="en-US" sz="2400" b="1" dirty="0" smtClean="0">
                <a:solidFill>
                  <a:schemeClr val="tx1">
                    <a:lumMod val="75000"/>
                    <a:lumOff val="25000"/>
                  </a:schemeClr>
                </a:solidFill>
              </a:rPr>
              <a:t>) or the Open Access Scholarly Publishers Association (</a:t>
            </a:r>
            <a:r>
              <a:rPr lang="en-US" sz="2400" b="1" dirty="0" smtClean="0">
                <a:solidFill>
                  <a:schemeClr val="tx1">
                    <a:lumMod val="75000"/>
                    <a:lumOff val="25000"/>
                  </a:schemeClr>
                </a:solidFill>
                <a:hlinkClick r:id="rId2"/>
              </a:rPr>
              <a:t>www.oaspa.org)</a:t>
            </a:r>
            <a:r>
              <a:rPr lang="en-US" sz="2400" b="1" dirty="0" smtClean="0">
                <a:solidFill>
                  <a:schemeClr val="tx1">
                    <a:lumMod val="75000"/>
                    <a:lumOff val="25000"/>
                  </a:schemeClr>
                </a:solidFill>
              </a:rPr>
              <a:t>.</a:t>
            </a:r>
          </a:p>
          <a:p>
            <a:pPr eaLnBrk="1" fontAlgn="auto" hangingPunct="1">
              <a:spcAft>
                <a:spcPts val="0"/>
              </a:spcAft>
              <a:buFont typeface="Wingdings" charset="2"/>
              <a:buChar char="q"/>
              <a:defRPr/>
            </a:pPr>
            <a:r>
              <a:rPr lang="en-US" sz="2400" b="1" dirty="0" smtClean="0">
                <a:solidFill>
                  <a:schemeClr val="tx1">
                    <a:lumMod val="75000"/>
                    <a:lumOff val="25000"/>
                  </a:schemeClr>
                </a:solidFill>
              </a:rPr>
              <a:t>Use common sense, as you would when shopping online: if something looks fishy, proceed with caution. </a:t>
            </a:r>
          </a:p>
          <a:p>
            <a:pPr eaLnBrk="1" fontAlgn="auto" hangingPunct="1">
              <a:spcAft>
                <a:spcPts val="0"/>
              </a:spcAft>
              <a:buFont typeface="Wingdings" charset="2"/>
              <a:buChar char="q"/>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1703331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571500"/>
            <a:ext cx="9194800" cy="596900"/>
          </a:xfrm>
          <a:solidFill>
            <a:schemeClr val="accent3">
              <a:lumMod val="40000"/>
              <a:lumOff val="60000"/>
            </a:schemeClr>
          </a:solidFill>
        </p:spPr>
        <p:txBody>
          <a:bodyPr rtlCol="0">
            <a:noAutofit/>
          </a:bodyPr>
          <a:lstStyle/>
          <a:p>
            <a:pPr eaLnBrk="1" fontAlgn="auto" hangingPunct="1">
              <a:spcAft>
                <a:spcPts val="0"/>
              </a:spcAft>
              <a:defRPr/>
            </a:pPr>
            <a:r>
              <a:rPr lang="id-ID" sz="2800" b="1" dirty="0">
                <a:solidFill>
                  <a:srgbClr val="FF0000"/>
                </a:solidFill>
              </a:rPr>
              <a:t>Strategi untuk Mendorong Keberhasilan PAK Dosen </a:t>
            </a:r>
          </a:p>
        </p:txBody>
      </p:sp>
      <p:sp>
        <p:nvSpPr>
          <p:cNvPr id="3" name="Content Placeholder 2"/>
          <p:cNvSpPr>
            <a:spLocks noGrp="1"/>
          </p:cNvSpPr>
          <p:nvPr>
            <p:ph idx="1"/>
          </p:nvPr>
        </p:nvSpPr>
        <p:spPr>
          <a:xfrm>
            <a:off x="647700" y="1409700"/>
            <a:ext cx="9194800" cy="4940300"/>
          </a:xfrm>
          <a:solidFill>
            <a:schemeClr val="accent1">
              <a:lumMod val="20000"/>
              <a:lumOff val="80000"/>
            </a:schemeClr>
          </a:solidFill>
        </p:spPr>
        <p:txBody>
          <a:bodyPr rtlCol="0">
            <a:normAutofit/>
          </a:bodyPr>
          <a:lstStyle/>
          <a:p>
            <a:pPr eaLnBrk="1" fontAlgn="auto" hangingPunct="1">
              <a:spcAft>
                <a:spcPts val="0"/>
              </a:spcAft>
              <a:buFont typeface="Wingdings 3" charset="2"/>
              <a:buChar char=""/>
              <a:defRPr/>
            </a:pPr>
            <a:r>
              <a:rPr lang="en-US" sz="2400" dirty="0" err="1" smtClean="0">
                <a:solidFill>
                  <a:schemeClr val="tx1">
                    <a:lumMod val="75000"/>
                    <a:lumOff val="25000"/>
                  </a:schemeClr>
                </a:solidFill>
              </a:rPr>
              <a:t>Perguruan</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tinggi</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melakukan</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pembinaan</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untuk</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meningkatkan</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partisipasi</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dosen</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dalam</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rangka</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peningkatan</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karier</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dosen</a:t>
            </a:r>
            <a:r>
              <a:rPr lang="id-ID" sz="2400" dirty="0" smtClean="0">
                <a:solidFill>
                  <a:schemeClr val="tx1">
                    <a:lumMod val="75000"/>
                    <a:lumOff val="25000"/>
                  </a:schemeClr>
                </a:solidFill>
              </a:rPr>
              <a:t>.</a:t>
            </a:r>
          </a:p>
          <a:p>
            <a:pPr eaLnBrk="1" fontAlgn="auto" hangingPunct="1">
              <a:spcAft>
                <a:spcPts val="0"/>
              </a:spcAft>
              <a:buFont typeface="Wingdings 3" charset="2"/>
              <a:buChar char=""/>
              <a:defRPr/>
            </a:pPr>
            <a:r>
              <a:rPr lang="en-US" sz="2400" dirty="0" err="1" smtClean="0">
                <a:solidFill>
                  <a:schemeClr val="tx1">
                    <a:lumMod val="75000"/>
                    <a:lumOff val="25000"/>
                  </a:schemeClr>
                </a:solidFill>
              </a:rPr>
              <a:t>Perguruan</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tinggi</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lebih</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selektif</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dalam</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pengajuan</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berkas</a:t>
            </a:r>
            <a:r>
              <a:rPr lang="en-US" sz="2400" dirty="0" smtClean="0">
                <a:solidFill>
                  <a:schemeClr val="tx1">
                    <a:lumMod val="75000"/>
                    <a:lumOff val="25000"/>
                  </a:schemeClr>
                </a:solidFill>
              </a:rPr>
              <a:t> yang </a:t>
            </a:r>
            <a:r>
              <a:rPr lang="en-US" sz="2400" dirty="0" err="1" smtClean="0">
                <a:solidFill>
                  <a:schemeClr val="tx1">
                    <a:lumMod val="75000"/>
                    <a:lumOff val="25000"/>
                  </a:schemeClr>
                </a:solidFill>
              </a:rPr>
              <a:t>akan</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dinilai</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di</a:t>
            </a:r>
            <a:r>
              <a:rPr lang="en-US" sz="2400" dirty="0" smtClean="0">
                <a:solidFill>
                  <a:schemeClr val="tx1">
                    <a:lumMod val="75000"/>
                    <a:lumOff val="25000"/>
                  </a:schemeClr>
                </a:solidFill>
              </a:rPr>
              <a:t> </a:t>
            </a:r>
            <a:r>
              <a:rPr lang="en-US" sz="2400" dirty="0" err="1" smtClean="0">
                <a:solidFill>
                  <a:schemeClr val="tx1">
                    <a:lumMod val="75000"/>
                    <a:lumOff val="25000"/>
                  </a:schemeClr>
                </a:solidFill>
              </a:rPr>
              <a:t>pusat</a:t>
            </a:r>
            <a:r>
              <a:rPr lang="id-ID" sz="2400" dirty="0" smtClean="0">
                <a:solidFill>
                  <a:schemeClr val="tx1">
                    <a:lumMod val="75000"/>
                    <a:lumOff val="25000"/>
                  </a:schemeClr>
                </a:solidFill>
              </a:rPr>
              <a:t> dan mencegah plagiasi.</a:t>
            </a:r>
          </a:p>
          <a:p>
            <a:pPr eaLnBrk="1" fontAlgn="auto" hangingPunct="1">
              <a:spcAft>
                <a:spcPts val="0"/>
              </a:spcAft>
              <a:buFont typeface="Wingdings 3" charset="2"/>
              <a:buChar char=""/>
              <a:defRPr/>
            </a:pPr>
            <a:r>
              <a:rPr lang="id-ID" sz="2400" dirty="0" err="1" smtClean="0">
                <a:solidFill>
                  <a:schemeClr val="tx1">
                    <a:lumMod val="75000"/>
                    <a:lumOff val="25000"/>
                  </a:schemeClr>
                </a:solidFill>
              </a:rPr>
              <a:t>Kemenristekdikti</a:t>
            </a:r>
            <a:r>
              <a:rPr lang="id-ID" sz="2400" dirty="0" smtClean="0">
                <a:solidFill>
                  <a:schemeClr val="tx1">
                    <a:lumMod val="75000"/>
                    <a:lumOff val="25000"/>
                  </a:schemeClr>
                </a:solidFill>
              </a:rPr>
              <a:t> melakukan sosialisasi/seminar tentang karier dosen, khususnya tentang bagaimana menjadi profesor yang berkualitas, kreatif dan produktif. </a:t>
            </a:r>
          </a:p>
          <a:p>
            <a:pPr eaLnBrk="1" fontAlgn="auto" hangingPunct="1">
              <a:spcAft>
                <a:spcPts val="0"/>
              </a:spcAft>
              <a:buFont typeface="Wingdings 3" charset="2"/>
              <a:buChar char=""/>
              <a:defRPr/>
            </a:pPr>
            <a:r>
              <a:rPr lang="id-ID" sz="2400" dirty="0" err="1" smtClean="0">
                <a:solidFill>
                  <a:schemeClr val="tx1">
                    <a:lumMod val="75000"/>
                    <a:lumOff val="25000"/>
                  </a:schemeClr>
                </a:solidFill>
              </a:rPr>
              <a:t>Kemenristekdikti</a:t>
            </a:r>
            <a:r>
              <a:rPr lang="id-ID" sz="2400" dirty="0" smtClean="0">
                <a:solidFill>
                  <a:schemeClr val="tx1">
                    <a:lumMod val="75000"/>
                    <a:lumOff val="25000"/>
                  </a:schemeClr>
                </a:solidFill>
              </a:rPr>
              <a:t> melaksanakan PAK secara reguler (setiap bulan).</a:t>
            </a:r>
          </a:p>
          <a:p>
            <a:pPr eaLnBrk="1" fontAlgn="auto" hangingPunct="1">
              <a:spcAft>
                <a:spcPts val="0"/>
              </a:spcAft>
              <a:buFont typeface="Wingdings 3" charset="2"/>
              <a:buChar char=""/>
              <a:defRPr/>
            </a:pPr>
            <a:r>
              <a:rPr lang="id-ID" sz="2400" dirty="0" err="1" smtClean="0">
                <a:solidFill>
                  <a:schemeClr val="tx1">
                    <a:lumMod val="75000"/>
                    <a:lumOff val="25000"/>
                  </a:schemeClr>
                </a:solidFill>
              </a:rPr>
              <a:t>Kemenristekdikti</a:t>
            </a:r>
            <a:r>
              <a:rPr lang="id-ID" sz="2400" dirty="0" smtClean="0">
                <a:solidFill>
                  <a:schemeClr val="tx1">
                    <a:lumMod val="75000"/>
                    <a:lumOff val="25000"/>
                  </a:schemeClr>
                </a:solidFill>
              </a:rPr>
              <a:t> meningkatkan sistem on-line dalam melayani usulan PAK Dosen. </a:t>
            </a:r>
          </a:p>
          <a:p>
            <a:pPr eaLnBrk="1" fontAlgn="auto" hangingPunct="1">
              <a:spcAft>
                <a:spcPts val="0"/>
              </a:spcAft>
              <a:buFont typeface="Wingdings 3" charset="2"/>
              <a:buChar char=""/>
              <a:defRPr/>
            </a:pPr>
            <a:endParaRPr lang="id-ID" dirty="0">
              <a:solidFill>
                <a:schemeClr val="tx1">
                  <a:lumMod val="75000"/>
                  <a:lumOff val="25000"/>
                </a:schemeClr>
              </a:solidFill>
            </a:endParaRPr>
          </a:p>
        </p:txBody>
      </p:sp>
    </p:spTree>
    <p:extLst>
      <p:ext uri="{BB962C8B-B14F-4D97-AF65-F5344CB8AC3E}">
        <p14:creationId xmlns:p14="http://schemas.microsoft.com/office/powerpoint/2010/main" val="38010722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5" descr="1 background-01-01-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363"/>
            <a:ext cx="12192000"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20775" y="2622550"/>
            <a:ext cx="9104313" cy="1801813"/>
          </a:xfrm>
          <a:solidFill>
            <a:srgbClr val="0070C0"/>
          </a:solidFill>
        </p:spPr>
        <p:txBody>
          <a:bodyPr rtlCol="0">
            <a:normAutofit/>
          </a:bodyPr>
          <a:lstStyle/>
          <a:p>
            <a:pPr algn="ctr" eaLnBrk="1" fontAlgn="auto" hangingPunct="1">
              <a:spcAft>
                <a:spcPts val="0"/>
              </a:spcAft>
              <a:defRPr/>
            </a:pPr>
            <a:r>
              <a:rPr lang="en-US" sz="7879" b="1" dirty="0">
                <a:solidFill>
                  <a:schemeClr val="bg1"/>
                </a:solidFill>
              </a:rPr>
              <a:t>TERIMA KASIH</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14724">
            <a:off x="7115175" y="508000"/>
            <a:ext cx="34544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026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4000"/>
                            </p:stCondLst>
                            <p:childTnLst>
                              <p:par>
                                <p:cTn id="11" presetID="3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100" y="2217440"/>
            <a:ext cx="7499350" cy="1440160"/>
          </a:xfrm>
        </p:spPr>
        <p:txBody>
          <a:bodyPr>
            <a:normAutofit/>
          </a:bodyPr>
          <a:lstStyle/>
          <a:p>
            <a:pPr algn="ctr"/>
            <a:r>
              <a:rPr lang="id-ID" sz="4000" dirty="0">
                <a:solidFill>
                  <a:srgbClr val="0000FF"/>
                </a:solidFill>
              </a:rPr>
              <a:t>TUGAS POKOK DAN FUNGSI DOSEN DI PERGURUAN TINGGI</a:t>
            </a:r>
          </a:p>
        </p:txBody>
      </p:sp>
    </p:spTree>
    <p:extLst>
      <p:ext uri="{BB962C8B-B14F-4D97-AF65-F5344CB8AC3E}">
        <p14:creationId xmlns:p14="http://schemas.microsoft.com/office/powerpoint/2010/main" val="2882961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3.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4.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111</TotalTime>
  <Words>4771</Words>
  <Application>Microsoft Office PowerPoint</Application>
  <PresentationFormat>Widescreen</PresentationFormat>
  <Paragraphs>1243</Paragraphs>
  <Slides>86</Slides>
  <Notes>14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101" baseType="lpstr">
      <vt:lpstr>Arial Unicode MS</vt:lpstr>
      <vt:lpstr>MS PGothic</vt:lpstr>
      <vt:lpstr>Arial</vt:lpstr>
      <vt:lpstr>Calibri</vt:lpstr>
      <vt:lpstr>Century Gothic</vt:lpstr>
      <vt:lpstr>Comic Sans MS</vt:lpstr>
      <vt:lpstr>Georgia</vt:lpstr>
      <vt:lpstr>Montserrat Light</vt:lpstr>
      <vt:lpstr>Rockwell</vt:lpstr>
      <vt:lpstr>SOSA</vt:lpstr>
      <vt:lpstr>Times New Roman</vt:lpstr>
      <vt:lpstr>Wingdings</vt:lpstr>
      <vt:lpstr>Wingdings 3</vt:lpstr>
      <vt:lpstr>Office Theme</vt:lpstr>
      <vt:lpstr>Microsoft Excel Chart</vt:lpstr>
      <vt:lpstr>JENJANG KARIER DOSEN DI PERGURUAN TINGGI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 POKOK DAN FUNGSI DOSEN DI PERGURUAN TINGGI</vt:lpstr>
      <vt:lpstr>PENDAHULUAN</vt:lpstr>
      <vt:lpstr>PowerPoint Presentation</vt:lpstr>
      <vt:lpstr>Sistem Pendidikan Tinggi</vt:lpstr>
      <vt:lpstr>Optimalisasi Peran Pendidikan Tinggi</vt:lpstr>
      <vt:lpstr>Optimalisasi Peran Pendidikan Tinggi</vt:lpstr>
      <vt:lpstr>Perguruan tinggi yang berdaya saing :</vt:lpstr>
      <vt:lpstr>Perguruan Tinggi sebagai  penghasil tenaga kerja  terampil dan tenaga ahli yang berkarakter serta</vt:lpstr>
      <vt:lpstr>PowerPoint Presentation</vt:lpstr>
      <vt:lpstr>Pemaknaan TRI DARMA PERGURUAN TINGGI</vt:lpstr>
      <vt:lpstr>Pemaknaan TRI DARMA PERGURUAN TINGGI</vt:lpstr>
      <vt:lpstr>TRIDHARMA PERGURUAN TINGGI</vt:lpstr>
      <vt:lpstr>PowerPoint Presentation</vt:lpstr>
      <vt:lpstr>TERMINOLOGI TRI DARMA PERGURUAN TINGGI</vt:lpstr>
      <vt:lpstr>TERMINOLOGI TRI DARMA PERGURUAN TINGGI</vt:lpstr>
      <vt:lpstr>PERUBAHAN PERAN DOSEN</vt:lpstr>
      <vt:lpstr>Problema SDM PT di Indonesia</vt:lpstr>
      <vt:lpstr>PowerPoint Presentation</vt:lpstr>
      <vt:lpstr>PowerPoint Presentation</vt:lpstr>
      <vt:lpstr>PowerPoint Presentation</vt:lpstr>
      <vt:lpstr>  KENAIKAN JABATAN KARIER DOSEN BERBASIS JABATAN AKADEMIK DOSEN</vt:lpstr>
      <vt:lpstr>PowerPoint Presentation</vt:lpstr>
      <vt:lpstr>Asisten Ahli ke Lektor  </vt:lpstr>
      <vt:lpstr>Lektor ke Lektor Kepala</vt:lpstr>
      <vt:lpstr>Lektor Kepala ke Profesor (Reguler)</vt:lpstr>
      <vt:lpstr>Lektor Kepala ke Profesor (Reguler)</vt:lpstr>
      <vt:lpstr>Lektor Kepala ke Profesor (Reguler)</vt:lpstr>
      <vt:lpstr>Kenaikan jabatan  melalui  loncat jabatan</vt:lpstr>
      <vt:lpstr>Asisten Ahli ke Lektor Kepala</vt:lpstr>
      <vt:lpstr>Lektor ke Profesor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Indikator Jurnal Internasional/ Jurnal Internasional Bereputasi</vt:lpstr>
      <vt:lpstr>Indikator Jurnal Internasional/ Jurnal Internasional Bereputasi</vt:lpstr>
      <vt:lpstr>Jurnal internasional</vt:lpstr>
      <vt:lpstr>Jurnal Internasional Bereputasi</vt:lpstr>
      <vt:lpstr>PowerPoint Presentation</vt:lpstr>
      <vt:lpstr>PowerPoint Presentation</vt:lpstr>
      <vt:lpstr>PowerPoint Presentation</vt:lpstr>
      <vt:lpstr>Jurnal nasional</vt:lpstr>
      <vt:lpstr>PowerPoint Presentation</vt:lpstr>
      <vt:lpstr>PowerPoint Presentation</vt:lpstr>
      <vt:lpstr>PowerPoint Presentation</vt:lpstr>
      <vt:lpstr>PowerPoint Presentation</vt:lpstr>
      <vt:lpstr>Pengabdian Kepada Masyarakat</vt:lpstr>
      <vt:lpstr>Jumlah Paper dari Indonesia yang Terindeks di Scimago</vt:lpstr>
      <vt:lpstr>PUBLIKASI ILMIAH TERINDEKS SCOPUS</vt:lpstr>
      <vt:lpstr>PowerPoint Presentation</vt:lpstr>
      <vt:lpstr>PowerPoint Presentation</vt:lpstr>
      <vt:lpstr>20 PT Terbanyak Usul Profesor (Kenaikan Jabatan/Pangkat) Disetujui Tahun 2016</vt:lpstr>
      <vt:lpstr>How to perform due diligence before submitting to a journal or publisher </vt:lpstr>
      <vt:lpstr>How to perform due diligence before submitting to a journal or publisher (Continued) </vt:lpstr>
      <vt:lpstr>Strategi untuk Mendorong Keberhasilan PAK Dosen </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12</cp:revision>
  <dcterms:modified xsi:type="dcterms:W3CDTF">2019-10-27T23:16:50Z</dcterms:modified>
</cp:coreProperties>
</file>